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Layouts/slideLayout87.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vml" ContentType="application/vnd.openxmlformats-officedocument.vmlDrawing"/>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theme/theme11.xml" ContentType="application/vnd.openxmlformats-officedocument.theme+xml"/>
  <Override PartName="/ppt/slideLayouts/slideLayout88.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xls" ContentType="application/vnd.ms-exce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Masters/slideMaster14.xml" ContentType="application/vnd.openxmlformats-officedocument.presentationml.slideMaster+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heme/theme17.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88" r:id="rId2"/>
    <p:sldMasterId id="2147483903" r:id="rId3"/>
    <p:sldMasterId id="2147483939" r:id="rId4"/>
    <p:sldMasterId id="2147483979" r:id="rId5"/>
    <p:sldMasterId id="2147484003" r:id="rId6"/>
    <p:sldMasterId id="2147484008" r:id="rId7"/>
    <p:sldMasterId id="2147484010" r:id="rId8"/>
    <p:sldMasterId id="2147484013" r:id="rId9"/>
    <p:sldMasterId id="2147484015" r:id="rId10"/>
    <p:sldMasterId id="2147484017" r:id="rId11"/>
    <p:sldMasterId id="2147484022" r:id="rId12"/>
    <p:sldMasterId id="2147484025" r:id="rId13"/>
    <p:sldMasterId id="2147484027" r:id="rId14"/>
    <p:sldMasterId id="2147484030" r:id="rId15"/>
  </p:sldMasterIdLst>
  <p:notesMasterIdLst>
    <p:notesMasterId r:id="rId33"/>
  </p:notesMasterIdLst>
  <p:handoutMasterIdLst>
    <p:handoutMasterId r:id="rId34"/>
  </p:handoutMasterIdLst>
  <p:sldIdLst>
    <p:sldId id="256" r:id="rId16"/>
    <p:sldId id="264" r:id="rId17"/>
    <p:sldId id="279" r:id="rId18"/>
    <p:sldId id="298" r:id="rId19"/>
    <p:sldId id="300" r:id="rId20"/>
    <p:sldId id="285" r:id="rId21"/>
    <p:sldId id="280" r:id="rId22"/>
    <p:sldId id="271" r:id="rId23"/>
    <p:sldId id="297" r:id="rId24"/>
    <p:sldId id="299" r:id="rId25"/>
    <p:sldId id="303" r:id="rId26"/>
    <p:sldId id="277" r:id="rId27"/>
    <p:sldId id="304" r:id="rId28"/>
    <p:sldId id="295" r:id="rId29"/>
    <p:sldId id="261" r:id="rId30"/>
    <p:sldId id="282" r:id="rId31"/>
    <p:sldId id="263"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855" algn="l" rtl="0" fontAlgn="base">
      <a:spcBef>
        <a:spcPct val="0"/>
      </a:spcBef>
      <a:spcAft>
        <a:spcPct val="0"/>
      </a:spcAft>
      <a:defRPr kern="1200">
        <a:solidFill>
          <a:schemeClr val="tx1"/>
        </a:solidFill>
        <a:latin typeface="Arial" charset="0"/>
        <a:ea typeface="+mn-ea"/>
        <a:cs typeface="+mn-cs"/>
      </a:defRPr>
    </a:lvl2pPr>
    <a:lvl3pPr marL="911711" algn="l" rtl="0" fontAlgn="base">
      <a:spcBef>
        <a:spcPct val="0"/>
      </a:spcBef>
      <a:spcAft>
        <a:spcPct val="0"/>
      </a:spcAft>
      <a:defRPr kern="1200">
        <a:solidFill>
          <a:schemeClr val="tx1"/>
        </a:solidFill>
        <a:latin typeface="Arial" charset="0"/>
        <a:ea typeface="+mn-ea"/>
        <a:cs typeface="+mn-cs"/>
      </a:defRPr>
    </a:lvl3pPr>
    <a:lvl4pPr marL="1367560" algn="l" rtl="0" fontAlgn="base">
      <a:spcBef>
        <a:spcPct val="0"/>
      </a:spcBef>
      <a:spcAft>
        <a:spcPct val="0"/>
      </a:spcAft>
      <a:defRPr kern="1200">
        <a:solidFill>
          <a:schemeClr val="tx1"/>
        </a:solidFill>
        <a:latin typeface="Arial" charset="0"/>
        <a:ea typeface="+mn-ea"/>
        <a:cs typeface="+mn-cs"/>
      </a:defRPr>
    </a:lvl4pPr>
    <a:lvl5pPr marL="1823420" algn="l" rtl="0" fontAlgn="base">
      <a:spcBef>
        <a:spcPct val="0"/>
      </a:spcBef>
      <a:spcAft>
        <a:spcPct val="0"/>
      </a:spcAft>
      <a:defRPr kern="1200">
        <a:solidFill>
          <a:schemeClr val="tx1"/>
        </a:solidFill>
        <a:latin typeface="Arial" charset="0"/>
        <a:ea typeface="+mn-ea"/>
        <a:cs typeface="+mn-cs"/>
      </a:defRPr>
    </a:lvl5pPr>
    <a:lvl6pPr marL="2279273" algn="l" defTabSz="911711" rtl="0" eaLnBrk="1" latinLnBrk="0" hangingPunct="1">
      <a:defRPr kern="1200">
        <a:solidFill>
          <a:schemeClr val="tx1"/>
        </a:solidFill>
        <a:latin typeface="Arial" charset="0"/>
        <a:ea typeface="+mn-ea"/>
        <a:cs typeface="+mn-cs"/>
      </a:defRPr>
    </a:lvl6pPr>
    <a:lvl7pPr marL="2735129" algn="l" defTabSz="911711" rtl="0" eaLnBrk="1" latinLnBrk="0" hangingPunct="1">
      <a:defRPr kern="1200">
        <a:solidFill>
          <a:schemeClr val="tx1"/>
        </a:solidFill>
        <a:latin typeface="Arial" charset="0"/>
        <a:ea typeface="+mn-ea"/>
        <a:cs typeface="+mn-cs"/>
      </a:defRPr>
    </a:lvl7pPr>
    <a:lvl8pPr marL="3190987" algn="l" defTabSz="911711" rtl="0" eaLnBrk="1" latinLnBrk="0" hangingPunct="1">
      <a:defRPr kern="1200">
        <a:solidFill>
          <a:schemeClr val="tx1"/>
        </a:solidFill>
        <a:latin typeface="Arial" charset="0"/>
        <a:ea typeface="+mn-ea"/>
        <a:cs typeface="+mn-cs"/>
      </a:defRPr>
    </a:lvl8pPr>
    <a:lvl9pPr marL="3646842" algn="l" defTabSz="911711"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6636"/>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79" autoAdjust="0"/>
  </p:normalViewPr>
  <p:slideViewPr>
    <p:cSldViewPr>
      <p:cViewPr varScale="1">
        <p:scale>
          <a:sx n="95" d="100"/>
          <a:sy n="95" d="100"/>
        </p:scale>
        <p:origin x="-4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2FAB81-EA39-4CCD-A387-A58D698FE790}" type="doc">
      <dgm:prSet loTypeId="urn:microsoft.com/office/officeart/2005/8/layout/orgChart1" loCatId="hierarchy" qsTypeId="urn:microsoft.com/office/officeart/2005/8/quickstyle/simple1#2" qsCatId="simple" csTypeId="urn:microsoft.com/office/officeart/2005/8/colors/accent1_2#2" csCatId="accent1" phldr="1"/>
      <dgm:spPr/>
      <dgm:t>
        <a:bodyPr/>
        <a:lstStyle/>
        <a:p>
          <a:endParaRPr lang="en-US"/>
        </a:p>
      </dgm:t>
    </dgm:pt>
    <dgm:pt modelId="{9E12A831-7B7F-4B1A-96BC-1D71FD322FD7}">
      <dgm:prSet phldrT="[Text]" custT="1"/>
      <dgm:spPr>
        <a:solidFill>
          <a:srgbClr val="0066FF"/>
        </a:solidFill>
        <a:ln>
          <a:noFill/>
        </a:ln>
      </dgm:spPr>
      <dgm:t>
        <a:bodyPr/>
        <a:lstStyle/>
        <a:p>
          <a:pPr>
            <a:lnSpc>
              <a:spcPct val="100000"/>
            </a:lnSpc>
          </a:pPr>
          <a:r>
            <a:rPr lang="en-US" sz="1600" dirty="0" smtClean="0"/>
            <a:t>Department of Energy</a:t>
          </a:r>
        </a:p>
        <a:p>
          <a:pPr>
            <a:lnSpc>
              <a:spcPct val="100000"/>
            </a:lnSpc>
          </a:pPr>
          <a:r>
            <a:rPr lang="en-US" sz="1600" dirty="0" smtClean="0"/>
            <a:t>Office of the Secretary</a:t>
          </a:r>
          <a:endParaRPr lang="en-US" sz="1600" dirty="0"/>
        </a:p>
      </dgm:t>
    </dgm:pt>
    <dgm:pt modelId="{ED027CF6-88AB-4244-9368-CB921DD6E18D}" type="parTrans" cxnId="{043C7830-758F-4E60-8DBD-C1AD9016B688}">
      <dgm:prSet/>
      <dgm:spPr/>
      <dgm:t>
        <a:bodyPr/>
        <a:lstStyle/>
        <a:p>
          <a:endParaRPr lang="en-US"/>
        </a:p>
      </dgm:t>
    </dgm:pt>
    <dgm:pt modelId="{9EBB7B9D-B4CE-46D4-B9B1-F752DD244163}" type="sibTrans" cxnId="{043C7830-758F-4E60-8DBD-C1AD9016B688}">
      <dgm:prSet/>
      <dgm:spPr/>
      <dgm:t>
        <a:bodyPr/>
        <a:lstStyle/>
        <a:p>
          <a:endParaRPr lang="en-US"/>
        </a:p>
      </dgm:t>
    </dgm:pt>
    <dgm:pt modelId="{57B34796-35EB-4C15-90CF-EEC015F32F13}">
      <dgm:prSet phldrT="[Text]" custT="1"/>
      <dgm:spPr>
        <a:solidFill>
          <a:srgbClr val="00B050"/>
        </a:solidFill>
        <a:ln>
          <a:noFill/>
        </a:ln>
      </dgm:spPr>
      <dgm:t>
        <a:bodyPr/>
        <a:lstStyle/>
        <a:p>
          <a:pPr>
            <a:lnSpc>
              <a:spcPct val="100000"/>
            </a:lnSpc>
            <a:spcAft>
              <a:spcPts val="0"/>
            </a:spcAft>
          </a:pPr>
          <a:r>
            <a:rPr lang="en-US" sz="1200" dirty="0" smtClean="0"/>
            <a:t>Advanced Research Projects  Agency – Energy</a:t>
          </a:r>
          <a:endParaRPr lang="en-US" sz="1200" dirty="0"/>
        </a:p>
      </dgm:t>
    </dgm:pt>
    <dgm:pt modelId="{96A28293-1532-4D72-8282-3D0ED7F40BA3}" type="parTrans" cxnId="{A44F3B00-BC19-4AB3-B2A3-56A0C7DC80E9}">
      <dgm:prSet/>
      <dgm:spPr>
        <a:ln>
          <a:solidFill>
            <a:srgbClr val="0066FF"/>
          </a:solidFill>
        </a:ln>
      </dgm:spPr>
      <dgm:t>
        <a:bodyPr/>
        <a:lstStyle/>
        <a:p>
          <a:endParaRPr lang="en-US"/>
        </a:p>
      </dgm:t>
    </dgm:pt>
    <dgm:pt modelId="{DB54C385-08A6-440A-8F18-AA67FEDF8EF2}" type="sibTrans" cxnId="{A44F3B00-BC19-4AB3-B2A3-56A0C7DC80E9}">
      <dgm:prSet/>
      <dgm:spPr/>
      <dgm:t>
        <a:bodyPr/>
        <a:lstStyle/>
        <a:p>
          <a:endParaRPr lang="en-US"/>
        </a:p>
      </dgm:t>
    </dgm:pt>
    <dgm:pt modelId="{97028B10-549D-40C6-B377-4B33B5A567A4}">
      <dgm:prSet phldrT="[Text]" custT="1"/>
      <dgm:spPr>
        <a:solidFill>
          <a:srgbClr val="0066FF"/>
        </a:solidFill>
        <a:ln>
          <a:noFill/>
        </a:ln>
      </dgm:spPr>
      <dgm:t>
        <a:bodyPr/>
        <a:lstStyle/>
        <a:p>
          <a:pPr>
            <a:lnSpc>
              <a:spcPct val="100000"/>
            </a:lnSpc>
          </a:pPr>
          <a:r>
            <a:rPr lang="en-US" sz="1200" dirty="0" smtClean="0"/>
            <a:t>Office of the Under Secretary for Science</a:t>
          </a:r>
          <a:endParaRPr lang="en-US" sz="1200" dirty="0"/>
        </a:p>
      </dgm:t>
    </dgm:pt>
    <dgm:pt modelId="{EEE98D0E-0F70-4364-BBBB-D08CD44A7F07}" type="parTrans" cxnId="{C396458B-71F7-4D9C-8356-53141532FC29}">
      <dgm:prSet/>
      <dgm:spPr>
        <a:ln>
          <a:solidFill>
            <a:srgbClr val="0066FF"/>
          </a:solidFill>
        </a:ln>
      </dgm:spPr>
      <dgm:t>
        <a:bodyPr/>
        <a:lstStyle/>
        <a:p>
          <a:endParaRPr lang="en-US"/>
        </a:p>
      </dgm:t>
    </dgm:pt>
    <dgm:pt modelId="{B380FCCB-DAE1-4581-A19D-8DDF6A7147AD}" type="sibTrans" cxnId="{C396458B-71F7-4D9C-8356-53141532FC29}">
      <dgm:prSet/>
      <dgm:spPr/>
      <dgm:t>
        <a:bodyPr/>
        <a:lstStyle/>
        <a:p>
          <a:endParaRPr lang="en-US"/>
        </a:p>
      </dgm:t>
    </dgm:pt>
    <dgm:pt modelId="{DE923B85-3F33-483A-BE3B-872E85DC1553}">
      <dgm:prSet custT="1"/>
      <dgm:spPr>
        <a:solidFill>
          <a:srgbClr val="0066FF"/>
        </a:solidFill>
        <a:ln>
          <a:noFill/>
        </a:ln>
      </dgm:spPr>
      <dgm:t>
        <a:bodyPr/>
        <a:lstStyle/>
        <a:p>
          <a:pPr>
            <a:lnSpc>
              <a:spcPct val="100000"/>
            </a:lnSpc>
          </a:pPr>
          <a:r>
            <a:rPr lang="en-US" sz="1200" dirty="0" smtClean="0"/>
            <a:t>Office of the Under Secretary</a:t>
          </a:r>
        </a:p>
        <a:p>
          <a:pPr>
            <a:lnSpc>
              <a:spcPct val="100000"/>
            </a:lnSpc>
          </a:pPr>
          <a:r>
            <a:rPr lang="en-US" sz="1200" dirty="0" smtClean="0"/>
            <a:t>of Energy</a:t>
          </a:r>
        </a:p>
      </dgm:t>
    </dgm:pt>
    <dgm:pt modelId="{4476712C-4607-4B9B-AA60-EF401E755099}" type="parTrans" cxnId="{104D20AB-CCD1-4EA2-BDEF-863C0684C3D4}">
      <dgm:prSet/>
      <dgm:spPr>
        <a:ln>
          <a:solidFill>
            <a:srgbClr val="0066FF"/>
          </a:solidFill>
        </a:ln>
      </dgm:spPr>
      <dgm:t>
        <a:bodyPr/>
        <a:lstStyle/>
        <a:p>
          <a:endParaRPr lang="en-US"/>
        </a:p>
      </dgm:t>
    </dgm:pt>
    <dgm:pt modelId="{EFE4E717-C50C-4574-9706-2883F28D2B0E}" type="sibTrans" cxnId="{104D20AB-CCD1-4EA2-BDEF-863C0684C3D4}">
      <dgm:prSet/>
      <dgm:spPr/>
      <dgm:t>
        <a:bodyPr/>
        <a:lstStyle/>
        <a:p>
          <a:endParaRPr lang="en-US"/>
        </a:p>
      </dgm:t>
    </dgm:pt>
    <dgm:pt modelId="{7301AC5E-A413-48BB-ABF8-C6752022C1D7}">
      <dgm:prSet custT="1"/>
      <dgm:spPr>
        <a:solidFill>
          <a:srgbClr val="00B050"/>
        </a:solidFill>
        <a:ln>
          <a:noFill/>
        </a:ln>
      </dgm:spPr>
      <dgm:t>
        <a:bodyPr/>
        <a:lstStyle/>
        <a:p>
          <a:pPr>
            <a:lnSpc>
              <a:spcPct val="100000"/>
            </a:lnSpc>
          </a:pPr>
          <a:r>
            <a:rPr lang="en-US" sz="1200" dirty="0" smtClean="0"/>
            <a:t>Energy Efficiency &amp; Renewable Energy</a:t>
          </a:r>
        </a:p>
        <a:p>
          <a:pPr>
            <a:lnSpc>
              <a:spcPct val="100000"/>
            </a:lnSpc>
          </a:pPr>
          <a:r>
            <a:rPr lang="en-US" sz="1200" dirty="0" smtClean="0"/>
            <a:t>Vehicle Technologies</a:t>
          </a:r>
          <a:endParaRPr lang="en-US" sz="1200" dirty="0"/>
        </a:p>
      </dgm:t>
    </dgm:pt>
    <dgm:pt modelId="{0B59D6FA-2BF4-4C13-9EAA-260FC9C8FCB3}" type="parTrans" cxnId="{131C61BC-E171-4188-936F-E0EA02CBA635}">
      <dgm:prSet/>
      <dgm:spPr>
        <a:ln>
          <a:solidFill>
            <a:srgbClr val="0066FF"/>
          </a:solidFill>
        </a:ln>
      </dgm:spPr>
      <dgm:t>
        <a:bodyPr/>
        <a:lstStyle/>
        <a:p>
          <a:endParaRPr lang="en-US"/>
        </a:p>
      </dgm:t>
    </dgm:pt>
    <dgm:pt modelId="{84C59D3C-720C-43E8-AB5B-A33F22541A16}" type="sibTrans" cxnId="{131C61BC-E171-4188-936F-E0EA02CBA635}">
      <dgm:prSet/>
      <dgm:spPr/>
      <dgm:t>
        <a:bodyPr/>
        <a:lstStyle/>
        <a:p>
          <a:endParaRPr lang="en-US"/>
        </a:p>
      </dgm:t>
    </dgm:pt>
    <dgm:pt modelId="{6DBE5421-E949-42DB-B59D-E2E9D85C8EB3}">
      <dgm:prSet custT="1"/>
      <dgm:spPr>
        <a:solidFill>
          <a:schemeClr val="accent1">
            <a:lumMod val="40000"/>
            <a:lumOff val="60000"/>
          </a:schemeClr>
        </a:solidFill>
        <a:ln>
          <a:noFill/>
        </a:ln>
      </dgm:spPr>
      <dgm:t>
        <a:bodyPr/>
        <a:lstStyle/>
        <a:p>
          <a:pPr algn="ctr">
            <a:lnSpc>
              <a:spcPct val="100000"/>
            </a:lnSpc>
          </a:pPr>
          <a:r>
            <a:rPr lang="en-US" sz="1200" dirty="0" smtClean="0">
              <a:solidFill>
                <a:schemeClr val="bg2">
                  <a:lumMod val="10000"/>
                </a:schemeClr>
              </a:solidFill>
            </a:rPr>
            <a:t>Office of Electricity</a:t>
          </a:r>
          <a:endParaRPr lang="en-US" sz="1200" dirty="0">
            <a:solidFill>
              <a:schemeClr val="bg2">
                <a:lumMod val="10000"/>
              </a:schemeClr>
            </a:solidFill>
          </a:endParaRPr>
        </a:p>
      </dgm:t>
    </dgm:pt>
    <dgm:pt modelId="{8ECA9788-E8D6-4FB6-A594-A1E76233E1D2}" type="parTrans" cxnId="{6682144D-0AF9-48F9-8871-7DAA4A3498F3}">
      <dgm:prSet/>
      <dgm:spPr>
        <a:ln>
          <a:solidFill>
            <a:srgbClr val="0066FF"/>
          </a:solidFill>
        </a:ln>
      </dgm:spPr>
      <dgm:t>
        <a:bodyPr/>
        <a:lstStyle/>
        <a:p>
          <a:endParaRPr lang="en-US"/>
        </a:p>
      </dgm:t>
    </dgm:pt>
    <dgm:pt modelId="{BC12A6F5-CD6B-46B0-B072-4C80FF610558}" type="sibTrans" cxnId="{6682144D-0AF9-48F9-8871-7DAA4A3498F3}">
      <dgm:prSet/>
      <dgm:spPr/>
      <dgm:t>
        <a:bodyPr/>
        <a:lstStyle/>
        <a:p>
          <a:endParaRPr lang="en-US"/>
        </a:p>
      </dgm:t>
    </dgm:pt>
    <dgm:pt modelId="{6930353D-1F60-4DC8-BF13-4791BB09FC2A}">
      <dgm:prSet custT="1"/>
      <dgm:spPr>
        <a:solidFill>
          <a:srgbClr val="0066FF"/>
        </a:solidFill>
        <a:ln>
          <a:noFill/>
        </a:ln>
      </dgm:spPr>
      <dgm:t>
        <a:bodyPr/>
        <a:lstStyle/>
        <a:p>
          <a:pPr>
            <a:lnSpc>
              <a:spcPct val="100000"/>
            </a:lnSpc>
          </a:pPr>
          <a:r>
            <a:rPr lang="en-US" sz="1200" dirty="0" smtClean="0"/>
            <a:t>Office of Science</a:t>
          </a:r>
          <a:endParaRPr lang="en-US" sz="1200" dirty="0"/>
        </a:p>
      </dgm:t>
    </dgm:pt>
    <dgm:pt modelId="{C1A6D96B-B065-4CD7-9F55-C387C6AD4749}" type="parTrans" cxnId="{0E3E8966-4484-4004-BCC6-CBF7E6CBC6E8}">
      <dgm:prSet/>
      <dgm:spPr>
        <a:ln>
          <a:solidFill>
            <a:srgbClr val="0066FF"/>
          </a:solidFill>
        </a:ln>
      </dgm:spPr>
      <dgm:t>
        <a:bodyPr/>
        <a:lstStyle/>
        <a:p>
          <a:endParaRPr lang="en-US"/>
        </a:p>
      </dgm:t>
    </dgm:pt>
    <dgm:pt modelId="{7831CB46-C9B2-4C78-8554-4A7AF0CA02D2}" type="sibTrans" cxnId="{0E3E8966-4484-4004-BCC6-CBF7E6CBC6E8}">
      <dgm:prSet/>
      <dgm:spPr/>
      <dgm:t>
        <a:bodyPr/>
        <a:lstStyle/>
        <a:p>
          <a:endParaRPr lang="en-US"/>
        </a:p>
      </dgm:t>
    </dgm:pt>
    <dgm:pt modelId="{102852C3-62BB-49C9-A8AE-F0B02708B47F}">
      <dgm:prSet custT="1"/>
      <dgm:spPr>
        <a:solidFill>
          <a:srgbClr val="00B050"/>
        </a:solidFill>
        <a:ln>
          <a:noFill/>
        </a:ln>
      </dgm:spPr>
      <dgm:t>
        <a:bodyPr/>
        <a:lstStyle/>
        <a:p>
          <a:pPr>
            <a:lnSpc>
              <a:spcPct val="100000"/>
            </a:lnSpc>
          </a:pPr>
          <a:r>
            <a:rPr lang="en-US" sz="1200" dirty="0" smtClean="0"/>
            <a:t>Basic Energy Sciences</a:t>
          </a:r>
          <a:endParaRPr lang="en-US" sz="1200" dirty="0"/>
        </a:p>
      </dgm:t>
    </dgm:pt>
    <dgm:pt modelId="{897758E8-F927-47C5-B139-7F148054C615}" type="parTrans" cxnId="{0EAD05A6-B4DF-4323-BF23-1B6F0A227AD8}">
      <dgm:prSet/>
      <dgm:spPr>
        <a:ln>
          <a:solidFill>
            <a:srgbClr val="0066FF"/>
          </a:solidFill>
        </a:ln>
      </dgm:spPr>
      <dgm:t>
        <a:bodyPr/>
        <a:lstStyle/>
        <a:p>
          <a:endParaRPr lang="en-US"/>
        </a:p>
      </dgm:t>
    </dgm:pt>
    <dgm:pt modelId="{1F6AE937-4E75-4B90-BF70-7F3071BA25F2}" type="sibTrans" cxnId="{0EAD05A6-B4DF-4323-BF23-1B6F0A227AD8}">
      <dgm:prSet/>
      <dgm:spPr/>
      <dgm:t>
        <a:bodyPr/>
        <a:lstStyle/>
        <a:p>
          <a:endParaRPr lang="en-US"/>
        </a:p>
      </dgm:t>
    </dgm:pt>
    <dgm:pt modelId="{E9953700-3928-4A53-8584-FDE50B224F5C}" type="pres">
      <dgm:prSet presAssocID="{FA2FAB81-EA39-4CCD-A387-A58D698FE790}" presName="hierChild1" presStyleCnt="0">
        <dgm:presLayoutVars>
          <dgm:orgChart val="1"/>
          <dgm:chPref val="1"/>
          <dgm:dir/>
          <dgm:animOne val="branch"/>
          <dgm:animLvl val="lvl"/>
          <dgm:resizeHandles/>
        </dgm:presLayoutVars>
      </dgm:prSet>
      <dgm:spPr/>
      <dgm:t>
        <a:bodyPr/>
        <a:lstStyle/>
        <a:p>
          <a:endParaRPr lang="en-US"/>
        </a:p>
      </dgm:t>
    </dgm:pt>
    <dgm:pt modelId="{BADFA894-86F0-44EF-8B36-B423A915C312}" type="pres">
      <dgm:prSet presAssocID="{9E12A831-7B7F-4B1A-96BC-1D71FD322FD7}" presName="hierRoot1" presStyleCnt="0">
        <dgm:presLayoutVars>
          <dgm:hierBranch val="init"/>
        </dgm:presLayoutVars>
      </dgm:prSet>
      <dgm:spPr/>
      <dgm:t>
        <a:bodyPr/>
        <a:lstStyle/>
        <a:p>
          <a:endParaRPr lang="en-US"/>
        </a:p>
      </dgm:t>
    </dgm:pt>
    <dgm:pt modelId="{1893DAE5-AEAF-4E3C-92F5-75B12C55CACA}" type="pres">
      <dgm:prSet presAssocID="{9E12A831-7B7F-4B1A-96BC-1D71FD322FD7}" presName="rootComposite1" presStyleCnt="0"/>
      <dgm:spPr/>
      <dgm:t>
        <a:bodyPr/>
        <a:lstStyle/>
        <a:p>
          <a:endParaRPr lang="en-US"/>
        </a:p>
      </dgm:t>
    </dgm:pt>
    <dgm:pt modelId="{D0E5899E-48FC-4D50-A739-DC1FDC982A8B}" type="pres">
      <dgm:prSet presAssocID="{9E12A831-7B7F-4B1A-96BC-1D71FD322FD7}" presName="rootText1" presStyleLbl="node0" presStyleIdx="0" presStyleCnt="1" custScaleX="361195" custScaleY="166940" custLinFactNeighborX="-21530" custLinFactNeighborY="-117">
        <dgm:presLayoutVars>
          <dgm:chPref val="3"/>
        </dgm:presLayoutVars>
      </dgm:prSet>
      <dgm:spPr/>
      <dgm:t>
        <a:bodyPr/>
        <a:lstStyle/>
        <a:p>
          <a:endParaRPr lang="en-US"/>
        </a:p>
      </dgm:t>
    </dgm:pt>
    <dgm:pt modelId="{0838A767-B6E3-4739-B4FD-76940E447B45}" type="pres">
      <dgm:prSet presAssocID="{9E12A831-7B7F-4B1A-96BC-1D71FD322FD7}" presName="rootConnector1" presStyleLbl="node1" presStyleIdx="0" presStyleCnt="0"/>
      <dgm:spPr/>
      <dgm:t>
        <a:bodyPr/>
        <a:lstStyle/>
        <a:p>
          <a:endParaRPr lang="en-US"/>
        </a:p>
      </dgm:t>
    </dgm:pt>
    <dgm:pt modelId="{832C2DCD-0D75-4F47-8430-11550C62E418}" type="pres">
      <dgm:prSet presAssocID="{9E12A831-7B7F-4B1A-96BC-1D71FD322FD7}" presName="hierChild2" presStyleCnt="0"/>
      <dgm:spPr/>
      <dgm:t>
        <a:bodyPr/>
        <a:lstStyle/>
        <a:p>
          <a:endParaRPr lang="en-US"/>
        </a:p>
      </dgm:t>
    </dgm:pt>
    <dgm:pt modelId="{74A9AB17-F174-40C9-9C84-8562B32C7A3D}" type="pres">
      <dgm:prSet presAssocID="{96A28293-1532-4D72-8282-3D0ED7F40BA3}" presName="Name37" presStyleLbl="parChTrans1D2" presStyleIdx="0" presStyleCnt="3"/>
      <dgm:spPr/>
      <dgm:t>
        <a:bodyPr/>
        <a:lstStyle/>
        <a:p>
          <a:endParaRPr lang="en-US"/>
        </a:p>
      </dgm:t>
    </dgm:pt>
    <dgm:pt modelId="{01C0BD34-9417-463A-BC93-ED711347340E}" type="pres">
      <dgm:prSet presAssocID="{57B34796-35EB-4C15-90CF-EEC015F32F13}" presName="hierRoot2" presStyleCnt="0">
        <dgm:presLayoutVars>
          <dgm:hierBranch val="init"/>
        </dgm:presLayoutVars>
      </dgm:prSet>
      <dgm:spPr/>
      <dgm:t>
        <a:bodyPr/>
        <a:lstStyle/>
        <a:p>
          <a:endParaRPr lang="en-US"/>
        </a:p>
      </dgm:t>
    </dgm:pt>
    <dgm:pt modelId="{FD0B67A5-03C8-45C0-A652-405D48540D40}" type="pres">
      <dgm:prSet presAssocID="{57B34796-35EB-4C15-90CF-EEC015F32F13}" presName="rootComposite" presStyleCnt="0"/>
      <dgm:spPr/>
      <dgm:t>
        <a:bodyPr/>
        <a:lstStyle/>
        <a:p>
          <a:endParaRPr lang="en-US"/>
        </a:p>
      </dgm:t>
    </dgm:pt>
    <dgm:pt modelId="{98B257A9-4005-4998-97FB-4834127190D6}" type="pres">
      <dgm:prSet presAssocID="{57B34796-35EB-4C15-90CF-EEC015F32F13}" presName="rootText" presStyleLbl="node2" presStyleIdx="0" presStyleCnt="3" custScaleX="160470" custScaleY="157214" custLinFactX="96288" custLinFactNeighborX="100000" custLinFactNeighborY="6046">
        <dgm:presLayoutVars>
          <dgm:chPref val="3"/>
        </dgm:presLayoutVars>
      </dgm:prSet>
      <dgm:spPr/>
      <dgm:t>
        <a:bodyPr/>
        <a:lstStyle/>
        <a:p>
          <a:endParaRPr lang="en-US"/>
        </a:p>
      </dgm:t>
    </dgm:pt>
    <dgm:pt modelId="{B66559D4-BE34-49BF-BF98-64069F85FC92}" type="pres">
      <dgm:prSet presAssocID="{57B34796-35EB-4C15-90CF-EEC015F32F13}" presName="rootConnector" presStyleLbl="node2" presStyleIdx="0" presStyleCnt="3"/>
      <dgm:spPr/>
      <dgm:t>
        <a:bodyPr/>
        <a:lstStyle/>
        <a:p>
          <a:endParaRPr lang="en-US"/>
        </a:p>
      </dgm:t>
    </dgm:pt>
    <dgm:pt modelId="{44303D3B-95A2-468A-9837-685717812670}" type="pres">
      <dgm:prSet presAssocID="{57B34796-35EB-4C15-90CF-EEC015F32F13}" presName="hierChild4" presStyleCnt="0"/>
      <dgm:spPr/>
      <dgm:t>
        <a:bodyPr/>
        <a:lstStyle/>
        <a:p>
          <a:endParaRPr lang="en-US"/>
        </a:p>
      </dgm:t>
    </dgm:pt>
    <dgm:pt modelId="{687F68F7-68C3-4F1B-8D71-567DE2C745AD}" type="pres">
      <dgm:prSet presAssocID="{57B34796-35EB-4C15-90CF-EEC015F32F13}" presName="hierChild5" presStyleCnt="0"/>
      <dgm:spPr/>
      <dgm:t>
        <a:bodyPr/>
        <a:lstStyle/>
        <a:p>
          <a:endParaRPr lang="en-US"/>
        </a:p>
      </dgm:t>
    </dgm:pt>
    <dgm:pt modelId="{30301EF1-198E-4D9A-A8A0-A8FF6DBD3040}" type="pres">
      <dgm:prSet presAssocID="{EEE98D0E-0F70-4364-BBBB-D08CD44A7F07}" presName="Name37" presStyleLbl="parChTrans1D2" presStyleIdx="1" presStyleCnt="3"/>
      <dgm:spPr/>
      <dgm:t>
        <a:bodyPr/>
        <a:lstStyle/>
        <a:p>
          <a:endParaRPr lang="en-US"/>
        </a:p>
      </dgm:t>
    </dgm:pt>
    <dgm:pt modelId="{D1FD7D56-550E-4DA0-ACF0-06F53E1591E2}" type="pres">
      <dgm:prSet presAssocID="{97028B10-549D-40C6-B377-4B33B5A567A4}" presName="hierRoot2" presStyleCnt="0">
        <dgm:presLayoutVars>
          <dgm:hierBranch val="init"/>
        </dgm:presLayoutVars>
      </dgm:prSet>
      <dgm:spPr/>
      <dgm:t>
        <a:bodyPr/>
        <a:lstStyle/>
        <a:p>
          <a:endParaRPr lang="en-US"/>
        </a:p>
      </dgm:t>
    </dgm:pt>
    <dgm:pt modelId="{449EF749-30B9-4A5F-8B90-F623A7BB05A4}" type="pres">
      <dgm:prSet presAssocID="{97028B10-549D-40C6-B377-4B33B5A567A4}" presName="rootComposite" presStyleCnt="0"/>
      <dgm:spPr/>
      <dgm:t>
        <a:bodyPr/>
        <a:lstStyle/>
        <a:p>
          <a:endParaRPr lang="en-US"/>
        </a:p>
      </dgm:t>
    </dgm:pt>
    <dgm:pt modelId="{09F90C43-CA1E-45F4-9D55-1EA9FF7DFD46}" type="pres">
      <dgm:prSet presAssocID="{97028B10-549D-40C6-B377-4B33B5A567A4}" presName="rootText" presStyleLbl="node2" presStyleIdx="1" presStyleCnt="3" custScaleX="165268" custScaleY="100000" custLinFactX="-83995" custLinFactNeighborX="-100000" custLinFactNeighborY="6046">
        <dgm:presLayoutVars>
          <dgm:chPref val="3"/>
        </dgm:presLayoutVars>
      </dgm:prSet>
      <dgm:spPr/>
      <dgm:t>
        <a:bodyPr/>
        <a:lstStyle/>
        <a:p>
          <a:endParaRPr lang="en-US"/>
        </a:p>
      </dgm:t>
    </dgm:pt>
    <dgm:pt modelId="{2640120D-A447-4B8B-B543-45367EA96355}" type="pres">
      <dgm:prSet presAssocID="{97028B10-549D-40C6-B377-4B33B5A567A4}" presName="rootConnector" presStyleLbl="node2" presStyleIdx="1" presStyleCnt="3"/>
      <dgm:spPr/>
      <dgm:t>
        <a:bodyPr/>
        <a:lstStyle/>
        <a:p>
          <a:endParaRPr lang="en-US"/>
        </a:p>
      </dgm:t>
    </dgm:pt>
    <dgm:pt modelId="{C1AB787C-9E79-442C-80EC-0A2DD4014BDF}" type="pres">
      <dgm:prSet presAssocID="{97028B10-549D-40C6-B377-4B33B5A567A4}" presName="hierChild4" presStyleCnt="0"/>
      <dgm:spPr/>
      <dgm:t>
        <a:bodyPr/>
        <a:lstStyle/>
        <a:p>
          <a:endParaRPr lang="en-US"/>
        </a:p>
      </dgm:t>
    </dgm:pt>
    <dgm:pt modelId="{89A967E8-BA7D-4777-A366-473715599354}" type="pres">
      <dgm:prSet presAssocID="{C1A6D96B-B065-4CD7-9F55-C387C6AD4749}" presName="Name37" presStyleLbl="parChTrans1D3" presStyleIdx="0" presStyleCnt="3"/>
      <dgm:spPr/>
      <dgm:t>
        <a:bodyPr/>
        <a:lstStyle/>
        <a:p>
          <a:endParaRPr lang="en-US"/>
        </a:p>
      </dgm:t>
    </dgm:pt>
    <dgm:pt modelId="{0D5E11A4-BD74-4E81-81B5-8B7075467FF5}" type="pres">
      <dgm:prSet presAssocID="{6930353D-1F60-4DC8-BF13-4791BB09FC2A}" presName="hierRoot2" presStyleCnt="0">
        <dgm:presLayoutVars>
          <dgm:hierBranch val="init"/>
        </dgm:presLayoutVars>
      </dgm:prSet>
      <dgm:spPr/>
      <dgm:t>
        <a:bodyPr/>
        <a:lstStyle/>
        <a:p>
          <a:endParaRPr lang="en-US"/>
        </a:p>
      </dgm:t>
    </dgm:pt>
    <dgm:pt modelId="{6564FF61-1158-4CA0-BC2A-769D7E380A4F}" type="pres">
      <dgm:prSet presAssocID="{6930353D-1F60-4DC8-BF13-4791BB09FC2A}" presName="rootComposite" presStyleCnt="0"/>
      <dgm:spPr/>
      <dgm:t>
        <a:bodyPr/>
        <a:lstStyle/>
        <a:p>
          <a:endParaRPr lang="en-US"/>
        </a:p>
      </dgm:t>
    </dgm:pt>
    <dgm:pt modelId="{0FE8A547-A02F-40BD-AF27-3F08E721F70A}" type="pres">
      <dgm:prSet presAssocID="{6930353D-1F60-4DC8-BF13-4791BB09FC2A}" presName="rootText" presStyleLbl="node3" presStyleIdx="0" presStyleCnt="3" custScaleX="165308" custScaleY="67787" custLinFactX="-83975" custLinFactNeighborX="-100000" custLinFactNeighborY="2049">
        <dgm:presLayoutVars>
          <dgm:chPref val="3"/>
        </dgm:presLayoutVars>
      </dgm:prSet>
      <dgm:spPr/>
      <dgm:t>
        <a:bodyPr/>
        <a:lstStyle/>
        <a:p>
          <a:endParaRPr lang="en-US"/>
        </a:p>
      </dgm:t>
    </dgm:pt>
    <dgm:pt modelId="{E25BFF80-1585-4BB6-ADB2-AA5EE34D771B}" type="pres">
      <dgm:prSet presAssocID="{6930353D-1F60-4DC8-BF13-4791BB09FC2A}" presName="rootConnector" presStyleLbl="node3" presStyleIdx="0" presStyleCnt="3"/>
      <dgm:spPr/>
      <dgm:t>
        <a:bodyPr/>
        <a:lstStyle/>
        <a:p>
          <a:endParaRPr lang="en-US"/>
        </a:p>
      </dgm:t>
    </dgm:pt>
    <dgm:pt modelId="{326640DE-F03A-4121-B7C6-8F7E033ECDA3}" type="pres">
      <dgm:prSet presAssocID="{6930353D-1F60-4DC8-BF13-4791BB09FC2A}" presName="hierChild4" presStyleCnt="0"/>
      <dgm:spPr/>
      <dgm:t>
        <a:bodyPr/>
        <a:lstStyle/>
        <a:p>
          <a:endParaRPr lang="en-US"/>
        </a:p>
      </dgm:t>
    </dgm:pt>
    <dgm:pt modelId="{36E68B64-2EA9-44ED-9864-A2AA00E10AE2}" type="pres">
      <dgm:prSet presAssocID="{897758E8-F927-47C5-B139-7F148054C615}" presName="Name37" presStyleLbl="parChTrans1D4" presStyleIdx="0" presStyleCnt="1"/>
      <dgm:spPr/>
      <dgm:t>
        <a:bodyPr/>
        <a:lstStyle/>
        <a:p>
          <a:endParaRPr lang="en-US"/>
        </a:p>
      </dgm:t>
    </dgm:pt>
    <dgm:pt modelId="{21A2D021-0139-4333-9875-3AF6E1D164EB}" type="pres">
      <dgm:prSet presAssocID="{102852C3-62BB-49C9-A8AE-F0B02708B47F}" presName="hierRoot2" presStyleCnt="0">
        <dgm:presLayoutVars>
          <dgm:hierBranch val="init"/>
        </dgm:presLayoutVars>
      </dgm:prSet>
      <dgm:spPr/>
      <dgm:t>
        <a:bodyPr/>
        <a:lstStyle/>
        <a:p>
          <a:endParaRPr lang="en-US"/>
        </a:p>
      </dgm:t>
    </dgm:pt>
    <dgm:pt modelId="{A6DDA77C-2D5F-41F7-86B8-BF5242356D91}" type="pres">
      <dgm:prSet presAssocID="{102852C3-62BB-49C9-A8AE-F0B02708B47F}" presName="rootComposite" presStyleCnt="0"/>
      <dgm:spPr/>
      <dgm:t>
        <a:bodyPr/>
        <a:lstStyle/>
        <a:p>
          <a:endParaRPr lang="en-US"/>
        </a:p>
      </dgm:t>
    </dgm:pt>
    <dgm:pt modelId="{05B1E79F-6CCB-4FB7-98D3-1D962797B125}" type="pres">
      <dgm:prSet presAssocID="{102852C3-62BB-49C9-A8AE-F0B02708B47F}" presName="rootText" presStyleLbl="node4" presStyleIdx="0" presStyleCnt="1" custScaleX="134467" custLinFactX="-95087" custLinFactNeighborX="-100000" custLinFactNeighborY="5778">
        <dgm:presLayoutVars>
          <dgm:chPref val="3"/>
        </dgm:presLayoutVars>
      </dgm:prSet>
      <dgm:spPr/>
      <dgm:t>
        <a:bodyPr/>
        <a:lstStyle/>
        <a:p>
          <a:endParaRPr lang="en-US"/>
        </a:p>
      </dgm:t>
    </dgm:pt>
    <dgm:pt modelId="{95A162DC-993E-4B66-BC20-D41EEC78E6E8}" type="pres">
      <dgm:prSet presAssocID="{102852C3-62BB-49C9-A8AE-F0B02708B47F}" presName="rootConnector" presStyleLbl="node4" presStyleIdx="0" presStyleCnt="1"/>
      <dgm:spPr/>
      <dgm:t>
        <a:bodyPr/>
        <a:lstStyle/>
        <a:p>
          <a:endParaRPr lang="en-US"/>
        </a:p>
      </dgm:t>
    </dgm:pt>
    <dgm:pt modelId="{C0976076-3894-4037-B22C-700577EA2B04}" type="pres">
      <dgm:prSet presAssocID="{102852C3-62BB-49C9-A8AE-F0B02708B47F}" presName="hierChild4" presStyleCnt="0"/>
      <dgm:spPr/>
      <dgm:t>
        <a:bodyPr/>
        <a:lstStyle/>
        <a:p>
          <a:endParaRPr lang="en-US"/>
        </a:p>
      </dgm:t>
    </dgm:pt>
    <dgm:pt modelId="{3F3EA890-6EAE-40A5-ABA1-4B982BD488F4}" type="pres">
      <dgm:prSet presAssocID="{102852C3-62BB-49C9-A8AE-F0B02708B47F}" presName="hierChild5" presStyleCnt="0"/>
      <dgm:spPr/>
      <dgm:t>
        <a:bodyPr/>
        <a:lstStyle/>
        <a:p>
          <a:endParaRPr lang="en-US"/>
        </a:p>
      </dgm:t>
    </dgm:pt>
    <dgm:pt modelId="{5D1AB152-78DE-4D2C-9F8C-8A97F1EB1D73}" type="pres">
      <dgm:prSet presAssocID="{6930353D-1F60-4DC8-BF13-4791BB09FC2A}" presName="hierChild5" presStyleCnt="0"/>
      <dgm:spPr/>
      <dgm:t>
        <a:bodyPr/>
        <a:lstStyle/>
        <a:p>
          <a:endParaRPr lang="en-US"/>
        </a:p>
      </dgm:t>
    </dgm:pt>
    <dgm:pt modelId="{2F281529-3C11-45C0-9AB5-92F6D7FCFD9C}" type="pres">
      <dgm:prSet presAssocID="{97028B10-549D-40C6-B377-4B33B5A567A4}" presName="hierChild5" presStyleCnt="0"/>
      <dgm:spPr/>
      <dgm:t>
        <a:bodyPr/>
        <a:lstStyle/>
        <a:p>
          <a:endParaRPr lang="en-US"/>
        </a:p>
      </dgm:t>
    </dgm:pt>
    <dgm:pt modelId="{6F011982-4BEB-4057-A0AF-22AE81C85178}" type="pres">
      <dgm:prSet presAssocID="{4476712C-4607-4B9B-AA60-EF401E755099}" presName="Name37" presStyleLbl="parChTrans1D2" presStyleIdx="2" presStyleCnt="3"/>
      <dgm:spPr/>
      <dgm:t>
        <a:bodyPr/>
        <a:lstStyle/>
        <a:p>
          <a:endParaRPr lang="en-US"/>
        </a:p>
      </dgm:t>
    </dgm:pt>
    <dgm:pt modelId="{FAF8AE29-8788-406B-BBE3-7C1D605D50C1}" type="pres">
      <dgm:prSet presAssocID="{DE923B85-3F33-483A-BE3B-872E85DC1553}" presName="hierRoot2" presStyleCnt="0">
        <dgm:presLayoutVars>
          <dgm:hierBranch val="init"/>
        </dgm:presLayoutVars>
      </dgm:prSet>
      <dgm:spPr/>
      <dgm:t>
        <a:bodyPr/>
        <a:lstStyle/>
        <a:p>
          <a:endParaRPr lang="en-US"/>
        </a:p>
      </dgm:t>
    </dgm:pt>
    <dgm:pt modelId="{88120B4D-25BF-4974-8032-1A4A59D0CCE2}" type="pres">
      <dgm:prSet presAssocID="{DE923B85-3F33-483A-BE3B-872E85DC1553}" presName="rootComposite" presStyleCnt="0"/>
      <dgm:spPr/>
      <dgm:t>
        <a:bodyPr/>
        <a:lstStyle/>
        <a:p>
          <a:endParaRPr lang="en-US"/>
        </a:p>
      </dgm:t>
    </dgm:pt>
    <dgm:pt modelId="{F222FE68-3AB0-4413-A511-33E1E3A0809D}" type="pres">
      <dgm:prSet presAssocID="{DE923B85-3F33-483A-BE3B-872E85DC1553}" presName="rootText" presStyleLbl="node2" presStyleIdx="2" presStyleCnt="3" custScaleX="229360" custLinFactNeighborX="30222" custLinFactNeighborY="6046">
        <dgm:presLayoutVars>
          <dgm:chPref val="3"/>
        </dgm:presLayoutVars>
      </dgm:prSet>
      <dgm:spPr/>
      <dgm:t>
        <a:bodyPr/>
        <a:lstStyle/>
        <a:p>
          <a:endParaRPr lang="en-US"/>
        </a:p>
      </dgm:t>
    </dgm:pt>
    <dgm:pt modelId="{FCF8AD79-F4AD-4310-AA60-47F068DD8C03}" type="pres">
      <dgm:prSet presAssocID="{DE923B85-3F33-483A-BE3B-872E85DC1553}" presName="rootConnector" presStyleLbl="node2" presStyleIdx="2" presStyleCnt="3"/>
      <dgm:spPr/>
      <dgm:t>
        <a:bodyPr/>
        <a:lstStyle/>
        <a:p>
          <a:endParaRPr lang="en-US"/>
        </a:p>
      </dgm:t>
    </dgm:pt>
    <dgm:pt modelId="{96DD77BB-B3E4-484A-BC1B-516F253B37F4}" type="pres">
      <dgm:prSet presAssocID="{DE923B85-3F33-483A-BE3B-872E85DC1553}" presName="hierChild4" presStyleCnt="0"/>
      <dgm:spPr/>
      <dgm:t>
        <a:bodyPr/>
        <a:lstStyle/>
        <a:p>
          <a:endParaRPr lang="en-US"/>
        </a:p>
      </dgm:t>
    </dgm:pt>
    <dgm:pt modelId="{04D19773-4D41-412E-88B6-479C4CE2D4E3}" type="pres">
      <dgm:prSet presAssocID="{0B59D6FA-2BF4-4C13-9EAA-260FC9C8FCB3}" presName="Name37" presStyleLbl="parChTrans1D3" presStyleIdx="1" presStyleCnt="3"/>
      <dgm:spPr/>
      <dgm:t>
        <a:bodyPr/>
        <a:lstStyle/>
        <a:p>
          <a:endParaRPr lang="en-US"/>
        </a:p>
      </dgm:t>
    </dgm:pt>
    <dgm:pt modelId="{94E4F07F-EFC8-4EE0-8591-3E71E04619B1}" type="pres">
      <dgm:prSet presAssocID="{7301AC5E-A413-48BB-ABF8-C6752022C1D7}" presName="hierRoot2" presStyleCnt="0">
        <dgm:presLayoutVars>
          <dgm:hierBranch val="init"/>
        </dgm:presLayoutVars>
      </dgm:prSet>
      <dgm:spPr/>
      <dgm:t>
        <a:bodyPr/>
        <a:lstStyle/>
        <a:p>
          <a:endParaRPr lang="en-US"/>
        </a:p>
      </dgm:t>
    </dgm:pt>
    <dgm:pt modelId="{47569AAB-9CE4-4E9C-8B7C-D9935D4C6127}" type="pres">
      <dgm:prSet presAssocID="{7301AC5E-A413-48BB-ABF8-C6752022C1D7}" presName="rootComposite" presStyleCnt="0"/>
      <dgm:spPr/>
      <dgm:t>
        <a:bodyPr/>
        <a:lstStyle/>
        <a:p>
          <a:endParaRPr lang="en-US"/>
        </a:p>
      </dgm:t>
    </dgm:pt>
    <dgm:pt modelId="{DE72EC59-8022-4F9F-A35B-4DD91424F573}" type="pres">
      <dgm:prSet presAssocID="{7301AC5E-A413-48BB-ABF8-C6752022C1D7}" presName="rootText" presStyleLbl="node3" presStyleIdx="1" presStyleCnt="3" custScaleX="187443" custScaleY="153345" custLinFactY="18412" custLinFactNeighborX="12831" custLinFactNeighborY="100000">
        <dgm:presLayoutVars>
          <dgm:chPref val="3"/>
        </dgm:presLayoutVars>
      </dgm:prSet>
      <dgm:spPr/>
      <dgm:t>
        <a:bodyPr/>
        <a:lstStyle/>
        <a:p>
          <a:endParaRPr lang="en-US"/>
        </a:p>
      </dgm:t>
    </dgm:pt>
    <dgm:pt modelId="{19248EDB-97DF-4D2D-A514-D20598A82238}" type="pres">
      <dgm:prSet presAssocID="{7301AC5E-A413-48BB-ABF8-C6752022C1D7}" presName="rootConnector" presStyleLbl="node3" presStyleIdx="1" presStyleCnt="3"/>
      <dgm:spPr/>
      <dgm:t>
        <a:bodyPr/>
        <a:lstStyle/>
        <a:p>
          <a:endParaRPr lang="en-US"/>
        </a:p>
      </dgm:t>
    </dgm:pt>
    <dgm:pt modelId="{AEEFA17D-FA54-4D39-99CE-8B44F6AE0848}" type="pres">
      <dgm:prSet presAssocID="{7301AC5E-A413-48BB-ABF8-C6752022C1D7}" presName="hierChild4" presStyleCnt="0"/>
      <dgm:spPr/>
      <dgm:t>
        <a:bodyPr/>
        <a:lstStyle/>
        <a:p>
          <a:endParaRPr lang="en-US"/>
        </a:p>
      </dgm:t>
    </dgm:pt>
    <dgm:pt modelId="{1AAAA211-2320-41EF-8EA8-D65C788502CD}" type="pres">
      <dgm:prSet presAssocID="{7301AC5E-A413-48BB-ABF8-C6752022C1D7}" presName="hierChild5" presStyleCnt="0"/>
      <dgm:spPr/>
      <dgm:t>
        <a:bodyPr/>
        <a:lstStyle/>
        <a:p>
          <a:endParaRPr lang="en-US"/>
        </a:p>
      </dgm:t>
    </dgm:pt>
    <dgm:pt modelId="{67ED1E91-CDB1-4C5F-AB5D-D4A7E0F4F5DC}" type="pres">
      <dgm:prSet presAssocID="{8ECA9788-E8D6-4FB6-A594-A1E76233E1D2}" presName="Name37" presStyleLbl="parChTrans1D3" presStyleIdx="2" presStyleCnt="3"/>
      <dgm:spPr/>
      <dgm:t>
        <a:bodyPr/>
        <a:lstStyle/>
        <a:p>
          <a:endParaRPr lang="en-US"/>
        </a:p>
      </dgm:t>
    </dgm:pt>
    <dgm:pt modelId="{3EE9B7E7-269D-481A-847C-5EAE29C4FCD5}" type="pres">
      <dgm:prSet presAssocID="{6DBE5421-E949-42DB-B59D-E2E9D85C8EB3}" presName="hierRoot2" presStyleCnt="0">
        <dgm:presLayoutVars>
          <dgm:hierBranch val="init"/>
        </dgm:presLayoutVars>
      </dgm:prSet>
      <dgm:spPr/>
      <dgm:t>
        <a:bodyPr/>
        <a:lstStyle/>
        <a:p>
          <a:endParaRPr lang="en-US"/>
        </a:p>
      </dgm:t>
    </dgm:pt>
    <dgm:pt modelId="{280ACB16-B807-4375-BCD6-88ABEF4D645F}" type="pres">
      <dgm:prSet presAssocID="{6DBE5421-E949-42DB-B59D-E2E9D85C8EB3}" presName="rootComposite" presStyleCnt="0"/>
      <dgm:spPr/>
      <dgm:t>
        <a:bodyPr/>
        <a:lstStyle/>
        <a:p>
          <a:endParaRPr lang="en-US"/>
        </a:p>
      </dgm:t>
    </dgm:pt>
    <dgm:pt modelId="{1E255560-B1B0-4B39-9AB0-E7AEFF4B8D37}" type="pres">
      <dgm:prSet presAssocID="{6DBE5421-E949-42DB-B59D-E2E9D85C8EB3}" presName="rootText" presStyleLbl="node3" presStyleIdx="2" presStyleCnt="3" custScaleX="167009" custLinFactY="-96917" custLinFactNeighborX="25805" custLinFactNeighborY="-100000">
        <dgm:presLayoutVars>
          <dgm:chPref val="3"/>
        </dgm:presLayoutVars>
      </dgm:prSet>
      <dgm:spPr/>
      <dgm:t>
        <a:bodyPr/>
        <a:lstStyle/>
        <a:p>
          <a:endParaRPr lang="en-US"/>
        </a:p>
      </dgm:t>
    </dgm:pt>
    <dgm:pt modelId="{7CDB5AAB-23BA-4680-AA9D-FB3EAD7AD0D9}" type="pres">
      <dgm:prSet presAssocID="{6DBE5421-E949-42DB-B59D-E2E9D85C8EB3}" presName="rootConnector" presStyleLbl="node3" presStyleIdx="2" presStyleCnt="3"/>
      <dgm:spPr/>
      <dgm:t>
        <a:bodyPr/>
        <a:lstStyle/>
        <a:p>
          <a:endParaRPr lang="en-US"/>
        </a:p>
      </dgm:t>
    </dgm:pt>
    <dgm:pt modelId="{52EF0871-1E98-482E-A259-14DC49E18D65}" type="pres">
      <dgm:prSet presAssocID="{6DBE5421-E949-42DB-B59D-E2E9D85C8EB3}" presName="hierChild4" presStyleCnt="0"/>
      <dgm:spPr/>
      <dgm:t>
        <a:bodyPr/>
        <a:lstStyle/>
        <a:p>
          <a:endParaRPr lang="en-US"/>
        </a:p>
      </dgm:t>
    </dgm:pt>
    <dgm:pt modelId="{BE0B5124-AB05-4906-B321-545AA9162071}" type="pres">
      <dgm:prSet presAssocID="{6DBE5421-E949-42DB-B59D-E2E9D85C8EB3}" presName="hierChild5" presStyleCnt="0"/>
      <dgm:spPr/>
      <dgm:t>
        <a:bodyPr/>
        <a:lstStyle/>
        <a:p>
          <a:endParaRPr lang="en-US"/>
        </a:p>
      </dgm:t>
    </dgm:pt>
    <dgm:pt modelId="{20C20728-0C5D-424C-8EE0-D0C4EFD1BC1B}" type="pres">
      <dgm:prSet presAssocID="{DE923B85-3F33-483A-BE3B-872E85DC1553}" presName="hierChild5" presStyleCnt="0"/>
      <dgm:spPr/>
      <dgm:t>
        <a:bodyPr/>
        <a:lstStyle/>
        <a:p>
          <a:endParaRPr lang="en-US"/>
        </a:p>
      </dgm:t>
    </dgm:pt>
    <dgm:pt modelId="{44F52B90-152E-4198-BDA5-3927DAB8A161}" type="pres">
      <dgm:prSet presAssocID="{9E12A831-7B7F-4B1A-96BC-1D71FD322FD7}" presName="hierChild3" presStyleCnt="0"/>
      <dgm:spPr/>
      <dgm:t>
        <a:bodyPr/>
        <a:lstStyle/>
        <a:p>
          <a:endParaRPr lang="en-US"/>
        </a:p>
      </dgm:t>
    </dgm:pt>
  </dgm:ptLst>
  <dgm:cxnLst>
    <dgm:cxn modelId="{307ADB4D-EBC8-4AD7-985C-33921735A7E0}" type="presOf" srcId="{DE923B85-3F33-483A-BE3B-872E85DC1553}" destId="{FCF8AD79-F4AD-4310-AA60-47F068DD8C03}" srcOrd="1" destOrd="0" presId="urn:microsoft.com/office/officeart/2005/8/layout/orgChart1"/>
    <dgm:cxn modelId="{673EB03A-C67A-4513-BB19-5039A939D360}" type="presOf" srcId="{DE923B85-3F33-483A-BE3B-872E85DC1553}" destId="{F222FE68-3AB0-4413-A511-33E1E3A0809D}" srcOrd="0" destOrd="0" presId="urn:microsoft.com/office/officeart/2005/8/layout/orgChart1"/>
    <dgm:cxn modelId="{739BCBC6-D4B1-4407-A4F6-CBA2E4D41581}" type="presOf" srcId="{102852C3-62BB-49C9-A8AE-F0B02708B47F}" destId="{05B1E79F-6CCB-4FB7-98D3-1D962797B125}" srcOrd="0" destOrd="0" presId="urn:microsoft.com/office/officeart/2005/8/layout/orgChart1"/>
    <dgm:cxn modelId="{B7EF2934-A812-4E4B-B149-038A7EEEB1B5}" type="presOf" srcId="{8ECA9788-E8D6-4FB6-A594-A1E76233E1D2}" destId="{67ED1E91-CDB1-4C5F-AB5D-D4A7E0F4F5DC}" srcOrd="0" destOrd="0" presId="urn:microsoft.com/office/officeart/2005/8/layout/orgChart1"/>
    <dgm:cxn modelId="{3293506D-037D-4C30-8D74-F2414D5CD1FB}" type="presOf" srcId="{57B34796-35EB-4C15-90CF-EEC015F32F13}" destId="{B66559D4-BE34-49BF-BF98-64069F85FC92}" srcOrd="1" destOrd="0" presId="urn:microsoft.com/office/officeart/2005/8/layout/orgChart1"/>
    <dgm:cxn modelId="{C6823EB4-59C3-48F6-AEA8-2977C25121D6}" type="presOf" srcId="{897758E8-F927-47C5-B139-7F148054C615}" destId="{36E68B64-2EA9-44ED-9864-A2AA00E10AE2}" srcOrd="0" destOrd="0" presId="urn:microsoft.com/office/officeart/2005/8/layout/orgChart1"/>
    <dgm:cxn modelId="{E384AF41-F327-43C7-857C-64A4ACC12B46}" type="presOf" srcId="{97028B10-549D-40C6-B377-4B33B5A567A4}" destId="{2640120D-A447-4B8B-B543-45367EA96355}" srcOrd="1" destOrd="0" presId="urn:microsoft.com/office/officeart/2005/8/layout/orgChart1"/>
    <dgm:cxn modelId="{B54764F4-0189-43D9-A2E7-974169D9E796}" type="presOf" srcId="{97028B10-549D-40C6-B377-4B33B5A567A4}" destId="{09F90C43-CA1E-45F4-9D55-1EA9FF7DFD46}" srcOrd="0" destOrd="0" presId="urn:microsoft.com/office/officeart/2005/8/layout/orgChart1"/>
    <dgm:cxn modelId="{2C09B401-AC9F-40EF-83A9-A3A2542B9187}" type="presOf" srcId="{102852C3-62BB-49C9-A8AE-F0B02708B47F}" destId="{95A162DC-993E-4B66-BC20-D41EEC78E6E8}" srcOrd="1" destOrd="0" presId="urn:microsoft.com/office/officeart/2005/8/layout/orgChart1"/>
    <dgm:cxn modelId="{6682144D-0AF9-48F9-8871-7DAA4A3498F3}" srcId="{DE923B85-3F33-483A-BE3B-872E85DC1553}" destId="{6DBE5421-E949-42DB-B59D-E2E9D85C8EB3}" srcOrd="1" destOrd="0" parTransId="{8ECA9788-E8D6-4FB6-A594-A1E76233E1D2}" sibTransId="{BC12A6F5-CD6B-46B0-B072-4C80FF610558}"/>
    <dgm:cxn modelId="{131C61BC-E171-4188-936F-E0EA02CBA635}" srcId="{DE923B85-3F33-483A-BE3B-872E85DC1553}" destId="{7301AC5E-A413-48BB-ABF8-C6752022C1D7}" srcOrd="0" destOrd="0" parTransId="{0B59D6FA-2BF4-4C13-9EAA-260FC9C8FCB3}" sibTransId="{84C59D3C-720C-43E8-AB5B-A33F22541A16}"/>
    <dgm:cxn modelId="{772D839A-DD4C-4CEC-9ADE-AB1F92C19A25}" type="presOf" srcId="{C1A6D96B-B065-4CD7-9F55-C387C6AD4749}" destId="{89A967E8-BA7D-4777-A366-473715599354}" srcOrd="0" destOrd="0" presId="urn:microsoft.com/office/officeart/2005/8/layout/orgChart1"/>
    <dgm:cxn modelId="{E68B9209-C1FA-4BE1-8493-9FCBF5C0390C}" type="presOf" srcId="{6930353D-1F60-4DC8-BF13-4791BB09FC2A}" destId="{0FE8A547-A02F-40BD-AF27-3F08E721F70A}" srcOrd="0" destOrd="0" presId="urn:microsoft.com/office/officeart/2005/8/layout/orgChart1"/>
    <dgm:cxn modelId="{0E3E8966-4484-4004-BCC6-CBF7E6CBC6E8}" srcId="{97028B10-549D-40C6-B377-4B33B5A567A4}" destId="{6930353D-1F60-4DC8-BF13-4791BB09FC2A}" srcOrd="0" destOrd="0" parTransId="{C1A6D96B-B065-4CD7-9F55-C387C6AD4749}" sibTransId="{7831CB46-C9B2-4C78-8554-4A7AF0CA02D2}"/>
    <dgm:cxn modelId="{104D20AB-CCD1-4EA2-BDEF-863C0684C3D4}" srcId="{9E12A831-7B7F-4B1A-96BC-1D71FD322FD7}" destId="{DE923B85-3F33-483A-BE3B-872E85DC1553}" srcOrd="2" destOrd="0" parTransId="{4476712C-4607-4B9B-AA60-EF401E755099}" sibTransId="{EFE4E717-C50C-4574-9706-2883F28D2B0E}"/>
    <dgm:cxn modelId="{2F15244A-809E-4A2C-8214-16E6CD965FF3}" type="presOf" srcId="{7301AC5E-A413-48BB-ABF8-C6752022C1D7}" destId="{19248EDB-97DF-4D2D-A514-D20598A82238}" srcOrd="1" destOrd="0" presId="urn:microsoft.com/office/officeart/2005/8/layout/orgChart1"/>
    <dgm:cxn modelId="{B85E03E9-5BF9-44F7-8A50-9976EF042BCF}" type="presOf" srcId="{6DBE5421-E949-42DB-B59D-E2E9D85C8EB3}" destId="{7CDB5AAB-23BA-4680-AA9D-FB3EAD7AD0D9}" srcOrd="1" destOrd="0" presId="urn:microsoft.com/office/officeart/2005/8/layout/orgChart1"/>
    <dgm:cxn modelId="{0EAD05A6-B4DF-4323-BF23-1B6F0A227AD8}" srcId="{6930353D-1F60-4DC8-BF13-4791BB09FC2A}" destId="{102852C3-62BB-49C9-A8AE-F0B02708B47F}" srcOrd="0" destOrd="0" parTransId="{897758E8-F927-47C5-B139-7F148054C615}" sibTransId="{1F6AE937-4E75-4B90-BF70-7F3071BA25F2}"/>
    <dgm:cxn modelId="{F1A40D3F-809B-4BFE-BC51-F2EB59584FB3}" type="presOf" srcId="{FA2FAB81-EA39-4CCD-A387-A58D698FE790}" destId="{E9953700-3928-4A53-8584-FDE50B224F5C}" srcOrd="0" destOrd="0" presId="urn:microsoft.com/office/officeart/2005/8/layout/orgChart1"/>
    <dgm:cxn modelId="{365CCD7F-0C03-4DC1-9EDF-5E6A4EFBC3C8}" type="presOf" srcId="{EEE98D0E-0F70-4364-BBBB-D08CD44A7F07}" destId="{30301EF1-198E-4D9A-A8A0-A8FF6DBD3040}" srcOrd="0" destOrd="0" presId="urn:microsoft.com/office/officeart/2005/8/layout/orgChart1"/>
    <dgm:cxn modelId="{7FEBA544-6C3E-4427-AB1D-D801E16ABA6C}" type="presOf" srcId="{96A28293-1532-4D72-8282-3D0ED7F40BA3}" destId="{74A9AB17-F174-40C9-9C84-8562B32C7A3D}" srcOrd="0" destOrd="0" presId="urn:microsoft.com/office/officeart/2005/8/layout/orgChart1"/>
    <dgm:cxn modelId="{FA8CD4A4-9A1A-4FE2-AD44-6565DFD8E86C}" type="presOf" srcId="{4476712C-4607-4B9B-AA60-EF401E755099}" destId="{6F011982-4BEB-4057-A0AF-22AE81C85178}" srcOrd="0" destOrd="0" presId="urn:microsoft.com/office/officeart/2005/8/layout/orgChart1"/>
    <dgm:cxn modelId="{178435C5-ACBF-4E42-B4B6-46BA590425E6}" type="presOf" srcId="{6DBE5421-E949-42DB-B59D-E2E9D85C8EB3}" destId="{1E255560-B1B0-4B39-9AB0-E7AEFF4B8D37}" srcOrd="0" destOrd="0" presId="urn:microsoft.com/office/officeart/2005/8/layout/orgChart1"/>
    <dgm:cxn modelId="{A44F3B00-BC19-4AB3-B2A3-56A0C7DC80E9}" srcId="{9E12A831-7B7F-4B1A-96BC-1D71FD322FD7}" destId="{57B34796-35EB-4C15-90CF-EEC015F32F13}" srcOrd="0" destOrd="0" parTransId="{96A28293-1532-4D72-8282-3D0ED7F40BA3}" sibTransId="{DB54C385-08A6-440A-8F18-AA67FEDF8EF2}"/>
    <dgm:cxn modelId="{5650AAA0-BE86-4434-8082-C92D965C935D}" type="presOf" srcId="{9E12A831-7B7F-4B1A-96BC-1D71FD322FD7}" destId="{0838A767-B6E3-4739-B4FD-76940E447B45}" srcOrd="1" destOrd="0" presId="urn:microsoft.com/office/officeart/2005/8/layout/orgChart1"/>
    <dgm:cxn modelId="{486D837C-C17F-439B-A644-C0731BA1EF8A}" type="presOf" srcId="{6930353D-1F60-4DC8-BF13-4791BB09FC2A}" destId="{E25BFF80-1585-4BB6-ADB2-AA5EE34D771B}" srcOrd="1" destOrd="0" presId="urn:microsoft.com/office/officeart/2005/8/layout/orgChart1"/>
    <dgm:cxn modelId="{C33E2025-9E0F-4E76-A227-153926E70D44}" type="presOf" srcId="{57B34796-35EB-4C15-90CF-EEC015F32F13}" destId="{98B257A9-4005-4998-97FB-4834127190D6}" srcOrd="0" destOrd="0" presId="urn:microsoft.com/office/officeart/2005/8/layout/orgChart1"/>
    <dgm:cxn modelId="{C3E186A4-3140-4DD0-BE2E-7C7B0F23BC1B}" type="presOf" srcId="{0B59D6FA-2BF4-4C13-9EAA-260FC9C8FCB3}" destId="{04D19773-4D41-412E-88B6-479C4CE2D4E3}" srcOrd="0" destOrd="0" presId="urn:microsoft.com/office/officeart/2005/8/layout/orgChart1"/>
    <dgm:cxn modelId="{C396458B-71F7-4D9C-8356-53141532FC29}" srcId="{9E12A831-7B7F-4B1A-96BC-1D71FD322FD7}" destId="{97028B10-549D-40C6-B377-4B33B5A567A4}" srcOrd="1" destOrd="0" parTransId="{EEE98D0E-0F70-4364-BBBB-D08CD44A7F07}" sibTransId="{B380FCCB-DAE1-4581-A19D-8DDF6A7147AD}"/>
    <dgm:cxn modelId="{043C7830-758F-4E60-8DBD-C1AD9016B688}" srcId="{FA2FAB81-EA39-4CCD-A387-A58D698FE790}" destId="{9E12A831-7B7F-4B1A-96BC-1D71FD322FD7}" srcOrd="0" destOrd="0" parTransId="{ED027CF6-88AB-4244-9368-CB921DD6E18D}" sibTransId="{9EBB7B9D-B4CE-46D4-B9B1-F752DD244163}"/>
    <dgm:cxn modelId="{76961A12-A788-4636-ABAD-32EA4CC9B2B3}" type="presOf" srcId="{9E12A831-7B7F-4B1A-96BC-1D71FD322FD7}" destId="{D0E5899E-48FC-4D50-A739-DC1FDC982A8B}" srcOrd="0" destOrd="0" presId="urn:microsoft.com/office/officeart/2005/8/layout/orgChart1"/>
    <dgm:cxn modelId="{BBD7022A-462E-4858-8882-24730E353B3B}" type="presOf" srcId="{7301AC5E-A413-48BB-ABF8-C6752022C1D7}" destId="{DE72EC59-8022-4F9F-A35B-4DD91424F573}" srcOrd="0" destOrd="0" presId="urn:microsoft.com/office/officeart/2005/8/layout/orgChart1"/>
    <dgm:cxn modelId="{A320B883-6D35-4AE3-9980-763BF16B320E}" type="presParOf" srcId="{E9953700-3928-4A53-8584-FDE50B224F5C}" destId="{BADFA894-86F0-44EF-8B36-B423A915C312}" srcOrd="0" destOrd="0" presId="urn:microsoft.com/office/officeart/2005/8/layout/orgChart1"/>
    <dgm:cxn modelId="{F21E838D-9B96-4605-BC4A-D8912E69203E}" type="presParOf" srcId="{BADFA894-86F0-44EF-8B36-B423A915C312}" destId="{1893DAE5-AEAF-4E3C-92F5-75B12C55CACA}" srcOrd="0" destOrd="0" presId="urn:microsoft.com/office/officeart/2005/8/layout/orgChart1"/>
    <dgm:cxn modelId="{90176F7E-7862-44E3-B6E1-2E1C83088D50}" type="presParOf" srcId="{1893DAE5-AEAF-4E3C-92F5-75B12C55CACA}" destId="{D0E5899E-48FC-4D50-A739-DC1FDC982A8B}" srcOrd="0" destOrd="0" presId="urn:microsoft.com/office/officeart/2005/8/layout/orgChart1"/>
    <dgm:cxn modelId="{EBF72D8E-0F31-445D-925A-5CAA40F4F508}" type="presParOf" srcId="{1893DAE5-AEAF-4E3C-92F5-75B12C55CACA}" destId="{0838A767-B6E3-4739-B4FD-76940E447B45}" srcOrd="1" destOrd="0" presId="urn:microsoft.com/office/officeart/2005/8/layout/orgChart1"/>
    <dgm:cxn modelId="{31B9CCC4-10D8-4307-B686-3D1DFCF011B3}" type="presParOf" srcId="{BADFA894-86F0-44EF-8B36-B423A915C312}" destId="{832C2DCD-0D75-4F47-8430-11550C62E418}" srcOrd="1" destOrd="0" presId="urn:microsoft.com/office/officeart/2005/8/layout/orgChart1"/>
    <dgm:cxn modelId="{B62E27CF-68CC-4618-AC7B-B6194683C8F7}" type="presParOf" srcId="{832C2DCD-0D75-4F47-8430-11550C62E418}" destId="{74A9AB17-F174-40C9-9C84-8562B32C7A3D}" srcOrd="0" destOrd="0" presId="urn:microsoft.com/office/officeart/2005/8/layout/orgChart1"/>
    <dgm:cxn modelId="{99AD3E2E-EABE-4825-9B01-1BB7E0A2B033}" type="presParOf" srcId="{832C2DCD-0D75-4F47-8430-11550C62E418}" destId="{01C0BD34-9417-463A-BC93-ED711347340E}" srcOrd="1" destOrd="0" presId="urn:microsoft.com/office/officeart/2005/8/layout/orgChart1"/>
    <dgm:cxn modelId="{193D86A4-823B-46F7-BB86-F181FAE4C4E1}" type="presParOf" srcId="{01C0BD34-9417-463A-BC93-ED711347340E}" destId="{FD0B67A5-03C8-45C0-A652-405D48540D40}" srcOrd="0" destOrd="0" presId="urn:microsoft.com/office/officeart/2005/8/layout/orgChart1"/>
    <dgm:cxn modelId="{F3C50215-4D50-4402-9FAE-66023AB100E6}" type="presParOf" srcId="{FD0B67A5-03C8-45C0-A652-405D48540D40}" destId="{98B257A9-4005-4998-97FB-4834127190D6}" srcOrd="0" destOrd="0" presId="urn:microsoft.com/office/officeart/2005/8/layout/orgChart1"/>
    <dgm:cxn modelId="{4F5F0D08-229D-4EDC-BD0B-9269FAA19AB8}" type="presParOf" srcId="{FD0B67A5-03C8-45C0-A652-405D48540D40}" destId="{B66559D4-BE34-49BF-BF98-64069F85FC92}" srcOrd="1" destOrd="0" presId="urn:microsoft.com/office/officeart/2005/8/layout/orgChart1"/>
    <dgm:cxn modelId="{21D71410-9775-4498-B126-B9475E81F3F5}" type="presParOf" srcId="{01C0BD34-9417-463A-BC93-ED711347340E}" destId="{44303D3B-95A2-468A-9837-685717812670}" srcOrd="1" destOrd="0" presId="urn:microsoft.com/office/officeart/2005/8/layout/orgChart1"/>
    <dgm:cxn modelId="{9C100BB7-2E07-4531-9D10-12FD96F89985}" type="presParOf" srcId="{01C0BD34-9417-463A-BC93-ED711347340E}" destId="{687F68F7-68C3-4F1B-8D71-567DE2C745AD}" srcOrd="2" destOrd="0" presId="urn:microsoft.com/office/officeart/2005/8/layout/orgChart1"/>
    <dgm:cxn modelId="{650DE776-AAC6-4118-A2B8-41A7B98D11D6}" type="presParOf" srcId="{832C2DCD-0D75-4F47-8430-11550C62E418}" destId="{30301EF1-198E-4D9A-A8A0-A8FF6DBD3040}" srcOrd="2" destOrd="0" presId="urn:microsoft.com/office/officeart/2005/8/layout/orgChart1"/>
    <dgm:cxn modelId="{E942302D-56F7-4ADB-9694-023D0F9FB719}" type="presParOf" srcId="{832C2DCD-0D75-4F47-8430-11550C62E418}" destId="{D1FD7D56-550E-4DA0-ACF0-06F53E1591E2}" srcOrd="3" destOrd="0" presId="urn:microsoft.com/office/officeart/2005/8/layout/orgChart1"/>
    <dgm:cxn modelId="{04888143-1F2F-4DE8-8587-DD3EAD626F54}" type="presParOf" srcId="{D1FD7D56-550E-4DA0-ACF0-06F53E1591E2}" destId="{449EF749-30B9-4A5F-8B90-F623A7BB05A4}" srcOrd="0" destOrd="0" presId="urn:microsoft.com/office/officeart/2005/8/layout/orgChart1"/>
    <dgm:cxn modelId="{4E364AC9-4E14-47A2-B959-53577210920B}" type="presParOf" srcId="{449EF749-30B9-4A5F-8B90-F623A7BB05A4}" destId="{09F90C43-CA1E-45F4-9D55-1EA9FF7DFD46}" srcOrd="0" destOrd="0" presId="urn:microsoft.com/office/officeart/2005/8/layout/orgChart1"/>
    <dgm:cxn modelId="{B9C1BB29-40AD-4576-82DB-017A88A287B7}" type="presParOf" srcId="{449EF749-30B9-4A5F-8B90-F623A7BB05A4}" destId="{2640120D-A447-4B8B-B543-45367EA96355}" srcOrd="1" destOrd="0" presId="urn:microsoft.com/office/officeart/2005/8/layout/orgChart1"/>
    <dgm:cxn modelId="{3D258F50-85D1-4AC6-8C6D-352F8FBDD28A}" type="presParOf" srcId="{D1FD7D56-550E-4DA0-ACF0-06F53E1591E2}" destId="{C1AB787C-9E79-442C-80EC-0A2DD4014BDF}" srcOrd="1" destOrd="0" presId="urn:microsoft.com/office/officeart/2005/8/layout/orgChart1"/>
    <dgm:cxn modelId="{DE95F93D-BA47-4CFA-8FD7-478E14DCCB2B}" type="presParOf" srcId="{C1AB787C-9E79-442C-80EC-0A2DD4014BDF}" destId="{89A967E8-BA7D-4777-A366-473715599354}" srcOrd="0" destOrd="0" presId="urn:microsoft.com/office/officeart/2005/8/layout/orgChart1"/>
    <dgm:cxn modelId="{B11C8232-4740-4A4D-B617-26E56439E540}" type="presParOf" srcId="{C1AB787C-9E79-442C-80EC-0A2DD4014BDF}" destId="{0D5E11A4-BD74-4E81-81B5-8B7075467FF5}" srcOrd="1" destOrd="0" presId="urn:microsoft.com/office/officeart/2005/8/layout/orgChart1"/>
    <dgm:cxn modelId="{83E46710-290C-4B27-849D-2BDF981CFAB0}" type="presParOf" srcId="{0D5E11A4-BD74-4E81-81B5-8B7075467FF5}" destId="{6564FF61-1158-4CA0-BC2A-769D7E380A4F}" srcOrd="0" destOrd="0" presId="urn:microsoft.com/office/officeart/2005/8/layout/orgChart1"/>
    <dgm:cxn modelId="{BD6FBFB3-9D56-4817-92D5-2098782FBAE2}" type="presParOf" srcId="{6564FF61-1158-4CA0-BC2A-769D7E380A4F}" destId="{0FE8A547-A02F-40BD-AF27-3F08E721F70A}" srcOrd="0" destOrd="0" presId="urn:microsoft.com/office/officeart/2005/8/layout/orgChart1"/>
    <dgm:cxn modelId="{28CDC8B1-DEF3-4689-94A5-E29F922D3603}" type="presParOf" srcId="{6564FF61-1158-4CA0-BC2A-769D7E380A4F}" destId="{E25BFF80-1585-4BB6-ADB2-AA5EE34D771B}" srcOrd="1" destOrd="0" presId="urn:microsoft.com/office/officeart/2005/8/layout/orgChart1"/>
    <dgm:cxn modelId="{087CD732-BE1B-4DE8-AC3B-AC37D3F5EEE0}" type="presParOf" srcId="{0D5E11A4-BD74-4E81-81B5-8B7075467FF5}" destId="{326640DE-F03A-4121-B7C6-8F7E033ECDA3}" srcOrd="1" destOrd="0" presId="urn:microsoft.com/office/officeart/2005/8/layout/orgChart1"/>
    <dgm:cxn modelId="{EE0EF5B7-524A-4805-81F1-CAE165E98769}" type="presParOf" srcId="{326640DE-F03A-4121-B7C6-8F7E033ECDA3}" destId="{36E68B64-2EA9-44ED-9864-A2AA00E10AE2}" srcOrd="0" destOrd="0" presId="urn:microsoft.com/office/officeart/2005/8/layout/orgChart1"/>
    <dgm:cxn modelId="{B3EA2989-84DD-45E4-8B2B-2636B2E2F15E}" type="presParOf" srcId="{326640DE-F03A-4121-B7C6-8F7E033ECDA3}" destId="{21A2D021-0139-4333-9875-3AF6E1D164EB}" srcOrd="1" destOrd="0" presId="urn:microsoft.com/office/officeart/2005/8/layout/orgChart1"/>
    <dgm:cxn modelId="{49179F0C-7CC2-48CC-994A-C6057BD794F3}" type="presParOf" srcId="{21A2D021-0139-4333-9875-3AF6E1D164EB}" destId="{A6DDA77C-2D5F-41F7-86B8-BF5242356D91}" srcOrd="0" destOrd="0" presId="urn:microsoft.com/office/officeart/2005/8/layout/orgChart1"/>
    <dgm:cxn modelId="{EC7858B3-30AD-4BBB-B43B-4F4B839C8EFC}" type="presParOf" srcId="{A6DDA77C-2D5F-41F7-86B8-BF5242356D91}" destId="{05B1E79F-6CCB-4FB7-98D3-1D962797B125}" srcOrd="0" destOrd="0" presId="urn:microsoft.com/office/officeart/2005/8/layout/orgChart1"/>
    <dgm:cxn modelId="{75800665-75F7-4440-ACE1-082A0EB97C78}" type="presParOf" srcId="{A6DDA77C-2D5F-41F7-86B8-BF5242356D91}" destId="{95A162DC-993E-4B66-BC20-D41EEC78E6E8}" srcOrd="1" destOrd="0" presId="urn:microsoft.com/office/officeart/2005/8/layout/orgChart1"/>
    <dgm:cxn modelId="{35CCDA74-F77E-475E-9D05-992F0C98FE38}" type="presParOf" srcId="{21A2D021-0139-4333-9875-3AF6E1D164EB}" destId="{C0976076-3894-4037-B22C-700577EA2B04}" srcOrd="1" destOrd="0" presId="urn:microsoft.com/office/officeart/2005/8/layout/orgChart1"/>
    <dgm:cxn modelId="{A21305B2-EDC7-4B5D-8DE5-546492D77431}" type="presParOf" srcId="{21A2D021-0139-4333-9875-3AF6E1D164EB}" destId="{3F3EA890-6EAE-40A5-ABA1-4B982BD488F4}" srcOrd="2" destOrd="0" presId="urn:microsoft.com/office/officeart/2005/8/layout/orgChart1"/>
    <dgm:cxn modelId="{B0A2EDDC-4422-4C36-9D43-23ABDCDCCCCF}" type="presParOf" srcId="{0D5E11A4-BD74-4E81-81B5-8B7075467FF5}" destId="{5D1AB152-78DE-4D2C-9F8C-8A97F1EB1D73}" srcOrd="2" destOrd="0" presId="urn:microsoft.com/office/officeart/2005/8/layout/orgChart1"/>
    <dgm:cxn modelId="{F91D1533-E18C-4D59-88C8-B980499065D5}" type="presParOf" srcId="{D1FD7D56-550E-4DA0-ACF0-06F53E1591E2}" destId="{2F281529-3C11-45C0-9AB5-92F6D7FCFD9C}" srcOrd="2" destOrd="0" presId="urn:microsoft.com/office/officeart/2005/8/layout/orgChart1"/>
    <dgm:cxn modelId="{5CE07AF1-4FAA-4200-ADEF-A9DC4E396DE1}" type="presParOf" srcId="{832C2DCD-0D75-4F47-8430-11550C62E418}" destId="{6F011982-4BEB-4057-A0AF-22AE81C85178}" srcOrd="4" destOrd="0" presId="urn:microsoft.com/office/officeart/2005/8/layout/orgChart1"/>
    <dgm:cxn modelId="{633D537E-AEB2-449A-9950-3D58C0B4EE9A}" type="presParOf" srcId="{832C2DCD-0D75-4F47-8430-11550C62E418}" destId="{FAF8AE29-8788-406B-BBE3-7C1D605D50C1}" srcOrd="5" destOrd="0" presId="urn:microsoft.com/office/officeart/2005/8/layout/orgChart1"/>
    <dgm:cxn modelId="{E61C1CA9-FAE4-4C68-9769-90CDF266DC3D}" type="presParOf" srcId="{FAF8AE29-8788-406B-BBE3-7C1D605D50C1}" destId="{88120B4D-25BF-4974-8032-1A4A59D0CCE2}" srcOrd="0" destOrd="0" presId="urn:microsoft.com/office/officeart/2005/8/layout/orgChart1"/>
    <dgm:cxn modelId="{B338511D-80A5-4E34-82F4-0C57F3BC7600}" type="presParOf" srcId="{88120B4D-25BF-4974-8032-1A4A59D0CCE2}" destId="{F222FE68-3AB0-4413-A511-33E1E3A0809D}" srcOrd="0" destOrd="0" presId="urn:microsoft.com/office/officeart/2005/8/layout/orgChart1"/>
    <dgm:cxn modelId="{4E9EC5C3-EF2A-4498-A6AD-1C6C67999F09}" type="presParOf" srcId="{88120B4D-25BF-4974-8032-1A4A59D0CCE2}" destId="{FCF8AD79-F4AD-4310-AA60-47F068DD8C03}" srcOrd="1" destOrd="0" presId="urn:microsoft.com/office/officeart/2005/8/layout/orgChart1"/>
    <dgm:cxn modelId="{B4CD322E-B1F1-4A45-AD01-E30F427E8A93}" type="presParOf" srcId="{FAF8AE29-8788-406B-BBE3-7C1D605D50C1}" destId="{96DD77BB-B3E4-484A-BC1B-516F253B37F4}" srcOrd="1" destOrd="0" presId="urn:microsoft.com/office/officeart/2005/8/layout/orgChart1"/>
    <dgm:cxn modelId="{92E5811E-8A24-4D17-9299-AEA860F6A24C}" type="presParOf" srcId="{96DD77BB-B3E4-484A-BC1B-516F253B37F4}" destId="{04D19773-4D41-412E-88B6-479C4CE2D4E3}" srcOrd="0" destOrd="0" presId="urn:microsoft.com/office/officeart/2005/8/layout/orgChart1"/>
    <dgm:cxn modelId="{2ACE075E-ECA4-44FF-AA7F-CC82CBAE6A92}" type="presParOf" srcId="{96DD77BB-B3E4-484A-BC1B-516F253B37F4}" destId="{94E4F07F-EFC8-4EE0-8591-3E71E04619B1}" srcOrd="1" destOrd="0" presId="urn:microsoft.com/office/officeart/2005/8/layout/orgChart1"/>
    <dgm:cxn modelId="{901E23F4-3E63-4D21-B783-56518B36CD12}" type="presParOf" srcId="{94E4F07F-EFC8-4EE0-8591-3E71E04619B1}" destId="{47569AAB-9CE4-4E9C-8B7C-D9935D4C6127}" srcOrd="0" destOrd="0" presId="urn:microsoft.com/office/officeart/2005/8/layout/orgChart1"/>
    <dgm:cxn modelId="{90A3FED7-F24D-47C9-BA0F-8F1ABD37E001}" type="presParOf" srcId="{47569AAB-9CE4-4E9C-8B7C-D9935D4C6127}" destId="{DE72EC59-8022-4F9F-A35B-4DD91424F573}" srcOrd="0" destOrd="0" presId="urn:microsoft.com/office/officeart/2005/8/layout/orgChart1"/>
    <dgm:cxn modelId="{F987805E-9B83-48C9-8973-61349C296DAE}" type="presParOf" srcId="{47569AAB-9CE4-4E9C-8B7C-D9935D4C6127}" destId="{19248EDB-97DF-4D2D-A514-D20598A82238}" srcOrd="1" destOrd="0" presId="urn:microsoft.com/office/officeart/2005/8/layout/orgChart1"/>
    <dgm:cxn modelId="{714B5D98-E364-4183-A3AC-98AD1BDEFA4B}" type="presParOf" srcId="{94E4F07F-EFC8-4EE0-8591-3E71E04619B1}" destId="{AEEFA17D-FA54-4D39-99CE-8B44F6AE0848}" srcOrd="1" destOrd="0" presId="urn:microsoft.com/office/officeart/2005/8/layout/orgChart1"/>
    <dgm:cxn modelId="{E29679FC-180A-4DF4-93A2-4A396337726A}" type="presParOf" srcId="{94E4F07F-EFC8-4EE0-8591-3E71E04619B1}" destId="{1AAAA211-2320-41EF-8EA8-D65C788502CD}" srcOrd="2" destOrd="0" presId="urn:microsoft.com/office/officeart/2005/8/layout/orgChart1"/>
    <dgm:cxn modelId="{8CAC0280-0BAD-48F3-B7FD-ADEE235E8253}" type="presParOf" srcId="{96DD77BB-B3E4-484A-BC1B-516F253B37F4}" destId="{67ED1E91-CDB1-4C5F-AB5D-D4A7E0F4F5DC}" srcOrd="2" destOrd="0" presId="urn:microsoft.com/office/officeart/2005/8/layout/orgChart1"/>
    <dgm:cxn modelId="{E33184E7-00FE-4A38-BCA3-E93C31494074}" type="presParOf" srcId="{96DD77BB-B3E4-484A-BC1B-516F253B37F4}" destId="{3EE9B7E7-269D-481A-847C-5EAE29C4FCD5}" srcOrd="3" destOrd="0" presId="urn:microsoft.com/office/officeart/2005/8/layout/orgChart1"/>
    <dgm:cxn modelId="{5928E8CB-1AEC-4E45-A8BF-4DF8E9DF8247}" type="presParOf" srcId="{3EE9B7E7-269D-481A-847C-5EAE29C4FCD5}" destId="{280ACB16-B807-4375-BCD6-88ABEF4D645F}" srcOrd="0" destOrd="0" presId="urn:microsoft.com/office/officeart/2005/8/layout/orgChart1"/>
    <dgm:cxn modelId="{9305C240-BB4C-4422-9275-0F2BB84F8ECC}" type="presParOf" srcId="{280ACB16-B807-4375-BCD6-88ABEF4D645F}" destId="{1E255560-B1B0-4B39-9AB0-E7AEFF4B8D37}" srcOrd="0" destOrd="0" presId="urn:microsoft.com/office/officeart/2005/8/layout/orgChart1"/>
    <dgm:cxn modelId="{29132FFE-7C56-464B-900E-14ACA3078349}" type="presParOf" srcId="{280ACB16-B807-4375-BCD6-88ABEF4D645F}" destId="{7CDB5AAB-23BA-4680-AA9D-FB3EAD7AD0D9}" srcOrd="1" destOrd="0" presId="urn:microsoft.com/office/officeart/2005/8/layout/orgChart1"/>
    <dgm:cxn modelId="{F17EA499-E335-43B0-8C8F-62D2990E9D39}" type="presParOf" srcId="{3EE9B7E7-269D-481A-847C-5EAE29C4FCD5}" destId="{52EF0871-1E98-482E-A259-14DC49E18D65}" srcOrd="1" destOrd="0" presId="urn:microsoft.com/office/officeart/2005/8/layout/orgChart1"/>
    <dgm:cxn modelId="{33F1A524-0C60-410E-A7C3-E6941CE8BBFE}" type="presParOf" srcId="{3EE9B7E7-269D-481A-847C-5EAE29C4FCD5}" destId="{BE0B5124-AB05-4906-B321-545AA9162071}" srcOrd="2" destOrd="0" presId="urn:microsoft.com/office/officeart/2005/8/layout/orgChart1"/>
    <dgm:cxn modelId="{72C8AD05-BAB5-4DE0-AE42-95F854E22283}" type="presParOf" srcId="{FAF8AE29-8788-406B-BBE3-7C1D605D50C1}" destId="{20C20728-0C5D-424C-8EE0-D0C4EFD1BC1B}" srcOrd="2" destOrd="0" presId="urn:microsoft.com/office/officeart/2005/8/layout/orgChart1"/>
    <dgm:cxn modelId="{ECC771BC-F9A5-48DE-B56E-C334E16765E2}" type="presParOf" srcId="{BADFA894-86F0-44EF-8B36-B423A915C312}" destId="{44F52B90-152E-4198-BDA5-3927DAB8A161}"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ED1E91-CDB1-4C5F-AB5D-D4A7E0F4F5DC}">
      <dsp:nvSpPr>
        <dsp:cNvPr id="0" name=""/>
        <dsp:cNvSpPr/>
      </dsp:nvSpPr>
      <dsp:spPr>
        <a:xfrm>
          <a:off x="5039329" y="1522706"/>
          <a:ext cx="289656" cy="407540"/>
        </a:xfrm>
        <a:custGeom>
          <a:avLst/>
          <a:gdLst/>
          <a:ahLst/>
          <a:cxnLst/>
          <a:rect l="0" t="0" r="0" b="0"/>
          <a:pathLst>
            <a:path>
              <a:moveTo>
                <a:pt x="0" y="0"/>
              </a:moveTo>
              <a:lnTo>
                <a:pt x="0" y="407540"/>
              </a:lnTo>
              <a:lnTo>
                <a:pt x="289656" y="407540"/>
              </a:lnTo>
            </a:path>
          </a:pathLst>
        </a:custGeom>
        <a:noFill/>
        <a:ln w="25400" cap="flat" cmpd="sng" algn="ctr">
          <a:solidFill>
            <a:srgbClr val="0066FF"/>
          </a:solidFill>
          <a:prstDash val="solid"/>
        </a:ln>
        <a:effectLst/>
      </dsp:spPr>
      <dsp:style>
        <a:lnRef idx="2">
          <a:scrgbClr r="0" g="0" b="0"/>
        </a:lnRef>
        <a:fillRef idx="0">
          <a:scrgbClr r="0" g="0" b="0"/>
        </a:fillRef>
        <a:effectRef idx="0">
          <a:scrgbClr r="0" g="0" b="0"/>
        </a:effectRef>
        <a:fontRef idx="minor"/>
      </dsp:style>
    </dsp:sp>
    <dsp:sp modelId="{04D19773-4D41-412E-88B6-479C4CE2D4E3}">
      <dsp:nvSpPr>
        <dsp:cNvPr id="0" name=""/>
        <dsp:cNvSpPr/>
      </dsp:nvSpPr>
      <dsp:spPr>
        <a:xfrm>
          <a:off x="5039329" y="1522706"/>
          <a:ext cx="164335" cy="1115848"/>
        </a:xfrm>
        <a:custGeom>
          <a:avLst/>
          <a:gdLst/>
          <a:ahLst/>
          <a:cxnLst/>
          <a:rect l="0" t="0" r="0" b="0"/>
          <a:pathLst>
            <a:path>
              <a:moveTo>
                <a:pt x="0" y="0"/>
              </a:moveTo>
              <a:lnTo>
                <a:pt x="0" y="1115848"/>
              </a:lnTo>
              <a:lnTo>
                <a:pt x="164335" y="1115848"/>
              </a:lnTo>
            </a:path>
          </a:pathLst>
        </a:custGeom>
        <a:noFill/>
        <a:ln w="25400" cap="flat" cmpd="sng" algn="ctr">
          <a:solidFill>
            <a:srgbClr val="0066FF"/>
          </a:solidFill>
          <a:prstDash val="solid"/>
        </a:ln>
        <a:effectLst/>
      </dsp:spPr>
      <dsp:style>
        <a:lnRef idx="2">
          <a:scrgbClr r="0" g="0" b="0"/>
        </a:lnRef>
        <a:fillRef idx="0">
          <a:scrgbClr r="0" g="0" b="0"/>
        </a:fillRef>
        <a:effectRef idx="0">
          <a:scrgbClr r="0" g="0" b="0"/>
        </a:effectRef>
        <a:fontRef idx="minor"/>
      </dsp:style>
    </dsp:sp>
    <dsp:sp modelId="{6F011982-4BEB-4057-A0AF-22AE81C85178}">
      <dsp:nvSpPr>
        <dsp:cNvPr id="0" name=""/>
        <dsp:cNvSpPr/>
      </dsp:nvSpPr>
      <dsp:spPr>
        <a:xfrm>
          <a:off x="3649465" y="807122"/>
          <a:ext cx="2276057" cy="232613"/>
        </a:xfrm>
        <a:custGeom>
          <a:avLst/>
          <a:gdLst/>
          <a:ahLst/>
          <a:cxnLst/>
          <a:rect l="0" t="0" r="0" b="0"/>
          <a:pathLst>
            <a:path>
              <a:moveTo>
                <a:pt x="0" y="0"/>
              </a:moveTo>
              <a:lnTo>
                <a:pt x="0" y="131189"/>
              </a:lnTo>
              <a:lnTo>
                <a:pt x="2276057" y="131189"/>
              </a:lnTo>
              <a:lnTo>
                <a:pt x="2276057" y="232613"/>
              </a:lnTo>
            </a:path>
          </a:pathLst>
        </a:custGeom>
        <a:noFill/>
        <a:ln w="25400" cap="flat" cmpd="sng" algn="ctr">
          <a:solidFill>
            <a:srgbClr val="0066FF"/>
          </a:solidFill>
          <a:prstDash val="solid"/>
        </a:ln>
        <a:effectLst/>
      </dsp:spPr>
      <dsp:style>
        <a:lnRef idx="2">
          <a:scrgbClr r="0" g="0" b="0"/>
        </a:lnRef>
        <a:fillRef idx="0">
          <a:scrgbClr r="0" g="0" b="0"/>
        </a:fillRef>
        <a:effectRef idx="0">
          <a:scrgbClr r="0" g="0" b="0"/>
        </a:effectRef>
        <a:fontRef idx="minor"/>
      </dsp:style>
    </dsp:sp>
    <dsp:sp modelId="{36E68B64-2EA9-44ED-9864-A2AA00E10AE2}">
      <dsp:nvSpPr>
        <dsp:cNvPr id="0" name=""/>
        <dsp:cNvSpPr/>
      </dsp:nvSpPr>
      <dsp:spPr>
        <a:xfrm>
          <a:off x="1109008" y="2033641"/>
          <a:ext cx="132181" cy="462342"/>
        </a:xfrm>
        <a:custGeom>
          <a:avLst/>
          <a:gdLst/>
          <a:ahLst/>
          <a:cxnLst/>
          <a:rect l="0" t="0" r="0" b="0"/>
          <a:pathLst>
            <a:path>
              <a:moveTo>
                <a:pt x="0" y="0"/>
              </a:moveTo>
              <a:lnTo>
                <a:pt x="0" y="462342"/>
              </a:lnTo>
              <a:lnTo>
                <a:pt x="132181" y="462342"/>
              </a:lnTo>
            </a:path>
          </a:pathLst>
        </a:custGeom>
        <a:noFill/>
        <a:ln w="25400" cap="flat" cmpd="sng" algn="ctr">
          <a:solidFill>
            <a:srgbClr val="0066FF"/>
          </a:solidFill>
          <a:prstDash val="solid"/>
        </a:ln>
        <a:effectLst/>
      </dsp:spPr>
      <dsp:style>
        <a:lnRef idx="2">
          <a:scrgbClr r="0" g="0" b="0"/>
        </a:lnRef>
        <a:fillRef idx="0">
          <a:scrgbClr r="0" g="0" b="0"/>
        </a:fillRef>
        <a:effectRef idx="0">
          <a:scrgbClr r="0" g="0" b="0"/>
        </a:effectRef>
        <a:fontRef idx="minor"/>
      </dsp:style>
    </dsp:sp>
    <dsp:sp modelId="{89A967E8-BA7D-4777-A366-473715599354}">
      <dsp:nvSpPr>
        <dsp:cNvPr id="0" name=""/>
        <dsp:cNvSpPr/>
      </dsp:nvSpPr>
      <dsp:spPr>
        <a:xfrm>
          <a:off x="1701806" y="1522706"/>
          <a:ext cx="91440" cy="183543"/>
        </a:xfrm>
        <a:custGeom>
          <a:avLst/>
          <a:gdLst/>
          <a:ahLst/>
          <a:cxnLst/>
          <a:rect l="0" t="0" r="0" b="0"/>
          <a:pathLst>
            <a:path>
              <a:moveTo>
                <a:pt x="45720" y="0"/>
              </a:moveTo>
              <a:lnTo>
                <a:pt x="45720" y="82119"/>
              </a:lnTo>
              <a:lnTo>
                <a:pt x="45913" y="82119"/>
              </a:lnTo>
              <a:lnTo>
                <a:pt x="45913" y="183543"/>
              </a:lnTo>
            </a:path>
          </a:pathLst>
        </a:custGeom>
        <a:noFill/>
        <a:ln w="25400" cap="flat" cmpd="sng" algn="ctr">
          <a:solidFill>
            <a:srgbClr val="0066FF"/>
          </a:solidFill>
          <a:prstDash val="solid"/>
        </a:ln>
        <a:effectLst/>
      </dsp:spPr>
      <dsp:style>
        <a:lnRef idx="2">
          <a:scrgbClr r="0" g="0" b="0"/>
        </a:lnRef>
        <a:fillRef idx="0">
          <a:scrgbClr r="0" g="0" b="0"/>
        </a:fillRef>
        <a:effectRef idx="0">
          <a:scrgbClr r="0" g="0" b="0"/>
        </a:effectRef>
        <a:fontRef idx="minor"/>
      </dsp:style>
    </dsp:sp>
    <dsp:sp modelId="{30301EF1-198E-4D9A-A8A0-A8FF6DBD3040}">
      <dsp:nvSpPr>
        <dsp:cNvPr id="0" name=""/>
        <dsp:cNvSpPr/>
      </dsp:nvSpPr>
      <dsp:spPr>
        <a:xfrm>
          <a:off x="1747526" y="807122"/>
          <a:ext cx="1901938" cy="232613"/>
        </a:xfrm>
        <a:custGeom>
          <a:avLst/>
          <a:gdLst/>
          <a:ahLst/>
          <a:cxnLst/>
          <a:rect l="0" t="0" r="0" b="0"/>
          <a:pathLst>
            <a:path>
              <a:moveTo>
                <a:pt x="1901938" y="0"/>
              </a:moveTo>
              <a:lnTo>
                <a:pt x="1901938" y="131189"/>
              </a:lnTo>
              <a:lnTo>
                <a:pt x="0" y="131189"/>
              </a:lnTo>
              <a:lnTo>
                <a:pt x="0" y="232613"/>
              </a:lnTo>
            </a:path>
          </a:pathLst>
        </a:custGeom>
        <a:noFill/>
        <a:ln w="25400" cap="flat" cmpd="sng" algn="ctr">
          <a:solidFill>
            <a:srgbClr val="0066FF"/>
          </a:solidFill>
          <a:prstDash val="solid"/>
        </a:ln>
        <a:effectLst/>
      </dsp:spPr>
      <dsp:style>
        <a:lnRef idx="2">
          <a:scrgbClr r="0" g="0" b="0"/>
        </a:lnRef>
        <a:fillRef idx="0">
          <a:scrgbClr r="0" g="0" b="0"/>
        </a:fillRef>
        <a:effectRef idx="0">
          <a:scrgbClr r="0" g="0" b="0"/>
        </a:effectRef>
        <a:fontRef idx="minor"/>
      </dsp:style>
    </dsp:sp>
    <dsp:sp modelId="{74A9AB17-F174-40C9-9C84-8562B32C7A3D}">
      <dsp:nvSpPr>
        <dsp:cNvPr id="0" name=""/>
        <dsp:cNvSpPr/>
      </dsp:nvSpPr>
      <dsp:spPr>
        <a:xfrm>
          <a:off x="3598857" y="807122"/>
          <a:ext cx="91440" cy="232613"/>
        </a:xfrm>
        <a:custGeom>
          <a:avLst/>
          <a:gdLst/>
          <a:ahLst/>
          <a:cxnLst/>
          <a:rect l="0" t="0" r="0" b="0"/>
          <a:pathLst>
            <a:path>
              <a:moveTo>
                <a:pt x="50607" y="0"/>
              </a:moveTo>
              <a:lnTo>
                <a:pt x="50607" y="131189"/>
              </a:lnTo>
              <a:lnTo>
                <a:pt x="45720" y="131189"/>
              </a:lnTo>
              <a:lnTo>
                <a:pt x="45720" y="232613"/>
              </a:lnTo>
            </a:path>
          </a:pathLst>
        </a:custGeom>
        <a:noFill/>
        <a:ln w="25400" cap="flat" cmpd="sng" algn="ctr">
          <a:solidFill>
            <a:srgbClr val="0066FF"/>
          </a:solidFill>
          <a:prstDash val="solid"/>
        </a:ln>
        <a:effectLst/>
      </dsp:spPr>
      <dsp:style>
        <a:lnRef idx="2">
          <a:scrgbClr r="0" g="0" b="0"/>
        </a:lnRef>
        <a:fillRef idx="0">
          <a:scrgbClr r="0" g="0" b="0"/>
        </a:fillRef>
        <a:effectRef idx="0">
          <a:scrgbClr r="0" g="0" b="0"/>
        </a:effectRef>
        <a:fontRef idx="minor"/>
      </dsp:style>
    </dsp:sp>
    <dsp:sp modelId="{D0E5899E-48FC-4D50-A739-DC1FDC982A8B}">
      <dsp:nvSpPr>
        <dsp:cNvPr id="0" name=""/>
        <dsp:cNvSpPr/>
      </dsp:nvSpPr>
      <dsp:spPr>
        <a:xfrm>
          <a:off x="1904999" y="851"/>
          <a:ext cx="3488931" cy="806271"/>
        </a:xfrm>
        <a:prstGeom prst="rect">
          <a:avLst/>
        </a:prstGeom>
        <a:solidFill>
          <a:srgbClr val="0066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n-US" sz="1600" kern="1200" dirty="0" smtClean="0"/>
            <a:t>Department of Energy</a:t>
          </a:r>
        </a:p>
        <a:p>
          <a:pPr lvl="0" algn="ctr" defTabSz="711200">
            <a:lnSpc>
              <a:spcPct val="100000"/>
            </a:lnSpc>
            <a:spcBef>
              <a:spcPct val="0"/>
            </a:spcBef>
            <a:spcAft>
              <a:spcPct val="35000"/>
            </a:spcAft>
          </a:pPr>
          <a:r>
            <a:rPr lang="en-US" sz="1600" kern="1200" dirty="0" smtClean="0"/>
            <a:t>Office of the Secretary</a:t>
          </a:r>
          <a:endParaRPr lang="en-US" sz="1600" kern="1200" dirty="0"/>
        </a:p>
      </dsp:txBody>
      <dsp:txXfrm>
        <a:off x="1904999" y="851"/>
        <a:ext cx="3488931" cy="806271"/>
      </dsp:txXfrm>
    </dsp:sp>
    <dsp:sp modelId="{98B257A9-4005-4998-97FB-4834127190D6}">
      <dsp:nvSpPr>
        <dsp:cNvPr id="0" name=""/>
        <dsp:cNvSpPr/>
      </dsp:nvSpPr>
      <dsp:spPr>
        <a:xfrm>
          <a:off x="2869554" y="1039735"/>
          <a:ext cx="1550045" cy="759297"/>
        </a:xfrm>
        <a:prstGeom prst="rect">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ts val="0"/>
            </a:spcAft>
          </a:pPr>
          <a:r>
            <a:rPr lang="en-US" sz="1200" kern="1200" dirty="0" smtClean="0"/>
            <a:t>Advanced Research Projects  Agency – Energy</a:t>
          </a:r>
          <a:endParaRPr lang="en-US" sz="1200" kern="1200" dirty="0"/>
        </a:p>
      </dsp:txBody>
      <dsp:txXfrm>
        <a:off x="2869554" y="1039735"/>
        <a:ext cx="1550045" cy="759297"/>
      </dsp:txXfrm>
    </dsp:sp>
    <dsp:sp modelId="{09F90C43-CA1E-45F4-9D55-1EA9FF7DFD46}">
      <dsp:nvSpPr>
        <dsp:cNvPr id="0" name=""/>
        <dsp:cNvSpPr/>
      </dsp:nvSpPr>
      <dsp:spPr>
        <a:xfrm>
          <a:off x="949330" y="1039735"/>
          <a:ext cx="1596391" cy="482970"/>
        </a:xfrm>
        <a:prstGeom prst="rect">
          <a:avLst/>
        </a:prstGeom>
        <a:solidFill>
          <a:srgbClr val="0066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en-US" sz="1200" kern="1200" dirty="0" smtClean="0"/>
            <a:t>Office of the Under Secretary for Science</a:t>
          </a:r>
          <a:endParaRPr lang="en-US" sz="1200" kern="1200" dirty="0"/>
        </a:p>
      </dsp:txBody>
      <dsp:txXfrm>
        <a:off x="949330" y="1039735"/>
        <a:ext cx="1596391" cy="482970"/>
      </dsp:txXfrm>
    </dsp:sp>
    <dsp:sp modelId="{0FE8A547-A02F-40BD-AF27-3F08E721F70A}">
      <dsp:nvSpPr>
        <dsp:cNvPr id="0" name=""/>
        <dsp:cNvSpPr/>
      </dsp:nvSpPr>
      <dsp:spPr>
        <a:xfrm>
          <a:off x="949330" y="1706249"/>
          <a:ext cx="1596778" cy="327391"/>
        </a:xfrm>
        <a:prstGeom prst="rect">
          <a:avLst/>
        </a:prstGeom>
        <a:solidFill>
          <a:srgbClr val="0066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en-US" sz="1200" kern="1200" dirty="0" smtClean="0"/>
            <a:t>Office of Science</a:t>
          </a:r>
          <a:endParaRPr lang="en-US" sz="1200" kern="1200" dirty="0"/>
        </a:p>
      </dsp:txBody>
      <dsp:txXfrm>
        <a:off x="949330" y="1706249"/>
        <a:ext cx="1596778" cy="327391"/>
      </dsp:txXfrm>
    </dsp:sp>
    <dsp:sp modelId="{05B1E79F-6CCB-4FB7-98D3-1D962797B125}">
      <dsp:nvSpPr>
        <dsp:cNvPr id="0" name=""/>
        <dsp:cNvSpPr/>
      </dsp:nvSpPr>
      <dsp:spPr>
        <a:xfrm>
          <a:off x="1241190" y="2254498"/>
          <a:ext cx="1298872" cy="482970"/>
        </a:xfrm>
        <a:prstGeom prst="rect">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en-US" sz="1200" kern="1200" dirty="0" smtClean="0"/>
            <a:t>Basic Energy Sciences</a:t>
          </a:r>
          <a:endParaRPr lang="en-US" sz="1200" kern="1200" dirty="0"/>
        </a:p>
      </dsp:txBody>
      <dsp:txXfrm>
        <a:off x="1241190" y="2254498"/>
        <a:ext cx="1298872" cy="482970"/>
      </dsp:txXfrm>
    </dsp:sp>
    <dsp:sp modelId="{F222FE68-3AB0-4413-A511-33E1E3A0809D}">
      <dsp:nvSpPr>
        <dsp:cNvPr id="0" name=""/>
        <dsp:cNvSpPr/>
      </dsp:nvSpPr>
      <dsp:spPr>
        <a:xfrm>
          <a:off x="4817780" y="1039735"/>
          <a:ext cx="2215482" cy="482970"/>
        </a:xfrm>
        <a:prstGeom prst="rect">
          <a:avLst/>
        </a:prstGeom>
        <a:solidFill>
          <a:srgbClr val="0066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en-US" sz="1200" kern="1200" dirty="0" smtClean="0"/>
            <a:t>Office of the Under Secretary</a:t>
          </a:r>
        </a:p>
        <a:p>
          <a:pPr lvl="0" algn="ctr" defTabSz="533400">
            <a:lnSpc>
              <a:spcPct val="100000"/>
            </a:lnSpc>
            <a:spcBef>
              <a:spcPct val="0"/>
            </a:spcBef>
            <a:spcAft>
              <a:spcPct val="35000"/>
            </a:spcAft>
          </a:pPr>
          <a:r>
            <a:rPr lang="en-US" sz="1200" kern="1200" dirty="0" smtClean="0"/>
            <a:t>of Energy</a:t>
          </a:r>
        </a:p>
      </dsp:txBody>
      <dsp:txXfrm>
        <a:off x="4817780" y="1039735"/>
        <a:ext cx="2215482" cy="482970"/>
      </dsp:txXfrm>
    </dsp:sp>
    <dsp:sp modelId="{DE72EC59-8022-4F9F-A35B-4DD91424F573}">
      <dsp:nvSpPr>
        <dsp:cNvPr id="0" name=""/>
        <dsp:cNvSpPr/>
      </dsp:nvSpPr>
      <dsp:spPr>
        <a:xfrm>
          <a:off x="5203664" y="2268248"/>
          <a:ext cx="1810589" cy="740611"/>
        </a:xfrm>
        <a:prstGeom prst="rect">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en-US" sz="1200" kern="1200" dirty="0" smtClean="0"/>
            <a:t>Energy Efficiency &amp; Renewable Energy</a:t>
          </a:r>
        </a:p>
        <a:p>
          <a:pPr lvl="0" algn="ctr" defTabSz="533400">
            <a:lnSpc>
              <a:spcPct val="100000"/>
            </a:lnSpc>
            <a:spcBef>
              <a:spcPct val="0"/>
            </a:spcBef>
            <a:spcAft>
              <a:spcPct val="35000"/>
            </a:spcAft>
          </a:pPr>
          <a:r>
            <a:rPr lang="en-US" sz="1200" kern="1200" dirty="0" smtClean="0"/>
            <a:t>Vehicle Technologies</a:t>
          </a:r>
          <a:endParaRPr lang="en-US" sz="1200" kern="1200" dirty="0"/>
        </a:p>
      </dsp:txBody>
      <dsp:txXfrm>
        <a:off x="5203664" y="2268248"/>
        <a:ext cx="1810589" cy="740611"/>
      </dsp:txXfrm>
    </dsp:sp>
    <dsp:sp modelId="{1E255560-B1B0-4B39-9AB0-E7AEFF4B8D37}">
      <dsp:nvSpPr>
        <dsp:cNvPr id="0" name=""/>
        <dsp:cNvSpPr/>
      </dsp:nvSpPr>
      <dsp:spPr>
        <a:xfrm>
          <a:off x="5328986" y="1688761"/>
          <a:ext cx="1613208" cy="482970"/>
        </a:xfrm>
        <a:prstGeom prst="rect">
          <a:avLst/>
        </a:prstGeom>
        <a:solidFill>
          <a:schemeClr val="accent1">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en-US" sz="1200" kern="1200" dirty="0" smtClean="0">
              <a:solidFill>
                <a:schemeClr val="bg2">
                  <a:lumMod val="10000"/>
                </a:schemeClr>
              </a:solidFill>
            </a:rPr>
            <a:t>Office of Electricity</a:t>
          </a:r>
          <a:endParaRPr lang="en-US" sz="1200" kern="1200" dirty="0">
            <a:solidFill>
              <a:schemeClr val="bg2">
                <a:lumMod val="10000"/>
              </a:schemeClr>
            </a:solidFill>
          </a:endParaRPr>
        </a:p>
      </dsp:txBody>
      <dsp:txXfrm>
        <a:off x="5328986" y="1688761"/>
        <a:ext cx="1613208" cy="48297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4820"/>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sz="quarter" idx="1"/>
          </p:nvPr>
        </p:nvSpPr>
        <p:spPr>
          <a:xfrm>
            <a:off x="3971183" y="0"/>
            <a:ext cx="3037628" cy="464820"/>
          </a:xfrm>
          <a:prstGeom prst="rect">
            <a:avLst/>
          </a:prstGeom>
        </p:spPr>
        <p:txBody>
          <a:bodyPr vert="horz" lIns="91650" tIns="45825" rIns="91650" bIns="45825" rtlCol="0"/>
          <a:lstStyle>
            <a:lvl1pPr algn="r">
              <a:defRPr sz="1200"/>
            </a:lvl1pPr>
          </a:lstStyle>
          <a:p>
            <a:fld id="{14447304-FF15-454E-BCCA-B3D7CD628969}" type="datetimeFigureOut">
              <a:rPr lang="en-US" smtClean="0"/>
              <a:pPr/>
              <a:t>8/5/2011</a:t>
            </a:fld>
            <a:endParaRPr lang="en-US"/>
          </a:p>
        </p:txBody>
      </p:sp>
      <p:sp>
        <p:nvSpPr>
          <p:cNvPr id="4" name="Footer Placeholder 3"/>
          <p:cNvSpPr>
            <a:spLocks noGrp="1"/>
          </p:cNvSpPr>
          <p:nvPr>
            <p:ph type="ftr" sz="quarter" idx="2"/>
          </p:nvPr>
        </p:nvSpPr>
        <p:spPr>
          <a:xfrm>
            <a:off x="0" y="8829989"/>
            <a:ext cx="3037628" cy="464820"/>
          </a:xfrm>
          <a:prstGeom prst="rect">
            <a:avLst/>
          </a:prstGeom>
        </p:spPr>
        <p:txBody>
          <a:bodyPr vert="horz" lIns="91650" tIns="45825" rIns="91650" bIns="45825" rtlCol="0" anchor="b"/>
          <a:lstStyle>
            <a:lvl1pPr algn="l">
              <a:defRPr sz="1200"/>
            </a:lvl1pPr>
          </a:lstStyle>
          <a:p>
            <a:endParaRPr lang="en-US"/>
          </a:p>
        </p:txBody>
      </p:sp>
      <p:sp>
        <p:nvSpPr>
          <p:cNvPr id="5" name="Slide Number Placeholder 4"/>
          <p:cNvSpPr>
            <a:spLocks noGrp="1"/>
          </p:cNvSpPr>
          <p:nvPr>
            <p:ph type="sldNum" sz="quarter" idx="3"/>
          </p:nvPr>
        </p:nvSpPr>
        <p:spPr>
          <a:xfrm>
            <a:off x="3971183" y="8829989"/>
            <a:ext cx="3037628" cy="464820"/>
          </a:xfrm>
          <a:prstGeom prst="rect">
            <a:avLst/>
          </a:prstGeom>
        </p:spPr>
        <p:txBody>
          <a:bodyPr vert="horz" lIns="91650" tIns="45825" rIns="91650" bIns="45825" rtlCol="0" anchor="b"/>
          <a:lstStyle>
            <a:lvl1pPr algn="r">
              <a:defRPr sz="1200"/>
            </a:lvl1pPr>
          </a:lstStyle>
          <a:p>
            <a:fld id="{32900D6D-3C5F-4EE1-BDED-BAA5EF515D3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4820"/>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idx="1"/>
          </p:nvPr>
        </p:nvSpPr>
        <p:spPr>
          <a:xfrm>
            <a:off x="3971183" y="0"/>
            <a:ext cx="3037628" cy="464820"/>
          </a:xfrm>
          <a:prstGeom prst="rect">
            <a:avLst/>
          </a:prstGeom>
        </p:spPr>
        <p:txBody>
          <a:bodyPr vert="horz" lIns="91650" tIns="45825" rIns="91650" bIns="45825" rtlCol="0"/>
          <a:lstStyle>
            <a:lvl1pPr algn="r">
              <a:defRPr sz="1200"/>
            </a:lvl1pPr>
          </a:lstStyle>
          <a:p>
            <a:fld id="{88E25575-4D73-4F68-B0A8-A1FB39E26B07}" type="datetimeFigureOut">
              <a:rPr lang="en-US" smtClean="0"/>
              <a:pPr/>
              <a:t>8/5/2011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650" tIns="45825" rIns="91650" bIns="45825" rtlCol="0" anchor="ctr"/>
          <a:lstStyle/>
          <a:p>
            <a:endParaRPr lang="en-US"/>
          </a:p>
        </p:txBody>
      </p:sp>
      <p:sp>
        <p:nvSpPr>
          <p:cNvPr id="5" name="Notes Placeholder 4"/>
          <p:cNvSpPr>
            <a:spLocks noGrp="1"/>
          </p:cNvSpPr>
          <p:nvPr>
            <p:ph type="body" sz="quarter" idx="3"/>
          </p:nvPr>
        </p:nvSpPr>
        <p:spPr>
          <a:xfrm>
            <a:off x="701359" y="4415790"/>
            <a:ext cx="5607684" cy="4183380"/>
          </a:xfrm>
          <a:prstGeom prst="rect">
            <a:avLst/>
          </a:prstGeom>
        </p:spPr>
        <p:txBody>
          <a:bodyPr vert="horz" lIns="91650" tIns="45825" rIns="91650" bIns="458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89"/>
            <a:ext cx="3037628" cy="464820"/>
          </a:xfrm>
          <a:prstGeom prst="rect">
            <a:avLst/>
          </a:prstGeom>
        </p:spPr>
        <p:txBody>
          <a:bodyPr vert="horz" lIns="91650" tIns="45825" rIns="91650" bIns="45825" rtlCol="0" anchor="b"/>
          <a:lstStyle>
            <a:lvl1pPr algn="l">
              <a:defRPr sz="1200"/>
            </a:lvl1pPr>
          </a:lstStyle>
          <a:p>
            <a:endParaRPr lang="en-US"/>
          </a:p>
        </p:txBody>
      </p:sp>
      <p:sp>
        <p:nvSpPr>
          <p:cNvPr id="7" name="Slide Number Placeholder 6"/>
          <p:cNvSpPr>
            <a:spLocks noGrp="1"/>
          </p:cNvSpPr>
          <p:nvPr>
            <p:ph type="sldNum" sz="quarter" idx="5"/>
          </p:nvPr>
        </p:nvSpPr>
        <p:spPr>
          <a:xfrm>
            <a:off x="3971183" y="8829989"/>
            <a:ext cx="3037628" cy="464820"/>
          </a:xfrm>
          <a:prstGeom prst="rect">
            <a:avLst/>
          </a:prstGeom>
        </p:spPr>
        <p:txBody>
          <a:bodyPr vert="horz" lIns="91650" tIns="45825" rIns="91650" bIns="45825" rtlCol="0" anchor="b"/>
          <a:lstStyle>
            <a:lvl1pPr algn="r">
              <a:defRPr sz="1200"/>
            </a:lvl1pPr>
          </a:lstStyle>
          <a:p>
            <a:fld id="{2DDF439F-44F1-483D-A6C7-E2DC7B7800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28590"/>
            <a:fld id="{BAC1338D-2F39-47C8-9A71-0E3B8D137445}" type="slidenum">
              <a:rPr lang="en-US" smtClean="0"/>
              <a:pPr defTabSz="928590"/>
              <a:t>2</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z="1000" dirty="0" smtClean="0">
                <a:latin typeface="Times New Roman" pitchFamily="18" charset="0"/>
              </a:rPr>
              <a:t>Electrical Energy Storage</a:t>
            </a:r>
          </a:p>
          <a:p>
            <a:pPr eaLnBrk="1" hangingPunct="1"/>
            <a:r>
              <a:rPr lang="en-US" sz="1000" dirty="0" smtClean="0">
                <a:latin typeface="Times New Roman" pitchFamily="18" charset="0"/>
              </a:rPr>
              <a:t>The projected doubling of world energy consumption within the next 50 years, coupled with the growing demand for low- or even zero-emission sources of energy, has brought increasing awareness of the need for efficient, clean, and renewable energy sources. Energy based on electricity generated from renewable sources, such as solar or wind, offers enormous potential for meeting future energy demands. However, practical use of large scale solar- or wind-based electrical generation requires electrical energy storage (EES) systems to level their cyclic nature. In addition, greatly improved EES systems are needed to replace today’s hybrid electric vehicles with plug-in hybrids or all-electric vehicles.</a:t>
            </a:r>
          </a:p>
          <a:p>
            <a:pPr eaLnBrk="1" hangingPunct="1"/>
            <a:r>
              <a:rPr lang="en-US" sz="1000" dirty="0" smtClean="0">
                <a:latin typeface="Times New Roman" pitchFamily="18" charset="0"/>
              </a:rPr>
              <a:t>Fundamental performance limitations of energy storage systems are rooted in the constituent materials making up an EES device, and novel approaches are needed to develop multifunctional EES materials that offer new self-healing, self-regulating, failure-tolerant, impurity-sequestering, and sustainable characteristics. The discovery of novel nanoscale materials with architectures tailored for specific performance offer particularly exciting possibilities for the development of revolutionary three-dimensional architectures that simultaneously optimize ion and electron transport and capacity. New capabilities are also needed to “observe” the dynamic composition and structure at an electrode surface, in real time, during charge transport and transfer processes. New </a:t>
            </a:r>
            <a:r>
              <a:rPr lang="en-US" sz="1000" i="1" dirty="0" smtClean="0">
                <a:latin typeface="Times New Roman" pitchFamily="18" charset="0"/>
              </a:rPr>
              <a:t>in situ </a:t>
            </a:r>
            <a:r>
              <a:rPr lang="en-US" sz="1000" dirty="0" smtClean="0">
                <a:latin typeface="Times New Roman" pitchFamily="18" charset="0"/>
              </a:rPr>
              <a:t>photon- and particle-based microscopic, spectroscopic and scattering techniques with time resolution down to the </a:t>
            </a:r>
            <a:r>
              <a:rPr lang="en-US" sz="1000" dirty="0" err="1" smtClean="0">
                <a:latin typeface="Times New Roman" pitchFamily="18" charset="0"/>
              </a:rPr>
              <a:t>femtosecond</a:t>
            </a:r>
            <a:r>
              <a:rPr lang="en-US" sz="1000" dirty="0" smtClean="0">
                <a:latin typeface="Times New Roman" pitchFamily="18" charset="0"/>
              </a:rPr>
              <a:t> range and spatial resolution spanning the atomic and </a:t>
            </a:r>
            <a:r>
              <a:rPr lang="en-US" sz="1000" dirty="0" err="1" smtClean="0">
                <a:latin typeface="Times New Roman" pitchFamily="18" charset="0"/>
              </a:rPr>
              <a:t>mesoscopic</a:t>
            </a:r>
            <a:r>
              <a:rPr lang="en-US" sz="1000" dirty="0" smtClean="0">
                <a:latin typeface="Times New Roman" pitchFamily="18" charset="0"/>
              </a:rPr>
              <a:t> scales are needed to meet this challenge. Research to formulate a predictive knowledge of structural and functional relationships based upon </a:t>
            </a:r>
            <a:r>
              <a:rPr lang="en-US" sz="1000" dirty="0" err="1" smtClean="0">
                <a:latin typeface="Times New Roman" pitchFamily="18" charset="0"/>
              </a:rPr>
              <a:t>multiscale</a:t>
            </a:r>
            <a:r>
              <a:rPr lang="en-US" sz="1000" dirty="0" smtClean="0">
                <a:latin typeface="Times New Roman" pitchFamily="18" charset="0"/>
              </a:rPr>
              <a:t> integrating theory-based methods at different time and length scales can effectively complement experimental efforts to provide insight into mechanisms, predict trends and identify new materials. With such underpinning knowledge, wholly new concepts in rational materials design can result in EES systems capable of storing higher energy densities with long cycle lifetimes.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45060" name="Slide Number Placeholder 3"/>
          <p:cNvSpPr>
            <a:spLocks noGrp="1"/>
          </p:cNvSpPr>
          <p:nvPr>
            <p:ph type="sldNum" sz="quarter" idx="5"/>
          </p:nvPr>
        </p:nvSpPr>
        <p:spPr>
          <a:noFill/>
        </p:spPr>
        <p:txBody>
          <a:bodyPr/>
          <a:lstStyle/>
          <a:p>
            <a:pPr defTabSz="925887"/>
            <a:fld id="{37544591-5BC8-4149-8F3E-E25BF31F6EE0}" type="slidenum">
              <a:rPr lang="en-US">
                <a:solidFill>
                  <a:prstClr val="black"/>
                </a:solidFill>
              </a:rPr>
              <a:pPr defTabSz="925887"/>
              <a:t>3</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would note that in this slide there</a:t>
            </a:r>
            <a:r>
              <a:rPr lang="en-US" baseline="0" dirty="0" smtClean="0"/>
              <a:t> is literally a “top down” correlation:  The first bullet is very high level and broad and by the bottom we are at individual PI or PM linkages</a:t>
            </a:r>
            <a:endParaRPr lang="en-US" dirty="0"/>
          </a:p>
        </p:txBody>
      </p:sp>
      <p:sp>
        <p:nvSpPr>
          <p:cNvPr id="4" name="Slide Number Placeholder 3"/>
          <p:cNvSpPr>
            <a:spLocks noGrp="1"/>
          </p:cNvSpPr>
          <p:nvPr>
            <p:ph type="sldNum" sz="quarter" idx="10"/>
          </p:nvPr>
        </p:nvSpPr>
        <p:spPr/>
        <p:txBody>
          <a:bodyPr/>
          <a:lstStyle/>
          <a:p>
            <a:fld id="{2DDF439F-44F1-483D-A6C7-E2DC7B780035}"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latin typeface="Arial" pitchFamily="34" charset="0"/>
            </a:endParaRPr>
          </a:p>
        </p:txBody>
      </p:sp>
      <p:sp>
        <p:nvSpPr>
          <p:cNvPr id="46084" name="Slide Number Placeholder 3"/>
          <p:cNvSpPr>
            <a:spLocks noGrp="1"/>
          </p:cNvSpPr>
          <p:nvPr>
            <p:ph type="sldNum" sz="quarter" idx="5"/>
          </p:nvPr>
        </p:nvSpPr>
        <p:spPr>
          <a:noFill/>
        </p:spPr>
        <p:txBody>
          <a:bodyPr/>
          <a:lstStyle/>
          <a:p>
            <a:fld id="{46D7CFB7-600F-4B21-84CB-E34A1CB7D87A}" type="slidenum">
              <a:rPr lang="en-US">
                <a:solidFill>
                  <a:prstClr val="black"/>
                </a:solidFill>
              </a:rPr>
              <a:pPr/>
              <a:t>7</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45AD070D-5501-489A-B9CF-5F87DDCA937B}" type="slidenum">
              <a:rPr lang="en-US" smtClean="0">
                <a:solidFill>
                  <a:srgbClr val="000000"/>
                </a:solidFill>
                <a:latin typeface="Arial" pitchFamily="34" charset="0"/>
              </a:rPr>
              <a:pPr/>
              <a:t>8</a:t>
            </a:fld>
            <a:endParaRPr lang="en-US" smtClean="0">
              <a:solidFill>
                <a:srgbClr val="000000"/>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AE9D7C8-5B96-4E35-860D-181C94971520}" type="slidenum">
              <a:rPr lang="en-US" smtClean="0">
                <a:solidFill>
                  <a:prstClr val="black"/>
                </a:solidFill>
              </a:rPr>
              <a:pPr>
                <a:defRPr/>
              </a:pPr>
              <a:t>16</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15.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2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5CD1E85B-7BF8-4BD7-AC1E-4E995D3832E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6610" y="275347"/>
            <a:ext cx="8230810" cy="585043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solidFill>
                  <a:prstClr val="black"/>
                </a:solidFill>
              </a:rPr>
              <a:pPr/>
              <a:t>8/5/2011</a:t>
            </a:fld>
            <a:endParaRPr lang="en-US">
              <a:solidFill>
                <a:prstClr val="black"/>
              </a:solidFill>
            </a:endParaRPr>
          </a:p>
        </p:txBody>
      </p:sp>
      <p:sp>
        <p:nvSpPr>
          <p:cNvPr id="6" name="Footer Placeholder 5"/>
          <p:cNvSpPr>
            <a:spLocks noGrp="1"/>
          </p:cNvSpPr>
          <p:nvPr>
            <p:ph type="ftr" sz="quarter" idx="11"/>
          </p:nvPr>
        </p:nvSpPr>
        <p:spPr>
          <a:xfrm>
            <a:off x="3124200" y="6356350"/>
            <a:ext cx="5334000" cy="365125"/>
          </a:xfrm>
          <a:prstGeom prst="rect">
            <a:avLst/>
          </a:prstGeom>
        </p:spPr>
        <p:txBody>
          <a:bodyPr lIns="91301" tIns="45652" rIns="91301" bIns="45652"/>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a:defRPr/>
            </a:pPr>
            <a:fld id="{98CD7BD9-CC36-4E4E-9426-276A10F3B58B}"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solidFill>
                  <a:prstClr val="black"/>
                </a:solidFill>
              </a:rPr>
              <a:pPr/>
              <a:t>8/5/2011</a:t>
            </a:fld>
            <a:endParaRPr lang="en-US">
              <a:solidFill>
                <a:prstClr val="black"/>
              </a:solidFill>
            </a:endParaRPr>
          </a:p>
        </p:txBody>
      </p:sp>
      <p:sp>
        <p:nvSpPr>
          <p:cNvPr id="8" name="Footer Placeholder 7"/>
          <p:cNvSpPr>
            <a:spLocks noGrp="1"/>
          </p:cNvSpPr>
          <p:nvPr>
            <p:ph type="ftr" sz="quarter" idx="11"/>
          </p:nvPr>
        </p:nvSpPr>
        <p:spPr>
          <a:xfrm>
            <a:off x="3124200" y="6356350"/>
            <a:ext cx="5334000" cy="365125"/>
          </a:xfrm>
          <a:prstGeom prst="rect">
            <a:avLst/>
          </a:prstGeom>
        </p:spPr>
        <p:txBody>
          <a:bodyPr lIns="91301" tIns="45652" rIns="91301" bIns="45652"/>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p>
            <a:pPr>
              <a:defRPr/>
            </a:pPr>
            <a:fld id="{543635CA-59E1-4A41-BDF0-84ED436533AD}"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lvl1pPr>
              <a:defRPr>
                <a:solidFill>
                  <a:srgbClr val="146737"/>
                </a:solidFill>
              </a:defRPr>
            </a:lvl1pPr>
          </a:lstStyle>
          <a:p>
            <a:pPr lvl="0"/>
            <a:r>
              <a:rPr lang="en-US" smtClean="0"/>
              <a:t>Click to edit Master title style</a:t>
            </a:r>
            <a:endParaRPr lang="en-US" dirty="0" smtClean="0"/>
          </a:p>
        </p:txBody>
      </p:sp>
      <p:sp>
        <p:nvSpPr>
          <p:cNvPr id="3" name="Footer Placeholder 10"/>
          <p:cNvSpPr>
            <a:spLocks noGrp="1"/>
          </p:cNvSpPr>
          <p:nvPr>
            <p:ph type="ftr" sz="quarter" idx="10"/>
          </p:nvPr>
        </p:nvSpPr>
        <p:spPr>
          <a:xfrm>
            <a:off x="3200400" y="6356350"/>
            <a:ext cx="5257800" cy="365125"/>
          </a:xfrm>
          <a:prstGeom prst="rect">
            <a:avLst/>
          </a:prstGeom>
        </p:spPr>
        <p:txBody>
          <a:bodyPr/>
          <a:lstStyle>
            <a:lvl1pPr algn="r">
              <a:defRPr b="0">
                <a:solidFill>
                  <a:srgbClr val="146737"/>
                </a:solidFill>
              </a:defRPr>
            </a:lvl1pPr>
          </a:lstStyle>
          <a:p>
            <a:pPr>
              <a:defRPr/>
            </a:pPr>
            <a:endParaRPr lang="en-US"/>
          </a:p>
        </p:txBody>
      </p:sp>
      <p:sp>
        <p:nvSpPr>
          <p:cNvPr id="4"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CB0200C8-4744-4BAF-9BDC-E3EC4CB365C0}"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horizontal-logo-white-text.jpg"/>
          <p:cNvPicPr>
            <a:picLocks noChangeAspect="1"/>
          </p:cNvPicPr>
          <p:nvPr/>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5" name="Rectangle 4"/>
          <p:cNvSpPr/>
          <p:nvPr/>
        </p:nvSpPr>
        <p:spPr>
          <a:xfrm>
            <a:off x="304800" y="76200"/>
            <a:ext cx="838200" cy="762000"/>
          </a:xfrm>
          <a:prstGeom prst="rect">
            <a:avLst/>
          </a:prstGeom>
          <a:solidFill>
            <a:srgbClr val="4F8D69"/>
          </a:solidFill>
          <a:ln>
            <a:solidFill>
              <a:srgbClr val="4F8D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prstClr val="white"/>
                </a:solidFill>
              </a:ln>
              <a:solidFill>
                <a:prstClr val="white"/>
              </a:solidFill>
            </a:endParaRPr>
          </a:p>
        </p:txBody>
      </p:sp>
      <p:sp>
        <p:nvSpPr>
          <p:cNvPr id="6" name="Rectangle 5"/>
          <p:cNvSpPr/>
          <p:nvPr/>
        </p:nvSpPr>
        <p:spPr>
          <a:xfrm>
            <a:off x="304800" y="622935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itle 6"/>
          <p:cNvSpPr>
            <a:spLocks noGrp="1"/>
          </p:cNvSpPr>
          <p:nvPr>
            <p:ph type="title"/>
          </p:nvPr>
        </p:nvSpPr>
        <p:spPr>
          <a:xfrm>
            <a:off x="457200" y="1981200"/>
            <a:ext cx="8229600" cy="1143000"/>
          </a:xfrm>
          <a:prstGeom prst="rect">
            <a:avLst/>
          </a:prstGeom>
        </p:spPr>
        <p:txBody>
          <a:bodyPr>
            <a:normAutofit/>
          </a:bodyPr>
          <a:lstStyle>
            <a:lvl1pPr algn="ctr">
              <a:defRPr sz="3600" b="1">
                <a:solidFill>
                  <a:srgbClr val="146737"/>
                </a:solidFill>
              </a:defRPr>
            </a:lvl1pPr>
          </a:lstStyle>
          <a:p>
            <a:r>
              <a:rPr lang="en-US"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a:prstGeom prst="rect">
            <a:avLst/>
          </a:prstGeom>
        </p:spPr>
        <p:txBody>
          <a:bodyPr/>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497DCFE8-007E-4D4C-B4A7-13B9E7DD0A7A}"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0"/>
            <a:ext cx="4038600" cy="50292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3000"/>
            <a:ext cx="4038600" cy="5029200"/>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5" name="Footer Placeholder 10"/>
          <p:cNvSpPr>
            <a:spLocks noGrp="1"/>
          </p:cNvSpPr>
          <p:nvPr>
            <p:ph type="ftr" sz="quarter" idx="10"/>
          </p:nvPr>
        </p:nvSpPr>
        <p:spPr>
          <a:xfrm>
            <a:off x="3200400" y="6356350"/>
            <a:ext cx="5257800" cy="365125"/>
          </a:xfrm>
          <a:prstGeom prst="rect">
            <a:avLst/>
          </a:prstGeom>
        </p:spPr>
        <p:txBody>
          <a:bodyPr/>
          <a:lstStyle>
            <a:lvl1pPr algn="r">
              <a:defRPr b="0">
                <a:solidFill>
                  <a:srgbClr val="146737"/>
                </a:solidFill>
              </a:defRPr>
            </a:lvl1pPr>
          </a:lstStyle>
          <a:p>
            <a:pPr>
              <a:defRPr/>
            </a:pPr>
            <a:endParaRPr lang="en-US"/>
          </a:p>
        </p:txBody>
      </p:sp>
      <p:sp>
        <p:nvSpPr>
          <p:cNvPr id="6"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98CD7BD9-CC36-4E4E-9426-276A10F3B58B}"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77925"/>
            <a:ext cx="4040188" cy="639762"/>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28800"/>
            <a:ext cx="4040188" cy="434340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189038"/>
            <a:ext cx="4041775" cy="639762"/>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28800"/>
            <a:ext cx="4041775" cy="434340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7" name="Footer Placeholder 10"/>
          <p:cNvSpPr>
            <a:spLocks noGrp="1"/>
          </p:cNvSpPr>
          <p:nvPr>
            <p:ph type="ftr" sz="quarter" idx="10"/>
          </p:nvPr>
        </p:nvSpPr>
        <p:spPr>
          <a:xfrm>
            <a:off x="3200400" y="6356350"/>
            <a:ext cx="5257800" cy="365125"/>
          </a:xfrm>
          <a:prstGeom prst="rect">
            <a:avLst/>
          </a:prstGeom>
        </p:spPr>
        <p:txBody>
          <a:bodyPr/>
          <a:lstStyle>
            <a:lvl1pPr algn="r">
              <a:defRPr b="0">
                <a:solidFill>
                  <a:srgbClr val="146737"/>
                </a:solidFill>
              </a:defRPr>
            </a:lvl1pPr>
          </a:lstStyle>
          <a:p>
            <a:pPr>
              <a:defRPr/>
            </a:pPr>
            <a:endParaRPr lang="en-US"/>
          </a:p>
        </p:txBody>
      </p:sp>
      <p:sp>
        <p:nvSpPr>
          <p:cNvPr id="8"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543635CA-59E1-4A41-BDF0-84ED436533AD}"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3" name="Footer Placeholder 10"/>
          <p:cNvSpPr>
            <a:spLocks noGrp="1"/>
          </p:cNvSpPr>
          <p:nvPr>
            <p:ph type="ftr" sz="quarter" idx="10"/>
          </p:nvPr>
        </p:nvSpPr>
        <p:spPr>
          <a:xfrm>
            <a:off x="3200400" y="6356350"/>
            <a:ext cx="5257800" cy="365125"/>
          </a:xfrm>
          <a:prstGeom prst="rect">
            <a:avLst/>
          </a:prstGeom>
        </p:spPr>
        <p:txBody>
          <a:bodyPr/>
          <a:lstStyle>
            <a:lvl1pPr algn="r">
              <a:defRPr b="0">
                <a:solidFill>
                  <a:srgbClr val="146737"/>
                </a:solidFill>
              </a:defRPr>
            </a:lvl1pPr>
          </a:lstStyle>
          <a:p>
            <a:pPr>
              <a:defRPr/>
            </a:pPr>
            <a:endParaRPr lang="en-US"/>
          </a:p>
        </p:txBody>
      </p:sp>
      <p:sp>
        <p:nvSpPr>
          <p:cNvPr id="4"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BECAF6EB-D912-44B4-B94B-01FC4E337126}"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41512" y="1142999"/>
            <a:ext cx="5145088" cy="3584575"/>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905000" y="4800600"/>
            <a:ext cx="52578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5" name="Footer Placeholder 10"/>
          <p:cNvSpPr>
            <a:spLocks noGrp="1"/>
          </p:cNvSpPr>
          <p:nvPr>
            <p:ph type="ftr" sz="quarter" idx="10"/>
          </p:nvPr>
        </p:nvSpPr>
        <p:spPr>
          <a:xfrm>
            <a:off x="3200400" y="6356350"/>
            <a:ext cx="5257800" cy="365125"/>
          </a:xfrm>
          <a:prstGeom prst="rect">
            <a:avLst/>
          </a:prstGeom>
        </p:spPr>
        <p:txBody>
          <a:bodyPr/>
          <a:lstStyle>
            <a:lvl1pPr algn="r">
              <a:defRPr b="0">
                <a:solidFill>
                  <a:srgbClr val="146737"/>
                </a:solidFill>
              </a:defRPr>
            </a:lvl1pPr>
          </a:lstStyle>
          <a:p>
            <a:pPr>
              <a:defRPr/>
            </a:pPr>
            <a:endParaRPr lang="en-US"/>
          </a:p>
        </p:txBody>
      </p:sp>
      <p:sp>
        <p:nvSpPr>
          <p:cNvPr id="6"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7F29DFA0-8826-4376-BE0F-DF59DD5AD6F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6" name="Rectangle 7"/>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7" name="Rectangle 6"/>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8" name="Rectangle 8"/>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9" name="Rectangle 9"/>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nvGrpSpPr>
          <p:cNvPr id="2" name="Group 21"/>
          <p:cNvGrpSpPr>
            <a:grpSpLocks/>
          </p:cNvGrpSpPr>
          <p:nvPr userDrawn="1"/>
        </p:nvGrpSpPr>
        <p:grpSpPr bwMode="auto">
          <a:xfrm flipH="1" flipV="1">
            <a:off x="0" y="920750"/>
            <a:ext cx="9144000" cy="55563"/>
            <a:chOff x="0" y="832104"/>
            <a:chExt cx="9144000" cy="54864"/>
          </a:xfrm>
        </p:grpSpPr>
        <p:sp>
          <p:nvSpPr>
            <p:cNvPr id="11"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2" name="Rectangle 24"/>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3" name="Rectangle 25"/>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pic>
        <p:nvPicPr>
          <p:cNvPr id="14" name="Picture 26" descr="doe_logo_ppt.png"/>
          <p:cNvPicPr>
            <a:picLocks noChangeAspect="1"/>
          </p:cNvPicPr>
          <p:nvPr userDrawn="1"/>
        </p:nvPicPr>
        <p:blipFill>
          <a:blip r:embed="rId2" cstate="print"/>
          <a:srcRect/>
          <a:stretch>
            <a:fillRect/>
          </a:stretch>
        </p:blipFill>
        <p:spPr bwMode="auto">
          <a:xfrm>
            <a:off x="6121400" y="276225"/>
            <a:ext cx="2743200" cy="412750"/>
          </a:xfrm>
          <a:prstGeom prst="rect">
            <a:avLst/>
          </a:prstGeom>
          <a:noFill/>
          <a:ln w="9525">
            <a:noFill/>
            <a:miter lim="800000"/>
            <a:headEnd/>
            <a:tailEnd/>
          </a:ln>
        </p:spPr>
      </p:pic>
      <p:sp>
        <p:nvSpPr>
          <p:cNvPr id="15" name="Rectangle 19"/>
          <p:cNvSpPr/>
          <p:nvPr userDrawn="1"/>
        </p:nvSpPr>
        <p:spPr>
          <a:xfrm>
            <a:off x="4462463" y="4900613"/>
            <a:ext cx="4572000" cy="184150"/>
          </a:xfrm>
          <a:prstGeom prst="rect">
            <a:avLst/>
          </a:prstGeom>
        </p:spPr>
        <p:txBody>
          <a:bodyPr>
            <a:spAutoFit/>
          </a:bodyPr>
          <a:lstStyle/>
          <a:p>
            <a:pPr algn="r" defTabSz="457200" fontAlgn="auto">
              <a:spcBef>
                <a:spcPct val="20000"/>
              </a:spcBef>
              <a:spcAft>
                <a:spcPts val="0"/>
              </a:spcAft>
              <a:buFont typeface="Arial"/>
              <a:buNone/>
              <a:defRPr/>
            </a:pPr>
            <a:r>
              <a:rPr lang="en-US" sz="600">
                <a:solidFill>
                  <a:srgbClr val="FFFFFF"/>
                </a:solidFill>
                <a:latin typeface="Arial"/>
                <a:cs typeface="Arial Narrow"/>
              </a:rPr>
              <a:t>The Parker Ranch installation in Hawaii</a:t>
            </a:r>
          </a:p>
        </p:txBody>
      </p:sp>
      <p:pic>
        <p:nvPicPr>
          <p:cNvPr id="16" name="Picture 29" descr="pv.JPG"/>
          <p:cNvPicPr>
            <a:picLocks noChangeAspect="1"/>
          </p:cNvPicPr>
          <p:nvPr userDrawn="1"/>
        </p:nvPicPr>
        <p:blipFill>
          <a:blip r:embed="rId3" cstate="print"/>
          <a:srcRect/>
          <a:stretch>
            <a:fillRect/>
          </a:stretch>
        </p:blipFill>
        <p:spPr bwMode="auto">
          <a:xfrm>
            <a:off x="0" y="968375"/>
            <a:ext cx="2295525" cy="1993900"/>
          </a:xfrm>
          <a:prstGeom prst="rect">
            <a:avLst/>
          </a:prstGeom>
          <a:noFill/>
          <a:ln w="9525">
            <a:noFill/>
            <a:miter lim="800000"/>
            <a:headEnd/>
            <a:tailEnd/>
          </a:ln>
        </p:spPr>
      </p:pic>
      <p:pic>
        <p:nvPicPr>
          <p:cNvPr id="17" name="Picture 12" descr="led.JPG"/>
          <p:cNvPicPr>
            <a:picLocks noChangeAspect="1"/>
          </p:cNvPicPr>
          <p:nvPr userDrawn="1"/>
        </p:nvPicPr>
        <p:blipFill>
          <a:blip r:embed="rId4" cstate="print"/>
          <a:srcRect/>
          <a:stretch>
            <a:fillRect/>
          </a:stretch>
        </p:blipFill>
        <p:spPr bwMode="auto">
          <a:xfrm>
            <a:off x="2297113" y="973138"/>
            <a:ext cx="2263775" cy="1989137"/>
          </a:xfrm>
          <a:prstGeom prst="rect">
            <a:avLst/>
          </a:prstGeom>
          <a:noFill/>
          <a:ln w="9525">
            <a:noFill/>
            <a:miter lim="800000"/>
            <a:headEnd/>
            <a:tailEnd/>
          </a:ln>
        </p:spPr>
      </p:pic>
      <p:pic>
        <p:nvPicPr>
          <p:cNvPr id="18" name="Picture 16" descr="volt.JPG"/>
          <p:cNvPicPr>
            <a:picLocks noChangeAspect="1"/>
          </p:cNvPicPr>
          <p:nvPr userDrawn="1"/>
        </p:nvPicPr>
        <p:blipFill>
          <a:blip r:embed="rId5" cstate="print"/>
          <a:srcRect/>
          <a:stretch>
            <a:fillRect/>
          </a:stretch>
        </p:blipFill>
        <p:spPr bwMode="auto">
          <a:xfrm>
            <a:off x="4562475" y="981075"/>
            <a:ext cx="2305050" cy="1971675"/>
          </a:xfrm>
          <a:prstGeom prst="rect">
            <a:avLst/>
          </a:prstGeom>
          <a:noFill/>
          <a:ln w="9525">
            <a:noFill/>
            <a:miter lim="800000"/>
            <a:headEnd/>
            <a:tailEnd/>
          </a:ln>
        </p:spPr>
      </p:pic>
      <p:pic>
        <p:nvPicPr>
          <p:cNvPr id="20" name="Picture 10" descr="insulate.JPG"/>
          <p:cNvPicPr>
            <a:picLocks noChangeAspect="1"/>
          </p:cNvPicPr>
          <p:nvPr userDrawn="1"/>
        </p:nvPicPr>
        <p:blipFill>
          <a:blip r:embed="rId6" cstate="print"/>
          <a:srcRect/>
          <a:stretch>
            <a:fillRect/>
          </a:stretch>
        </p:blipFill>
        <p:spPr bwMode="auto">
          <a:xfrm>
            <a:off x="6872288" y="971550"/>
            <a:ext cx="2271712" cy="1981200"/>
          </a:xfrm>
          <a:prstGeom prst="rect">
            <a:avLst/>
          </a:prstGeom>
          <a:noFill/>
          <a:ln w="9525">
            <a:noFill/>
            <a:miter lim="800000"/>
            <a:headEnd/>
            <a:tailEnd/>
          </a:ln>
        </p:spPr>
      </p:pic>
      <p:pic>
        <p:nvPicPr>
          <p:cNvPr id="21" name="Picture 13" descr="Oneturbine.JPG"/>
          <p:cNvPicPr>
            <a:picLocks noChangeAspect="1"/>
          </p:cNvPicPr>
          <p:nvPr userDrawn="1"/>
        </p:nvPicPr>
        <p:blipFill>
          <a:blip r:embed="rId7" cstate="print"/>
          <a:srcRect/>
          <a:stretch>
            <a:fillRect/>
          </a:stretch>
        </p:blipFill>
        <p:spPr bwMode="auto">
          <a:xfrm>
            <a:off x="0" y="2962275"/>
            <a:ext cx="2305050" cy="2128838"/>
          </a:xfrm>
          <a:prstGeom prst="rect">
            <a:avLst/>
          </a:prstGeom>
          <a:noFill/>
          <a:ln w="9525">
            <a:noFill/>
            <a:miter lim="800000"/>
            <a:headEnd/>
            <a:tailEnd/>
          </a:ln>
        </p:spPr>
      </p:pic>
      <p:pic>
        <p:nvPicPr>
          <p:cNvPr id="22" name="Picture 18" descr="windows.JPG"/>
          <p:cNvPicPr>
            <a:picLocks noChangeAspect="1"/>
          </p:cNvPicPr>
          <p:nvPr userDrawn="1"/>
        </p:nvPicPr>
        <p:blipFill>
          <a:blip r:embed="rId8" cstate="print"/>
          <a:srcRect/>
          <a:stretch>
            <a:fillRect/>
          </a:stretch>
        </p:blipFill>
        <p:spPr bwMode="auto">
          <a:xfrm>
            <a:off x="2289175" y="2962275"/>
            <a:ext cx="2273300" cy="2133600"/>
          </a:xfrm>
          <a:prstGeom prst="rect">
            <a:avLst/>
          </a:prstGeom>
          <a:noFill/>
          <a:ln w="9525">
            <a:noFill/>
            <a:miter lim="800000"/>
            <a:headEnd/>
            <a:tailEnd/>
          </a:ln>
        </p:spPr>
      </p:pic>
      <p:pic>
        <p:nvPicPr>
          <p:cNvPr id="23" name="Picture 36" descr="13823.jpg"/>
          <p:cNvPicPr>
            <a:picLocks noChangeAspect="1"/>
          </p:cNvPicPr>
          <p:nvPr userDrawn="1"/>
        </p:nvPicPr>
        <p:blipFill>
          <a:blip r:embed="rId9" cstate="print"/>
          <a:srcRect/>
          <a:stretch>
            <a:fillRect/>
          </a:stretch>
        </p:blipFill>
        <p:spPr bwMode="auto">
          <a:xfrm>
            <a:off x="4557713" y="2952750"/>
            <a:ext cx="2309812" cy="2138363"/>
          </a:xfrm>
          <a:prstGeom prst="rect">
            <a:avLst/>
          </a:prstGeom>
          <a:noFill/>
          <a:ln w="9525">
            <a:noFill/>
            <a:miter lim="800000"/>
            <a:headEnd/>
            <a:tailEnd/>
          </a:ln>
        </p:spPr>
      </p:pic>
      <p:pic>
        <p:nvPicPr>
          <p:cNvPr id="25" name="Picture 14" descr="pumpwithleaves.JPG"/>
          <p:cNvPicPr>
            <a:picLocks noChangeAspect="1"/>
          </p:cNvPicPr>
          <p:nvPr userDrawn="1"/>
        </p:nvPicPr>
        <p:blipFill>
          <a:blip r:embed="rId10" cstate="print"/>
          <a:srcRect/>
          <a:stretch>
            <a:fillRect/>
          </a:stretch>
        </p:blipFill>
        <p:spPr bwMode="auto">
          <a:xfrm>
            <a:off x="6867525" y="2952750"/>
            <a:ext cx="2276475" cy="2138363"/>
          </a:xfrm>
          <a:prstGeom prst="rect">
            <a:avLst/>
          </a:prstGeom>
          <a:noFill/>
          <a:ln w="9525">
            <a:noFill/>
            <a:miter lim="800000"/>
            <a:headEnd/>
            <a:tailEnd/>
          </a:ln>
        </p:spPr>
      </p:pic>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4" name="Text Placeholder 22"/>
          <p:cNvSpPr>
            <a:spLocks noGrp="1"/>
          </p:cNvSpPr>
          <p:nvPr>
            <p:ph type="body" sz="quarter" idx="12"/>
          </p:nvPr>
        </p:nvSpPr>
        <p:spPr>
          <a:xfrm>
            <a:off x="6054450" y="5117910"/>
            <a:ext cx="3089550" cy="1160490"/>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8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dirty="0" smtClean="0"/>
              <a:t>Click to edit Master text styles</a:t>
            </a:r>
          </a:p>
        </p:txBody>
      </p:sp>
      <p:sp>
        <p:nvSpPr>
          <p:cNvPr id="19" name="Text Placeholder 18"/>
          <p:cNvSpPr>
            <a:spLocks noGrp="1"/>
          </p:cNvSpPr>
          <p:nvPr>
            <p:ph type="body" sz="quarter" idx="13"/>
          </p:nvPr>
        </p:nvSpPr>
        <p:spPr>
          <a:xfrm>
            <a:off x="263635" y="5795742"/>
            <a:ext cx="1390650" cy="288687"/>
          </a:xfrm>
        </p:spPr>
        <p:txBody>
          <a:bodyPr>
            <a:normAutofit/>
          </a:bodyPr>
          <a:lstStyle>
            <a:lvl1pPr>
              <a:buNone/>
              <a:defRPr sz="1200" baseline="0">
                <a:solidFill>
                  <a:schemeClr val="bg1"/>
                </a:solidFill>
                <a:latin typeface="Arial Narrow" pitchFamily="34" charset="0"/>
              </a:defRPr>
            </a:lvl1pPr>
            <a:lvl5pPr>
              <a:defRPr/>
            </a:lvl5pPr>
          </a:lstStyle>
          <a:p>
            <a:pPr lvl="0"/>
            <a:r>
              <a:rPr lang="en-US" dirty="0"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6615113"/>
            <a:ext cx="9134475" cy="2238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 name="Content Placeholder 2"/>
          <p:cNvSpPr>
            <a:spLocks noGrp="1"/>
          </p:cNvSpPr>
          <p:nvPr>
            <p:ph idx="1"/>
          </p:nvPr>
        </p:nvSpPr>
        <p:spPr>
          <a:xfrm>
            <a:off x="457200" y="1190625"/>
            <a:ext cx="8229600" cy="4876800"/>
          </a:xfrm>
          <a:prstGeom prst="rect">
            <a:avLst/>
          </a:prstGeom>
        </p:spPr>
        <p:txBody>
          <a:bodyPr/>
          <a:lstStyle>
            <a:lvl1pPr>
              <a:defRPr sz="2200"/>
            </a:lvl1pPr>
            <a:lvl2pPr>
              <a:defRPr sz="2000"/>
            </a:lvl2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238125" y="0"/>
            <a:ext cx="5664200" cy="901700"/>
          </a:xfrm>
          <a:effectLst>
            <a:outerShdw blurRad="50800" dist="25400" dir="2700000" algn="tl" rotWithShape="0">
              <a:prstClr val="black">
                <a:alpha val="40000"/>
              </a:prstClr>
            </a:outerShdw>
          </a:effectLst>
        </p:spPr>
        <p:txBody>
          <a:bodyPr/>
          <a:lstStyle>
            <a:lvl1pPr algn="l">
              <a:defRPr sz="3000"/>
            </a:lvl1pPr>
          </a:lstStyle>
          <a:p>
            <a:r>
              <a:rPr lang="en-US" dirty="0" smtClean="0"/>
              <a:t>Click to edit Master title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2"/>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5" name="Rectangle 3"/>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6" name="Rectangle 4"/>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9" name="Rectangle 5"/>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cars">
    <p:spTree>
      <p:nvGrpSpPr>
        <p:cNvPr id="1" name=""/>
        <p:cNvGrpSpPr/>
        <p:nvPr/>
      </p:nvGrpSpPr>
      <p:grpSpPr>
        <a:xfrm>
          <a:off x="0" y="0"/>
          <a:ext cx="0" cy="0"/>
          <a:chOff x="0" y="0"/>
          <a:chExt cx="0" cy="0"/>
        </a:xfrm>
      </p:grpSpPr>
      <p:pic>
        <p:nvPicPr>
          <p:cNvPr id="7" name="Picture 13" descr="08616.jpg"/>
          <p:cNvPicPr>
            <a:picLocks noChangeAspect="1"/>
          </p:cNvPicPr>
          <p:nvPr userDrawn="1"/>
        </p:nvPicPr>
        <p:blipFill>
          <a:blip r:embed="rId2" cstate="print"/>
          <a:srcRect/>
          <a:stretch>
            <a:fillRect/>
          </a:stretch>
        </p:blipFill>
        <p:spPr bwMode="auto">
          <a:xfrm>
            <a:off x="-7938" y="942975"/>
            <a:ext cx="9164638" cy="4183063"/>
          </a:xfrm>
          <a:prstGeom prst="rect">
            <a:avLst/>
          </a:prstGeom>
          <a:noFill/>
          <a:ln w="9525">
            <a:noFill/>
            <a:miter lim="800000"/>
            <a:headEnd/>
            <a:tailEnd/>
          </a:ln>
        </p:spPr>
      </p:pic>
      <p:sp>
        <p:nvSpPr>
          <p:cNvPr id="8" name="Rectangle 7"/>
          <p:cNvSpPr/>
          <p:nvPr userDrawn="1"/>
        </p:nvSpPr>
        <p:spPr>
          <a:xfrm>
            <a:off x="0" y="0"/>
            <a:ext cx="9144000" cy="9271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3"/>
            <a:ext cx="9144000" cy="4016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0"/>
            <a:ext cx="4572000" cy="1363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pitchFamily="-106" charset="-128"/>
              <a:cs typeface="ＭＳ Ｐゴシック" pitchFamily="-106" charset="-128"/>
            </a:endParaRPr>
          </a:p>
        </p:txBody>
      </p:sp>
      <p:sp>
        <p:nvSpPr>
          <p:cNvPr id="11" name="Rectangle 10"/>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pitchFamily="-106" charset="-128"/>
              <a:cs typeface="ＭＳ Ｐゴシック" pitchFamily="-106" charset="-128"/>
            </a:endParaRPr>
          </a:p>
        </p:txBody>
      </p:sp>
      <p:grpSp>
        <p:nvGrpSpPr>
          <p:cNvPr id="2" name="Group 21"/>
          <p:cNvGrpSpPr>
            <a:grpSpLocks/>
          </p:cNvGrpSpPr>
          <p:nvPr userDrawn="1"/>
        </p:nvGrpSpPr>
        <p:grpSpPr bwMode="auto">
          <a:xfrm flipH="1" flipV="1">
            <a:off x="0" y="920750"/>
            <a:ext cx="9144000" cy="55563"/>
            <a:chOff x="0" y="832104"/>
            <a:chExt cx="9144000" cy="54864"/>
          </a:xfrm>
        </p:grpSpPr>
        <p:sp>
          <p:nvSpPr>
            <p:cNvPr id="14" name="Rectangle 13"/>
            <p:cNvSpPr/>
            <p:nvPr userDrawn="1"/>
          </p:nvSpPr>
          <p:spPr>
            <a:xfrm>
              <a:off x="4572000" y="832104"/>
              <a:ext cx="45720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pitchFamily="-106" charset="-128"/>
                <a:cs typeface="ＭＳ Ｐゴシック" pitchFamily="-106" charset="-128"/>
              </a:endParaRPr>
            </a:p>
          </p:txBody>
        </p:sp>
        <p:sp>
          <p:nvSpPr>
            <p:cNvPr id="16" name="Rectangle 15"/>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pitchFamily="-106" charset="-128"/>
                <a:cs typeface="ＭＳ Ｐゴシック" pitchFamily="-106" charset="-128"/>
              </a:endParaRPr>
            </a:p>
          </p:txBody>
        </p:sp>
      </p:grpSp>
      <p:pic>
        <p:nvPicPr>
          <p:cNvPr id="17" name="Picture 32" descr="doe_logo_ppt.png"/>
          <p:cNvPicPr>
            <a:picLocks noChangeAspect="1"/>
          </p:cNvPicPr>
          <p:nvPr userDrawn="1"/>
        </p:nvPicPr>
        <p:blipFill>
          <a:blip r:embed="rId3" cstate="print"/>
          <a:srcRect/>
          <a:stretch>
            <a:fillRect/>
          </a:stretch>
        </p:blipFill>
        <p:spPr bwMode="auto">
          <a:xfrm>
            <a:off x="6121400" y="276225"/>
            <a:ext cx="2743200" cy="412750"/>
          </a:xfrm>
          <a:prstGeom prst="rect">
            <a:avLst/>
          </a:prstGeom>
          <a:noFill/>
          <a:ln w="9525">
            <a:noFill/>
            <a:miter lim="800000"/>
            <a:headEnd/>
            <a:tailEnd/>
          </a:ln>
        </p:spPr>
      </p:pic>
      <p:sp>
        <p:nvSpPr>
          <p:cNvPr id="36"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mj-lt"/>
                <a:cs typeface="Arial Narrow"/>
              </a:defRPr>
            </a:lvl1pPr>
          </a:lstStyle>
          <a:p>
            <a:r>
              <a:rPr lang="en-US" smtClean="0"/>
              <a:t>Click to edit Master title style</a:t>
            </a:r>
            <a:endParaRPr lang="en-US" dirty="0"/>
          </a:p>
        </p:txBody>
      </p:sp>
      <p:sp>
        <p:nvSpPr>
          <p:cNvPr id="37"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j-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3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j-lt"/>
                <a:cs typeface="Arial"/>
              </a:defRPr>
            </a:lvl1pPr>
          </a:lstStyle>
          <a:p>
            <a:pPr lvl="0"/>
            <a:r>
              <a:rPr lang="en-US" noProof="0" smtClean="0"/>
              <a:t>Click to edit Master text styles</a:t>
            </a:r>
          </a:p>
        </p:txBody>
      </p:sp>
      <p:sp>
        <p:nvSpPr>
          <p:cNvPr id="39"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Narrow"/>
              </a:defRPr>
            </a:lvl1pPr>
          </a:lstStyle>
          <a:p>
            <a:pPr lvl="0"/>
            <a:r>
              <a:rPr lang="en-US" noProof="0" dirty="0" smtClean="0"/>
              <a:t>Click to edit Master text styles</a:t>
            </a:r>
          </a:p>
        </p:txBody>
      </p:sp>
      <p:sp>
        <p:nvSpPr>
          <p:cNvPr id="40"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mn-lt"/>
              </a:defRPr>
            </a:lvl1pPr>
            <a:lvl5pPr>
              <a:defRPr/>
            </a:lvl5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6" name="Rectangle 7"/>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7" name="Rectangle 6"/>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8" name="Rectangle 8"/>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9" name="Rectangle 9"/>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nvGrpSpPr>
          <p:cNvPr id="2" name="Group 21"/>
          <p:cNvGrpSpPr>
            <a:grpSpLocks/>
          </p:cNvGrpSpPr>
          <p:nvPr userDrawn="1"/>
        </p:nvGrpSpPr>
        <p:grpSpPr bwMode="auto">
          <a:xfrm flipH="1" flipV="1">
            <a:off x="0" y="920750"/>
            <a:ext cx="9144000" cy="55563"/>
            <a:chOff x="0" y="832104"/>
            <a:chExt cx="9144000" cy="54864"/>
          </a:xfrm>
        </p:grpSpPr>
        <p:sp>
          <p:nvSpPr>
            <p:cNvPr id="11"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2" name="Rectangle 24"/>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3" name="Rectangle 25"/>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pic>
        <p:nvPicPr>
          <p:cNvPr id="14" name="Picture 26" descr="doe_logo_ppt.png"/>
          <p:cNvPicPr>
            <a:picLocks noChangeAspect="1"/>
          </p:cNvPicPr>
          <p:nvPr userDrawn="1"/>
        </p:nvPicPr>
        <p:blipFill>
          <a:blip r:embed="rId2" cstate="print"/>
          <a:srcRect/>
          <a:stretch>
            <a:fillRect/>
          </a:stretch>
        </p:blipFill>
        <p:spPr bwMode="auto">
          <a:xfrm>
            <a:off x="6121400" y="276225"/>
            <a:ext cx="2743200" cy="412750"/>
          </a:xfrm>
          <a:prstGeom prst="rect">
            <a:avLst/>
          </a:prstGeom>
          <a:noFill/>
          <a:ln w="9525">
            <a:noFill/>
            <a:miter lim="800000"/>
            <a:headEnd/>
            <a:tailEnd/>
          </a:ln>
        </p:spPr>
      </p:pic>
      <p:sp>
        <p:nvSpPr>
          <p:cNvPr id="15" name="Rectangle 19"/>
          <p:cNvSpPr/>
          <p:nvPr userDrawn="1"/>
        </p:nvSpPr>
        <p:spPr>
          <a:xfrm>
            <a:off x="4462463" y="4900613"/>
            <a:ext cx="4572000" cy="184150"/>
          </a:xfrm>
          <a:prstGeom prst="rect">
            <a:avLst/>
          </a:prstGeom>
        </p:spPr>
        <p:txBody>
          <a:bodyPr>
            <a:spAutoFit/>
          </a:bodyPr>
          <a:lstStyle/>
          <a:p>
            <a:pPr algn="r" defTabSz="457200" fontAlgn="auto">
              <a:spcBef>
                <a:spcPct val="20000"/>
              </a:spcBef>
              <a:spcAft>
                <a:spcPts val="0"/>
              </a:spcAft>
              <a:buFont typeface="Arial"/>
              <a:buNone/>
              <a:defRPr/>
            </a:pPr>
            <a:r>
              <a:rPr lang="en-US" sz="600">
                <a:solidFill>
                  <a:srgbClr val="FFFFFF"/>
                </a:solidFill>
                <a:latin typeface="Arial"/>
                <a:cs typeface="Arial Narrow"/>
              </a:rPr>
              <a:t>The Parker Ranch installation in Hawaii</a:t>
            </a:r>
          </a:p>
        </p:txBody>
      </p:sp>
      <p:pic>
        <p:nvPicPr>
          <p:cNvPr id="16" name="Picture 29" descr="pv.JPG"/>
          <p:cNvPicPr>
            <a:picLocks noChangeAspect="1"/>
          </p:cNvPicPr>
          <p:nvPr userDrawn="1"/>
        </p:nvPicPr>
        <p:blipFill>
          <a:blip r:embed="rId3" cstate="print"/>
          <a:srcRect/>
          <a:stretch>
            <a:fillRect/>
          </a:stretch>
        </p:blipFill>
        <p:spPr bwMode="auto">
          <a:xfrm>
            <a:off x="0" y="968375"/>
            <a:ext cx="2295525" cy="1993900"/>
          </a:xfrm>
          <a:prstGeom prst="rect">
            <a:avLst/>
          </a:prstGeom>
          <a:noFill/>
          <a:ln w="9525">
            <a:noFill/>
            <a:miter lim="800000"/>
            <a:headEnd/>
            <a:tailEnd/>
          </a:ln>
        </p:spPr>
      </p:pic>
      <p:pic>
        <p:nvPicPr>
          <p:cNvPr id="17" name="Picture 12" descr="led.JPG"/>
          <p:cNvPicPr>
            <a:picLocks noChangeAspect="1"/>
          </p:cNvPicPr>
          <p:nvPr userDrawn="1"/>
        </p:nvPicPr>
        <p:blipFill>
          <a:blip r:embed="rId4" cstate="print"/>
          <a:srcRect/>
          <a:stretch>
            <a:fillRect/>
          </a:stretch>
        </p:blipFill>
        <p:spPr bwMode="auto">
          <a:xfrm>
            <a:off x="2297113" y="973138"/>
            <a:ext cx="2263775" cy="1989137"/>
          </a:xfrm>
          <a:prstGeom prst="rect">
            <a:avLst/>
          </a:prstGeom>
          <a:noFill/>
          <a:ln w="9525">
            <a:noFill/>
            <a:miter lim="800000"/>
            <a:headEnd/>
            <a:tailEnd/>
          </a:ln>
        </p:spPr>
      </p:pic>
      <p:pic>
        <p:nvPicPr>
          <p:cNvPr id="18" name="Picture 16" descr="volt.JPG"/>
          <p:cNvPicPr>
            <a:picLocks noChangeAspect="1"/>
          </p:cNvPicPr>
          <p:nvPr userDrawn="1"/>
        </p:nvPicPr>
        <p:blipFill>
          <a:blip r:embed="rId5" cstate="print"/>
          <a:srcRect/>
          <a:stretch>
            <a:fillRect/>
          </a:stretch>
        </p:blipFill>
        <p:spPr bwMode="auto">
          <a:xfrm>
            <a:off x="4562475" y="981075"/>
            <a:ext cx="2305050" cy="1971675"/>
          </a:xfrm>
          <a:prstGeom prst="rect">
            <a:avLst/>
          </a:prstGeom>
          <a:noFill/>
          <a:ln w="9525">
            <a:noFill/>
            <a:miter lim="800000"/>
            <a:headEnd/>
            <a:tailEnd/>
          </a:ln>
        </p:spPr>
      </p:pic>
      <p:pic>
        <p:nvPicPr>
          <p:cNvPr id="20" name="Picture 10" descr="insulate.JPG"/>
          <p:cNvPicPr>
            <a:picLocks noChangeAspect="1"/>
          </p:cNvPicPr>
          <p:nvPr userDrawn="1"/>
        </p:nvPicPr>
        <p:blipFill>
          <a:blip r:embed="rId6" cstate="print"/>
          <a:srcRect/>
          <a:stretch>
            <a:fillRect/>
          </a:stretch>
        </p:blipFill>
        <p:spPr bwMode="auto">
          <a:xfrm>
            <a:off x="6872288" y="971550"/>
            <a:ext cx="2271712" cy="1981200"/>
          </a:xfrm>
          <a:prstGeom prst="rect">
            <a:avLst/>
          </a:prstGeom>
          <a:noFill/>
          <a:ln w="9525">
            <a:noFill/>
            <a:miter lim="800000"/>
            <a:headEnd/>
            <a:tailEnd/>
          </a:ln>
        </p:spPr>
      </p:pic>
      <p:pic>
        <p:nvPicPr>
          <p:cNvPr id="21" name="Picture 13" descr="Oneturbine.JPG"/>
          <p:cNvPicPr>
            <a:picLocks noChangeAspect="1"/>
          </p:cNvPicPr>
          <p:nvPr userDrawn="1"/>
        </p:nvPicPr>
        <p:blipFill>
          <a:blip r:embed="rId7" cstate="print"/>
          <a:srcRect/>
          <a:stretch>
            <a:fillRect/>
          </a:stretch>
        </p:blipFill>
        <p:spPr bwMode="auto">
          <a:xfrm>
            <a:off x="0" y="2962275"/>
            <a:ext cx="2305050" cy="2128838"/>
          </a:xfrm>
          <a:prstGeom prst="rect">
            <a:avLst/>
          </a:prstGeom>
          <a:noFill/>
          <a:ln w="9525">
            <a:noFill/>
            <a:miter lim="800000"/>
            <a:headEnd/>
            <a:tailEnd/>
          </a:ln>
        </p:spPr>
      </p:pic>
      <p:pic>
        <p:nvPicPr>
          <p:cNvPr id="22" name="Picture 18" descr="windows.JPG"/>
          <p:cNvPicPr>
            <a:picLocks noChangeAspect="1"/>
          </p:cNvPicPr>
          <p:nvPr userDrawn="1"/>
        </p:nvPicPr>
        <p:blipFill>
          <a:blip r:embed="rId8" cstate="print"/>
          <a:srcRect/>
          <a:stretch>
            <a:fillRect/>
          </a:stretch>
        </p:blipFill>
        <p:spPr bwMode="auto">
          <a:xfrm>
            <a:off x="2289175" y="2962275"/>
            <a:ext cx="2273300" cy="2133600"/>
          </a:xfrm>
          <a:prstGeom prst="rect">
            <a:avLst/>
          </a:prstGeom>
          <a:noFill/>
          <a:ln w="9525">
            <a:noFill/>
            <a:miter lim="800000"/>
            <a:headEnd/>
            <a:tailEnd/>
          </a:ln>
        </p:spPr>
      </p:pic>
      <p:pic>
        <p:nvPicPr>
          <p:cNvPr id="23" name="Picture 36" descr="13823.jpg"/>
          <p:cNvPicPr>
            <a:picLocks noChangeAspect="1"/>
          </p:cNvPicPr>
          <p:nvPr userDrawn="1"/>
        </p:nvPicPr>
        <p:blipFill>
          <a:blip r:embed="rId9" cstate="print"/>
          <a:srcRect/>
          <a:stretch>
            <a:fillRect/>
          </a:stretch>
        </p:blipFill>
        <p:spPr bwMode="auto">
          <a:xfrm>
            <a:off x="4557713" y="2952750"/>
            <a:ext cx="2309812" cy="2138363"/>
          </a:xfrm>
          <a:prstGeom prst="rect">
            <a:avLst/>
          </a:prstGeom>
          <a:noFill/>
          <a:ln w="9525">
            <a:noFill/>
            <a:miter lim="800000"/>
            <a:headEnd/>
            <a:tailEnd/>
          </a:ln>
        </p:spPr>
      </p:pic>
      <p:pic>
        <p:nvPicPr>
          <p:cNvPr id="25" name="Picture 14" descr="pumpwithleaves.JPG"/>
          <p:cNvPicPr>
            <a:picLocks noChangeAspect="1"/>
          </p:cNvPicPr>
          <p:nvPr userDrawn="1"/>
        </p:nvPicPr>
        <p:blipFill>
          <a:blip r:embed="rId10" cstate="print"/>
          <a:srcRect/>
          <a:stretch>
            <a:fillRect/>
          </a:stretch>
        </p:blipFill>
        <p:spPr bwMode="auto">
          <a:xfrm>
            <a:off x="6867525" y="2952750"/>
            <a:ext cx="2276475" cy="2138363"/>
          </a:xfrm>
          <a:prstGeom prst="rect">
            <a:avLst/>
          </a:prstGeom>
          <a:noFill/>
          <a:ln w="9525">
            <a:noFill/>
            <a:miter lim="800000"/>
            <a:headEnd/>
            <a:tailEnd/>
          </a:ln>
        </p:spPr>
      </p:pic>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4" name="Text Placeholder 22"/>
          <p:cNvSpPr>
            <a:spLocks noGrp="1"/>
          </p:cNvSpPr>
          <p:nvPr>
            <p:ph type="body" sz="quarter" idx="12"/>
          </p:nvPr>
        </p:nvSpPr>
        <p:spPr>
          <a:xfrm>
            <a:off x="6054450" y="5117910"/>
            <a:ext cx="3089550" cy="1160490"/>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8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dirty="0" smtClean="0"/>
              <a:t>Click to edit Master text styles</a:t>
            </a:r>
          </a:p>
        </p:txBody>
      </p:sp>
      <p:sp>
        <p:nvSpPr>
          <p:cNvPr id="19" name="Text Placeholder 18"/>
          <p:cNvSpPr>
            <a:spLocks noGrp="1"/>
          </p:cNvSpPr>
          <p:nvPr>
            <p:ph type="body" sz="quarter" idx="13"/>
          </p:nvPr>
        </p:nvSpPr>
        <p:spPr>
          <a:xfrm>
            <a:off x="263635" y="5795742"/>
            <a:ext cx="1390650" cy="288687"/>
          </a:xfrm>
        </p:spPr>
        <p:txBody>
          <a:bodyPr>
            <a:normAutofit/>
          </a:bodyPr>
          <a:lstStyle>
            <a:lvl1pPr>
              <a:buNone/>
              <a:defRPr sz="1200" baseline="0">
                <a:solidFill>
                  <a:schemeClr val="bg1"/>
                </a:solidFill>
                <a:latin typeface="Arial Narrow" pitchFamily="34" charset="0"/>
              </a:defRPr>
            </a:lvl1pPr>
            <a:lvl5pPr>
              <a:defRPr/>
            </a:lvl5pPr>
          </a:lstStyle>
          <a:p>
            <a:pPr lvl="0"/>
            <a:r>
              <a:rPr lang="en-US" dirty="0"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6615113"/>
            <a:ext cx="9134475" cy="2238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 name="Content Placeholder 2"/>
          <p:cNvSpPr>
            <a:spLocks noGrp="1"/>
          </p:cNvSpPr>
          <p:nvPr>
            <p:ph idx="1"/>
          </p:nvPr>
        </p:nvSpPr>
        <p:spPr>
          <a:xfrm>
            <a:off x="457200" y="1190625"/>
            <a:ext cx="8229600" cy="4876800"/>
          </a:xfrm>
          <a:prstGeom prst="rect">
            <a:avLst/>
          </a:prstGeom>
        </p:spPr>
        <p:txBody>
          <a:bodyPr/>
          <a:lstStyle>
            <a:lvl1pPr>
              <a:defRPr sz="2200"/>
            </a:lvl1pPr>
            <a:lvl2pPr>
              <a:defRPr sz="2000"/>
            </a:lvl2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238125" y="0"/>
            <a:ext cx="5664200" cy="901700"/>
          </a:xfrm>
          <a:effectLst>
            <a:outerShdw blurRad="50800" dist="25400" dir="2700000" algn="tl" rotWithShape="0">
              <a:prstClr val="black">
                <a:alpha val="40000"/>
              </a:prstClr>
            </a:outerShdw>
          </a:effectLst>
        </p:spPr>
        <p:txBody>
          <a:bodyPr/>
          <a:lstStyle>
            <a:lvl1pPr algn="l">
              <a:defRPr sz="3000"/>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2"/>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5" name="Rectangle 3"/>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6" name="Rectangle 4"/>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9" name="Rectangle 5"/>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9800" y="0"/>
            <a:ext cx="5664200" cy="901700"/>
          </a:xfrm>
        </p:spPr>
        <p:txBody>
          <a:bodyPr/>
          <a:lstStyle/>
          <a:p>
            <a:r>
              <a:rPr lang="en-US"/>
              <a:t>Click to edit Master title style</a:t>
            </a:r>
          </a:p>
        </p:txBody>
      </p:sp>
      <p:sp>
        <p:nvSpPr>
          <p:cNvPr id="3" name="Content Placeholder 2"/>
          <p:cNvSpPr>
            <a:spLocks noGrp="1"/>
          </p:cNvSpPr>
          <p:nvPr>
            <p:ph idx="1"/>
          </p:nvPr>
        </p:nvSpPr>
        <p:spPr>
          <a:xfrm>
            <a:off x="457200" y="1590675"/>
            <a:ext cx="8229600" cy="480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Slide cars">
    <p:spTree>
      <p:nvGrpSpPr>
        <p:cNvPr id="1" name=""/>
        <p:cNvGrpSpPr/>
        <p:nvPr/>
      </p:nvGrpSpPr>
      <p:grpSpPr>
        <a:xfrm>
          <a:off x="0" y="0"/>
          <a:ext cx="0" cy="0"/>
          <a:chOff x="0" y="0"/>
          <a:chExt cx="0" cy="0"/>
        </a:xfrm>
      </p:grpSpPr>
      <p:pic>
        <p:nvPicPr>
          <p:cNvPr id="7" name="Picture 13" descr="08616.jpg"/>
          <p:cNvPicPr>
            <a:picLocks noChangeAspect="1"/>
          </p:cNvPicPr>
          <p:nvPr userDrawn="1"/>
        </p:nvPicPr>
        <p:blipFill>
          <a:blip r:embed="rId2" cstate="print"/>
          <a:srcRect/>
          <a:stretch>
            <a:fillRect/>
          </a:stretch>
        </p:blipFill>
        <p:spPr bwMode="auto">
          <a:xfrm>
            <a:off x="-7938" y="942975"/>
            <a:ext cx="9164638" cy="4183063"/>
          </a:xfrm>
          <a:prstGeom prst="rect">
            <a:avLst/>
          </a:prstGeom>
          <a:noFill/>
          <a:ln w="9525">
            <a:noFill/>
            <a:miter lim="800000"/>
            <a:headEnd/>
            <a:tailEnd/>
          </a:ln>
        </p:spPr>
      </p:pic>
      <p:sp>
        <p:nvSpPr>
          <p:cNvPr id="8" name="Rectangle 7"/>
          <p:cNvSpPr/>
          <p:nvPr userDrawn="1"/>
        </p:nvSpPr>
        <p:spPr>
          <a:xfrm>
            <a:off x="0" y="0"/>
            <a:ext cx="9144000" cy="9271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3"/>
            <a:ext cx="9144000" cy="4016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0"/>
            <a:ext cx="4572000" cy="1363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pitchFamily="-106" charset="-128"/>
              <a:cs typeface="ＭＳ Ｐゴシック" pitchFamily="-106" charset="-128"/>
            </a:endParaRPr>
          </a:p>
        </p:txBody>
      </p:sp>
      <p:sp>
        <p:nvSpPr>
          <p:cNvPr id="11" name="Rectangle 10"/>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pitchFamily="-106" charset="-128"/>
              <a:cs typeface="ＭＳ Ｐゴシック" pitchFamily="-106" charset="-128"/>
            </a:endParaRPr>
          </a:p>
        </p:txBody>
      </p:sp>
      <p:grpSp>
        <p:nvGrpSpPr>
          <p:cNvPr id="2" name="Group 21"/>
          <p:cNvGrpSpPr>
            <a:grpSpLocks/>
          </p:cNvGrpSpPr>
          <p:nvPr userDrawn="1"/>
        </p:nvGrpSpPr>
        <p:grpSpPr bwMode="auto">
          <a:xfrm flipH="1" flipV="1">
            <a:off x="0" y="920750"/>
            <a:ext cx="9144000" cy="55563"/>
            <a:chOff x="0" y="832104"/>
            <a:chExt cx="9144000" cy="54864"/>
          </a:xfrm>
        </p:grpSpPr>
        <p:sp>
          <p:nvSpPr>
            <p:cNvPr id="14" name="Rectangle 13"/>
            <p:cNvSpPr/>
            <p:nvPr userDrawn="1"/>
          </p:nvSpPr>
          <p:spPr>
            <a:xfrm>
              <a:off x="4572000" y="832104"/>
              <a:ext cx="45720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pitchFamily="-106" charset="-128"/>
                <a:cs typeface="ＭＳ Ｐゴシック" pitchFamily="-106" charset="-128"/>
              </a:endParaRPr>
            </a:p>
          </p:txBody>
        </p:sp>
        <p:sp>
          <p:nvSpPr>
            <p:cNvPr id="16" name="Rectangle 15"/>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pitchFamily="-106" charset="-128"/>
                <a:cs typeface="ＭＳ Ｐゴシック" pitchFamily="-106" charset="-128"/>
              </a:endParaRPr>
            </a:p>
          </p:txBody>
        </p:sp>
      </p:grpSp>
      <p:pic>
        <p:nvPicPr>
          <p:cNvPr id="17" name="Picture 32" descr="doe_logo_ppt.png"/>
          <p:cNvPicPr>
            <a:picLocks noChangeAspect="1"/>
          </p:cNvPicPr>
          <p:nvPr userDrawn="1"/>
        </p:nvPicPr>
        <p:blipFill>
          <a:blip r:embed="rId3" cstate="print"/>
          <a:srcRect/>
          <a:stretch>
            <a:fillRect/>
          </a:stretch>
        </p:blipFill>
        <p:spPr bwMode="auto">
          <a:xfrm>
            <a:off x="6121400" y="276225"/>
            <a:ext cx="2743200" cy="412750"/>
          </a:xfrm>
          <a:prstGeom prst="rect">
            <a:avLst/>
          </a:prstGeom>
          <a:noFill/>
          <a:ln w="9525">
            <a:noFill/>
            <a:miter lim="800000"/>
            <a:headEnd/>
            <a:tailEnd/>
          </a:ln>
        </p:spPr>
      </p:pic>
      <p:sp>
        <p:nvSpPr>
          <p:cNvPr id="36"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mj-lt"/>
                <a:cs typeface="Arial Narrow"/>
              </a:defRPr>
            </a:lvl1pPr>
          </a:lstStyle>
          <a:p>
            <a:r>
              <a:rPr lang="en-US" smtClean="0"/>
              <a:t>Click to edit Master title style</a:t>
            </a:r>
            <a:endParaRPr lang="en-US" dirty="0"/>
          </a:p>
        </p:txBody>
      </p:sp>
      <p:sp>
        <p:nvSpPr>
          <p:cNvPr id="37"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j-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3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j-lt"/>
                <a:cs typeface="Arial"/>
              </a:defRPr>
            </a:lvl1pPr>
          </a:lstStyle>
          <a:p>
            <a:pPr lvl="0"/>
            <a:r>
              <a:rPr lang="en-US" noProof="0" smtClean="0"/>
              <a:t>Click to edit Master text styles</a:t>
            </a:r>
          </a:p>
        </p:txBody>
      </p:sp>
      <p:sp>
        <p:nvSpPr>
          <p:cNvPr id="39"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Narrow"/>
              </a:defRPr>
            </a:lvl1pPr>
          </a:lstStyle>
          <a:p>
            <a:pPr lvl="0"/>
            <a:r>
              <a:rPr lang="en-US" noProof="0" dirty="0" smtClean="0"/>
              <a:t>Click to edit Master text styles</a:t>
            </a:r>
          </a:p>
        </p:txBody>
      </p:sp>
      <p:sp>
        <p:nvSpPr>
          <p:cNvPr id="40"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mn-lt"/>
              </a:defRPr>
            </a:lvl1pPr>
            <a:lvl5pPr>
              <a:defRPr/>
            </a:lvl5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defTabSz="457200">
              <a:defRPr/>
            </a:pPr>
            <a:fld id="{1900A100-BAB3-4C77-B442-4BDC4683D975}" type="datetimeFigureOut">
              <a:rPr lang="en-US">
                <a:solidFill>
                  <a:srgbClr val="50565C"/>
                </a:solidFill>
              </a:rPr>
              <a:pPr defTabSz="457200">
                <a:defRPr/>
              </a:pPr>
              <a:t>8/5/2011</a:t>
            </a:fld>
            <a:endParaRPr lang="en-US">
              <a:solidFill>
                <a:srgbClr val="50565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defTabSz="457200">
              <a:defRPr/>
            </a:pPr>
            <a:endParaRPr lang="en-US">
              <a:solidFill>
                <a:srgbClr val="50565C"/>
              </a:solidFill>
            </a:endParaRPr>
          </a:p>
        </p:txBody>
      </p:sp>
      <p:sp>
        <p:nvSpPr>
          <p:cNvPr id="6" name="Slide Number Placeholder 5"/>
          <p:cNvSpPr>
            <a:spLocks noGrp="1"/>
          </p:cNvSpPr>
          <p:nvPr>
            <p:ph type="sldNum" sz="quarter" idx="12"/>
          </p:nvPr>
        </p:nvSpPr>
        <p:spPr>
          <a:xfrm>
            <a:off x="4848225" y="6596063"/>
            <a:ext cx="696913" cy="365125"/>
          </a:xfrm>
          <a:prstGeom prst="rect">
            <a:avLst/>
          </a:prstGeom>
        </p:spPr>
        <p:txBody>
          <a:bodyPr/>
          <a:lstStyle>
            <a:lvl1pPr>
              <a:defRPr>
                <a:latin typeface="Arial" charset="0"/>
              </a:defRPr>
            </a:lvl1pPr>
          </a:lstStyle>
          <a:p>
            <a:pPr defTabSz="457200">
              <a:defRPr/>
            </a:pPr>
            <a:fld id="{12F19514-E2C4-45B6-80AC-AEAD0FBBE2D9}" type="slidenum">
              <a:rPr lang="en-US">
                <a:solidFill>
                  <a:srgbClr val="50565C"/>
                </a:solidFill>
              </a:rPr>
              <a:pPr defTabSz="457200">
                <a:defRPr/>
              </a:pPr>
              <a:t>‹#›</a:t>
            </a:fld>
            <a:endParaRPr lang="en-US">
              <a:solidFill>
                <a:srgbClr val="50565C"/>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76200" y="-152400"/>
            <a:ext cx="9220200" cy="6985000"/>
            <a:chOff x="-76200" y="-152400"/>
            <a:chExt cx="9220200" cy="6985000"/>
          </a:xfrm>
        </p:grpSpPr>
        <p:sp>
          <p:nvSpPr>
            <p:cNvPr id="5" name="Rectangle 4"/>
            <p:cNvSpPr/>
            <p:nvPr userDrawn="1"/>
          </p:nvSpPr>
          <p:spPr bwMode="auto">
            <a:xfrm>
              <a:off x="-76200" y="-152400"/>
              <a:ext cx="9220200" cy="6985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a:lstStyle/>
            <a:p>
              <a:pPr algn="ctr">
                <a:defRPr/>
              </a:pPr>
              <a:endParaRPr lang="en-US">
                <a:solidFill>
                  <a:srgbClr val="004713"/>
                </a:solidFill>
              </a:endParaRPr>
            </a:p>
          </p:txBody>
        </p:sp>
        <p:pic>
          <p:nvPicPr>
            <p:cNvPr id="6" name="Picture 3" descr="Title Slide.png"/>
            <p:cNvPicPr>
              <a:picLocks noChangeAspect="1"/>
            </p:cNvPicPr>
            <p:nvPr userDrawn="1"/>
          </p:nvPicPr>
          <p:blipFill>
            <a:blip r:embed="rId2" cstate="print"/>
            <a:srcRect/>
            <a:stretch>
              <a:fillRect/>
            </a:stretch>
          </p:blipFill>
          <p:spPr bwMode="auto">
            <a:xfrm>
              <a:off x="149717" y="177052"/>
              <a:ext cx="8844565" cy="6503895"/>
            </a:xfrm>
            <a:prstGeom prst="rect">
              <a:avLst/>
            </a:prstGeom>
            <a:noFill/>
            <a:ln w="9525">
              <a:noFill/>
              <a:miter lim="800000"/>
              <a:headEnd/>
              <a:tailEnd/>
            </a:ln>
          </p:spPr>
        </p:pic>
      </p:grpSp>
      <p:sp>
        <p:nvSpPr>
          <p:cNvPr id="2" name="Title 1"/>
          <p:cNvSpPr>
            <a:spLocks noGrp="1"/>
          </p:cNvSpPr>
          <p:nvPr>
            <p:ph type="ctrTitle"/>
          </p:nvPr>
        </p:nvSpPr>
        <p:spPr>
          <a:xfrm>
            <a:off x="685800" y="2130425"/>
            <a:ext cx="7772400" cy="1470025"/>
          </a:xfrm>
        </p:spPr>
        <p:txBody>
          <a:bodyPr/>
          <a:lstStyle>
            <a:lvl1pPr>
              <a:defRPr sz="3200" cap="all" baseline="0">
                <a:solidFill>
                  <a:srgbClr val="047B2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99C3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6610" y="275347"/>
            <a:ext cx="8230810" cy="585043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03620" cy="1143000"/>
          </a:xfrm>
        </p:spPr>
        <p:txBody>
          <a:bodyPr/>
          <a:lstStyle>
            <a:lvl1pPr>
              <a:defRPr cap="none"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1"/>
          <p:cNvSpPr txBox="1">
            <a:spLocks/>
          </p:cNvSpPr>
          <p:nvPr userDrawn="1"/>
        </p:nvSpPr>
        <p:spPr bwMode="auto">
          <a:xfrm>
            <a:off x="182563" y="0"/>
            <a:ext cx="6122987" cy="1143000"/>
          </a:xfrm>
          <a:prstGeom prst="rect">
            <a:avLst/>
          </a:prstGeom>
          <a:noFill/>
          <a:ln w="9525">
            <a:noFill/>
            <a:miter lim="800000"/>
            <a:headEnd/>
            <a:tailEnd/>
          </a:ln>
          <a:effectLst/>
        </p:spPr>
        <p:txBody>
          <a:bodyPr anchor="ctr"/>
          <a:lstStyle>
            <a:lvl1pPr>
              <a:defRPr cap="all" baseline="0"/>
            </a:lvl1pPr>
          </a:lstStyle>
          <a:p>
            <a:pPr eaLnBrk="0" hangingPunct="0">
              <a:defRPr/>
            </a:pPr>
            <a:r>
              <a:rPr lang="en-US" sz="2200" b="1" kern="0" cap="none" dirty="0" smtClean="0">
                <a:solidFill>
                  <a:srgbClr val="FFFFFF"/>
                </a:solidFill>
                <a:latin typeface="Arial"/>
              </a:rPr>
              <a:t>Click to Edit Master Title Style</a:t>
            </a:r>
            <a:endParaRPr lang="en-US" sz="2200" b="1" kern="0" cap="none" dirty="0">
              <a:solidFill>
                <a:srgbClr val="FFFFFF"/>
              </a:solidFill>
              <a:latin typeface="Arial"/>
            </a:endParaRPr>
          </a:p>
        </p:txBody>
      </p:sp>
      <p:sp>
        <p:nvSpPr>
          <p:cNvPr id="2" name="Title 1"/>
          <p:cNvSpPr>
            <a:spLocks noGrp="1"/>
          </p:cNvSpPr>
          <p:nvPr>
            <p:ph type="title"/>
          </p:nvPr>
        </p:nvSpPr>
        <p:spPr>
          <a:xfrm>
            <a:off x="722313" y="4406900"/>
            <a:ext cx="7772400" cy="1362075"/>
          </a:xfrm>
        </p:spPr>
        <p:txBody>
          <a:bodyPr anchor="t"/>
          <a:lstStyle>
            <a:lvl1pPr algn="l">
              <a:defRPr sz="4000" b="1" cap="all" baseline="0">
                <a:solidFill>
                  <a:srgbClr val="047B2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rgbClr val="599C3B"/>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 y="0"/>
            <a:ext cx="6086475" cy="1143000"/>
          </a:xfrm>
        </p:spPr>
        <p:txBody>
          <a:bodyPr/>
          <a:lstStyle>
            <a:lvl1pPr>
              <a:defRPr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dirty="0" smtClean="0"/>
              <a:t>Click to edit Master title style</a:t>
            </a:r>
            <a:endParaRPr lang="en-US" dirty="0"/>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313" y="0"/>
            <a:ext cx="6057900" cy="1162050"/>
          </a:xfrm>
        </p:spPr>
        <p:txBody>
          <a:bodyPr/>
          <a:lstStyle>
            <a:lvl1pPr algn="l">
              <a:defRPr sz="2200" b="1" cap="none"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3606800" y="1447800"/>
            <a:ext cx="508000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baseline="0">
                <a:solidFill>
                  <a:srgbClr val="599C3B"/>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8/5/2011</a:t>
            </a:fld>
            <a:endParaRPr lang="en-US"/>
          </a:p>
        </p:txBody>
      </p:sp>
      <p:sp>
        <p:nvSpPr>
          <p:cNvPr id="6" name="Footer Placeholder 5"/>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7" name="Slide Number Placeholder 6"/>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2888" y="0"/>
            <a:ext cx="6043612" cy="1143000"/>
          </a:xfrm>
        </p:spPr>
        <p:txBody>
          <a:bodyPr/>
          <a:lstStyle>
            <a:lvl1pPr>
              <a:defRPr cap="none" baseline="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346200"/>
            <a:ext cx="2095500" cy="5008563"/>
          </a:xfrm>
        </p:spPr>
        <p:txBody>
          <a:bodyPr vert="eaVert"/>
          <a:lstStyle>
            <a:lvl1pPr>
              <a:defRPr cap="none" baseline="0">
                <a:solidFill>
                  <a:srgbClr val="004713"/>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304800" y="1346200"/>
            <a:ext cx="6134100" cy="5008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 y="-1"/>
            <a:ext cx="6103620" cy="1171575"/>
          </a:xfrm>
        </p:spPr>
        <p:txBody>
          <a:bodyPr/>
          <a:lstStyle>
            <a:lvl1pPr>
              <a:defRPr cap="none"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097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097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480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880" y="-1"/>
            <a:ext cx="6117908" cy="1185863"/>
          </a:xfrm>
        </p:spPr>
        <p:txBody>
          <a:bodyPr/>
          <a:lstStyle>
            <a:lvl1pPr>
              <a:defRPr cap="none" baseline="0"/>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371600"/>
            <a:ext cx="8229600" cy="4525963"/>
          </a:xfrm>
        </p:spPr>
        <p:txBody>
          <a:bodyPr/>
          <a:lstStyle/>
          <a:p>
            <a:pPr lvl="0"/>
            <a:r>
              <a:rPr lang="en-US" noProof="0" smtClean="0"/>
              <a:t>Click icon to add table</a:t>
            </a:r>
            <a:endParaRPr lang="en-US" noProof="0" dirty="0" smtClean="0"/>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22988" cy="1143000"/>
          </a:xfrm>
        </p:spPr>
        <p:txBody>
          <a:bodyPr/>
          <a:lstStyle>
            <a:lvl1pPr>
              <a:defRPr cap="none" baseline="0"/>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6122988" cy="1143000"/>
          </a:xfrm>
        </p:spPr>
        <p:txBody>
          <a:bodyPr/>
          <a:lstStyle>
            <a:lvl1pPr>
              <a:defRPr cap="none" baseline="0"/>
            </a:lvl1pPr>
          </a:lstStyle>
          <a:p>
            <a:r>
              <a:rPr lang="en-US" dirty="0" smtClean="0"/>
              <a:t>Click to edit Master title style</a:t>
            </a:r>
            <a:endParaRPr lang="en-US" dirty="0"/>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a:prstGeom prst="rect">
            <a:avLst/>
          </a:prstGeom>
        </p:spPr>
        <p:txBody>
          <a:bodyPr/>
          <a:lstStyle>
            <a:lvl1pPr>
              <a:defRPr sz="2200" b="1" cap="none"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baseline="0">
                <a:solidFill>
                  <a:srgbClr val="599C3B"/>
                </a:solidFill>
              </a:defRPr>
            </a:lvl2pPr>
            <a:lvl3pPr>
              <a:defRPr sz="2000">
                <a:solidFill>
                  <a:srgbClr val="000000"/>
                </a:solidFill>
              </a:defRPr>
            </a:lvl3pPr>
            <a:lvl4pPr>
              <a:defRPr sz="1800">
                <a:solidFill>
                  <a:srgbClr val="666666"/>
                </a:solidFill>
              </a:defRPr>
            </a:lvl4pPr>
            <a:lvl5pPr>
              <a:defRPr sz="1800" baseline="0">
                <a:solidFill>
                  <a:srgbClr val="A2C43A"/>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sz="half" idx="10"/>
          </p:nvPr>
        </p:nvSpPr>
        <p:spPr>
          <a:xfrm>
            <a:off x="4660900" y="1600200"/>
            <a:ext cx="4038600" cy="4525963"/>
          </a:xfrm>
          <a:prstGeom prst="rect">
            <a:avLst/>
          </a:prstGeom>
        </p:spPr>
        <p:txBody>
          <a:bodyPr/>
          <a:lstStyle>
            <a:lvl1pPr>
              <a:defRPr sz="2800"/>
            </a:lvl1pPr>
            <a:lvl2pPr>
              <a:defRPr sz="2400" baseline="0">
                <a:solidFill>
                  <a:srgbClr val="599C3B"/>
                </a:solidFill>
              </a:defRPr>
            </a:lvl2pPr>
            <a:lvl3pPr>
              <a:defRPr sz="2000">
                <a:solidFill>
                  <a:srgbClr val="000000"/>
                </a:solidFill>
              </a:defRPr>
            </a:lvl3pPr>
            <a:lvl4pPr>
              <a:defRPr sz="1800">
                <a:solidFill>
                  <a:srgbClr val="666666"/>
                </a:solidFill>
              </a:defRPr>
            </a:lvl4pPr>
            <a:lvl5pPr>
              <a:defRPr sz="1800" baseline="0">
                <a:solidFill>
                  <a:srgbClr val="A2C43A"/>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03620" cy="1143000"/>
          </a:xfrm>
        </p:spPr>
        <p:txBody>
          <a:bodyPr/>
          <a:lstStyle/>
          <a:p>
            <a:r>
              <a:rPr lang="en-US" dirty="0" smtClean="0"/>
              <a:t>Click to edit Master title style</a:t>
            </a:r>
            <a:endParaRPr lang="en-US" dirty="0"/>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62121EF-0BA0-42F9-ACF9-6FFE3A39E510}" type="datetime1">
              <a:rPr lang="en-US">
                <a:solidFill>
                  <a:srgbClr val="000000"/>
                </a:solidFill>
              </a:rPr>
              <a:pPr>
                <a:defRPr/>
              </a:pPr>
              <a:t>8/5/2011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DRAFT</a:t>
            </a:r>
          </a:p>
        </p:txBody>
      </p:sp>
      <p:sp>
        <p:nvSpPr>
          <p:cNvPr id="6" name="Rectangle 6"/>
          <p:cNvSpPr>
            <a:spLocks noGrp="1" noChangeArrowheads="1"/>
          </p:cNvSpPr>
          <p:nvPr>
            <p:ph type="sldNum" sz="quarter" idx="12"/>
          </p:nvPr>
        </p:nvSpPr>
        <p:spPr>
          <a:ln/>
        </p:spPr>
        <p:txBody>
          <a:bodyPr/>
          <a:lstStyle>
            <a:lvl1pPr>
              <a:defRPr/>
            </a:lvl1pPr>
          </a:lstStyle>
          <a:p>
            <a:pPr>
              <a:defRPr/>
            </a:pPr>
            <a:fld id="{B100865E-613F-4E80-B643-4D79863A516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7C80247-3347-4E6B-9AF8-A6D2E2950783}" type="datetime1">
              <a:rPr lang="en-US">
                <a:solidFill>
                  <a:srgbClr val="000000"/>
                </a:solidFill>
              </a:rPr>
              <a:pPr>
                <a:defRPr/>
              </a:pPr>
              <a:t>8/5/2011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DRAFT</a:t>
            </a:r>
          </a:p>
        </p:txBody>
      </p:sp>
      <p:sp>
        <p:nvSpPr>
          <p:cNvPr id="6" name="Rectangle 6"/>
          <p:cNvSpPr>
            <a:spLocks noGrp="1" noChangeArrowheads="1"/>
          </p:cNvSpPr>
          <p:nvPr>
            <p:ph type="sldNum" sz="quarter" idx="12"/>
          </p:nvPr>
        </p:nvSpPr>
        <p:spPr>
          <a:ln/>
        </p:spPr>
        <p:txBody>
          <a:bodyPr/>
          <a:lstStyle>
            <a:lvl1pPr>
              <a:defRPr/>
            </a:lvl1pPr>
          </a:lstStyle>
          <a:p>
            <a:pPr>
              <a:defRPr/>
            </a:pPr>
            <a:fld id="{C1058D8F-D47C-4C37-A491-8F5DFB92CC3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8/5/2011</a:t>
            </a:fld>
            <a:endParaRPr lang="en-US"/>
          </a:p>
        </p:txBody>
      </p:sp>
      <p:sp>
        <p:nvSpPr>
          <p:cNvPr id="8" name="Footer Placeholder 7"/>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9" name="Slide Number Placeholder 8"/>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C02DA0E-7683-4EBE-AF4B-1DFAEC86F777}" type="datetime1">
              <a:rPr lang="en-US">
                <a:solidFill>
                  <a:srgbClr val="000000"/>
                </a:solidFill>
              </a:rPr>
              <a:pPr>
                <a:defRPr/>
              </a:pPr>
              <a:t>8/5/2011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DRAFT</a:t>
            </a:r>
          </a:p>
        </p:txBody>
      </p:sp>
      <p:sp>
        <p:nvSpPr>
          <p:cNvPr id="6" name="Rectangle 6"/>
          <p:cNvSpPr>
            <a:spLocks noGrp="1" noChangeArrowheads="1"/>
          </p:cNvSpPr>
          <p:nvPr>
            <p:ph type="sldNum" sz="quarter" idx="12"/>
          </p:nvPr>
        </p:nvSpPr>
        <p:spPr>
          <a:ln/>
        </p:spPr>
        <p:txBody>
          <a:bodyPr/>
          <a:lstStyle>
            <a:lvl1pPr>
              <a:defRPr/>
            </a:lvl1pPr>
          </a:lstStyle>
          <a:p>
            <a:pPr>
              <a:defRPr/>
            </a:pPr>
            <a:fld id="{C43044C4-3055-4A3B-A95D-F6D0130DAC2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1B8E5CC-0A09-4952-B3E3-C2C97C14C9F6}" type="datetime1">
              <a:rPr lang="en-US">
                <a:solidFill>
                  <a:srgbClr val="000000"/>
                </a:solidFill>
              </a:rPr>
              <a:pPr>
                <a:defRPr/>
              </a:pPr>
              <a:t>8/5/2011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DRAFT</a:t>
            </a:r>
          </a:p>
        </p:txBody>
      </p:sp>
      <p:sp>
        <p:nvSpPr>
          <p:cNvPr id="7" name="Rectangle 6"/>
          <p:cNvSpPr>
            <a:spLocks noGrp="1" noChangeArrowheads="1"/>
          </p:cNvSpPr>
          <p:nvPr>
            <p:ph type="sldNum" sz="quarter" idx="12"/>
          </p:nvPr>
        </p:nvSpPr>
        <p:spPr>
          <a:ln/>
        </p:spPr>
        <p:txBody>
          <a:bodyPr/>
          <a:lstStyle>
            <a:lvl1pPr>
              <a:defRPr/>
            </a:lvl1pPr>
          </a:lstStyle>
          <a:p>
            <a:pPr>
              <a:defRPr/>
            </a:pPr>
            <a:fld id="{732350DD-E0D4-48F4-8FFC-29D8ACA0005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DD27218-5544-4112-9D07-0D251CD1C940}" type="datetime1">
              <a:rPr lang="en-US">
                <a:solidFill>
                  <a:srgbClr val="000000"/>
                </a:solidFill>
              </a:rPr>
              <a:pPr>
                <a:defRPr/>
              </a:pPr>
              <a:t>8/5/2011</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DRAFT</a:t>
            </a:r>
          </a:p>
        </p:txBody>
      </p:sp>
      <p:sp>
        <p:nvSpPr>
          <p:cNvPr id="9" name="Rectangle 6"/>
          <p:cNvSpPr>
            <a:spLocks noGrp="1" noChangeArrowheads="1"/>
          </p:cNvSpPr>
          <p:nvPr>
            <p:ph type="sldNum" sz="quarter" idx="12"/>
          </p:nvPr>
        </p:nvSpPr>
        <p:spPr>
          <a:ln/>
        </p:spPr>
        <p:txBody>
          <a:bodyPr/>
          <a:lstStyle>
            <a:lvl1pPr>
              <a:defRPr/>
            </a:lvl1pPr>
          </a:lstStyle>
          <a:p>
            <a:pPr>
              <a:defRPr/>
            </a:pPr>
            <a:fld id="{FD5CFC63-DCC8-4FC8-A9B5-34D0246AF7A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83F0CAE-6703-46AC-ACFD-7686DCC50B2B}" type="datetime1">
              <a:rPr lang="en-US">
                <a:solidFill>
                  <a:srgbClr val="000000"/>
                </a:solidFill>
              </a:rPr>
              <a:pPr>
                <a:defRPr/>
              </a:pPr>
              <a:t>8/5/2011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DRAFT</a:t>
            </a:r>
          </a:p>
        </p:txBody>
      </p:sp>
      <p:sp>
        <p:nvSpPr>
          <p:cNvPr id="5" name="Rectangle 6"/>
          <p:cNvSpPr>
            <a:spLocks noGrp="1" noChangeArrowheads="1"/>
          </p:cNvSpPr>
          <p:nvPr>
            <p:ph type="sldNum" sz="quarter" idx="12"/>
          </p:nvPr>
        </p:nvSpPr>
        <p:spPr>
          <a:ln/>
        </p:spPr>
        <p:txBody>
          <a:bodyPr/>
          <a:lstStyle>
            <a:lvl1pPr>
              <a:defRPr/>
            </a:lvl1pPr>
          </a:lstStyle>
          <a:p>
            <a:pPr>
              <a:defRPr/>
            </a:pPr>
            <a:fld id="{6AF632E3-640F-483A-9CFA-DE88BB99953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ACA55A8-E353-452E-B26C-00AF326375F6}" type="datetime1">
              <a:rPr lang="en-US">
                <a:solidFill>
                  <a:srgbClr val="000000"/>
                </a:solidFill>
              </a:rPr>
              <a:pPr>
                <a:defRPr/>
              </a:pPr>
              <a:t>8/5/2011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DRAFT</a:t>
            </a:r>
          </a:p>
        </p:txBody>
      </p:sp>
      <p:sp>
        <p:nvSpPr>
          <p:cNvPr id="4" name="Rectangle 6"/>
          <p:cNvSpPr>
            <a:spLocks noGrp="1" noChangeArrowheads="1"/>
          </p:cNvSpPr>
          <p:nvPr>
            <p:ph type="sldNum" sz="quarter" idx="12"/>
          </p:nvPr>
        </p:nvSpPr>
        <p:spPr>
          <a:ln/>
        </p:spPr>
        <p:txBody>
          <a:bodyPr/>
          <a:lstStyle>
            <a:lvl1pPr>
              <a:defRPr/>
            </a:lvl1pPr>
          </a:lstStyle>
          <a:p>
            <a:pPr>
              <a:defRPr/>
            </a:pPr>
            <a:fld id="{85932B58-8729-47CF-A8F4-1504E13A74F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402AA9F-AA90-4D4F-907B-D70B542A70D2}" type="datetime1">
              <a:rPr lang="en-US">
                <a:solidFill>
                  <a:srgbClr val="000000"/>
                </a:solidFill>
              </a:rPr>
              <a:pPr>
                <a:defRPr/>
              </a:pPr>
              <a:t>8/5/2011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DRAFT</a:t>
            </a:r>
          </a:p>
        </p:txBody>
      </p:sp>
      <p:sp>
        <p:nvSpPr>
          <p:cNvPr id="7" name="Rectangle 6"/>
          <p:cNvSpPr>
            <a:spLocks noGrp="1" noChangeArrowheads="1"/>
          </p:cNvSpPr>
          <p:nvPr>
            <p:ph type="sldNum" sz="quarter" idx="12"/>
          </p:nvPr>
        </p:nvSpPr>
        <p:spPr>
          <a:ln/>
        </p:spPr>
        <p:txBody>
          <a:bodyPr/>
          <a:lstStyle>
            <a:lvl1pPr>
              <a:defRPr/>
            </a:lvl1pPr>
          </a:lstStyle>
          <a:p>
            <a:pPr>
              <a:defRPr/>
            </a:pPr>
            <a:fld id="{E01C370C-5FBF-4B8E-9986-F9378E4D52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4425674-CB66-4DBD-AEEA-5FEF24216C3C}" type="datetime1">
              <a:rPr lang="en-US">
                <a:solidFill>
                  <a:srgbClr val="000000"/>
                </a:solidFill>
              </a:rPr>
              <a:pPr>
                <a:defRPr/>
              </a:pPr>
              <a:t>8/5/2011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DRAFT</a:t>
            </a:r>
          </a:p>
        </p:txBody>
      </p:sp>
      <p:sp>
        <p:nvSpPr>
          <p:cNvPr id="7" name="Rectangle 6"/>
          <p:cNvSpPr>
            <a:spLocks noGrp="1" noChangeArrowheads="1"/>
          </p:cNvSpPr>
          <p:nvPr>
            <p:ph type="sldNum" sz="quarter" idx="12"/>
          </p:nvPr>
        </p:nvSpPr>
        <p:spPr>
          <a:ln/>
        </p:spPr>
        <p:txBody>
          <a:bodyPr/>
          <a:lstStyle>
            <a:lvl1pPr>
              <a:defRPr/>
            </a:lvl1pPr>
          </a:lstStyle>
          <a:p>
            <a:pPr>
              <a:defRPr/>
            </a:pPr>
            <a:fld id="{C35EC51F-3C1E-4F58-AF65-501712DB353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82F3200-AC74-4D39-B70C-909E25A8FC7A}" type="datetime1">
              <a:rPr lang="en-US">
                <a:solidFill>
                  <a:srgbClr val="000000"/>
                </a:solidFill>
              </a:rPr>
              <a:pPr>
                <a:defRPr/>
              </a:pPr>
              <a:t>8/5/2011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DRAFT</a:t>
            </a:r>
          </a:p>
        </p:txBody>
      </p:sp>
      <p:sp>
        <p:nvSpPr>
          <p:cNvPr id="6" name="Rectangle 6"/>
          <p:cNvSpPr>
            <a:spLocks noGrp="1" noChangeArrowheads="1"/>
          </p:cNvSpPr>
          <p:nvPr>
            <p:ph type="sldNum" sz="quarter" idx="12"/>
          </p:nvPr>
        </p:nvSpPr>
        <p:spPr>
          <a:ln/>
        </p:spPr>
        <p:txBody>
          <a:bodyPr/>
          <a:lstStyle>
            <a:lvl1pPr>
              <a:defRPr/>
            </a:lvl1pPr>
          </a:lstStyle>
          <a:p>
            <a:pPr>
              <a:defRPr/>
            </a:pPr>
            <a:fld id="{29821317-FDB3-4331-BDA0-96BDD6E2F55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98D6F79-F9A5-487C-9A18-7CE9B90B8CC9}" type="datetime1">
              <a:rPr lang="en-US">
                <a:solidFill>
                  <a:srgbClr val="000000"/>
                </a:solidFill>
              </a:rPr>
              <a:pPr>
                <a:defRPr/>
              </a:pPr>
              <a:t>8/5/2011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DRAFT</a:t>
            </a:r>
          </a:p>
        </p:txBody>
      </p:sp>
      <p:sp>
        <p:nvSpPr>
          <p:cNvPr id="6" name="Rectangle 6"/>
          <p:cNvSpPr>
            <a:spLocks noGrp="1" noChangeArrowheads="1"/>
          </p:cNvSpPr>
          <p:nvPr>
            <p:ph type="sldNum" sz="quarter" idx="12"/>
          </p:nvPr>
        </p:nvSpPr>
        <p:spPr>
          <a:ln/>
        </p:spPr>
        <p:txBody>
          <a:bodyPr/>
          <a:lstStyle>
            <a:lvl1pPr>
              <a:defRPr/>
            </a:lvl1pPr>
          </a:lstStyle>
          <a:p>
            <a:pPr>
              <a:defRPr/>
            </a:pPr>
            <a:fld id="{1B8F7E75-8474-40D7-A9A3-38D8C57F683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solidFill>
                <a:prstClr val="white"/>
              </a:solidFill>
            </a:endParaRPr>
          </a:p>
        </p:txBody>
      </p:sp>
      <p:pic>
        <p:nvPicPr>
          <p:cNvPr id="5" name="Picture 8" descr="horizontal-logo-green-text.jpg"/>
          <p:cNvPicPr>
            <a:picLocks noChangeAspect="1"/>
          </p:cNvPicPr>
          <p:nvPr/>
        </p:nvPicPr>
        <p:blipFill>
          <a:blip r:embed="rId3" cstate="print"/>
          <a:srcRect/>
          <a:stretch>
            <a:fillRect/>
          </a:stretch>
        </p:blipFill>
        <p:spPr bwMode="auto">
          <a:xfrm>
            <a:off x="1905000" y="30482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5CD1E85B-7BF8-4BD7-AC1E-4E995D3832E0}"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91301" tIns="45652" rIns="91301" bIns="45652"/>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lIns="91301" tIns="45652" rIns="91301" bIns="45652"/>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BE1729-7B66-438D-96AE-E110E2404594}"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a:prstGeom prst="rect">
            <a:avLst/>
          </a:prstGeom>
        </p:spPr>
        <p:txBody>
          <a:bodyPr lIns="91365" tIns="45683" rIns="91365" bIns="45683"/>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371BFFFE-0D05-4D66-940B-5D906D67495C}"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eaLnBrk="0" hangingPunct="0">
              <a:defRPr/>
            </a:lvl1pPr>
          </a:lstStyle>
          <a:p>
            <a:pPr>
              <a:defRPr/>
            </a:pPr>
            <a:fld id="{538BCC3B-A37C-4951-BD7F-ADEEE304072C}"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p:spPr>
        <p:txBody>
          <a:bodyPr/>
          <a:lstStyle>
            <a:lvl1pPr algn="ctr">
              <a:defRPr b="0">
                <a:solidFill>
                  <a:srgbClr val="146737"/>
                </a:solidFill>
              </a:defRPr>
            </a:lvl1pPr>
          </a:lstStyle>
          <a:p>
            <a:pPr>
              <a:defRPr/>
            </a:pPr>
            <a:r>
              <a:rPr lang="en-US"/>
              <a:t>http://www.science.doe.gov/bes/</a:t>
            </a:r>
            <a:endParaRPr lang="en-US" b="1">
              <a:latin typeface="TimesNewRomanPSMT"/>
            </a:endParaRPr>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81FEFC3E-B1CF-4B09-AD96-BF17A7EADA25}" type="slidenum">
              <a:rPr lang="en-US"/>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970AA921-4423-419F-989D-ABD5BD36FEB1}" type="slidenum">
              <a:rPr lang="en-US"/>
              <a:pPr>
                <a:defRPr/>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p:spPr>
        <p:txBody>
          <a:bodyPr/>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46618C00-16D3-4AB7-B129-48D8D5EFEFA5}" type="slidenum">
              <a:rPr lang="en-US"/>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BF19FEA1-DB86-4801-A37E-E46E248BDA2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solidFill>
                  <a:schemeClr val="tx1"/>
                </a:solidFill>
              </a:defRPr>
            </a:lvl1pPr>
            <a:lvl2pPr>
              <a:defRPr>
                <a:solidFill>
                  <a:srgbClr val="106636"/>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497DCFE8-007E-4D4C-B4A7-13B9E7DD0A7A}" type="slidenum">
              <a:rPr lang="en-US" smtClean="0"/>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3" name="Footer Placeholder 10"/>
          <p:cNvSpPr>
            <a:spLocks noGrp="1"/>
          </p:cNvSpPr>
          <p:nvPr>
            <p:ph type="ftr" sz="quarter" idx="10"/>
          </p:nvPr>
        </p:nvSpPr>
        <p:spPr>
          <a:xfrm>
            <a:off x="3200400" y="6356350"/>
            <a:ext cx="5257800" cy="365125"/>
          </a:xfrm>
        </p:spPr>
        <p:txBody>
          <a:bodyPr/>
          <a:lstStyle>
            <a:lvl1pPr algn="ctr">
              <a:defRPr sz="1800" b="0">
                <a:solidFill>
                  <a:srgbClr val="146737"/>
                </a:solidFill>
              </a:defRPr>
            </a:lvl1pPr>
          </a:lstStyle>
          <a:p>
            <a:pPr>
              <a:defRPr/>
            </a:pPr>
            <a:r>
              <a:rPr lang="en-US"/>
              <a:t>http://www.science.doe.gov/bes/</a:t>
            </a:r>
            <a:endParaRPr lang="en-US" b="1">
              <a:latin typeface="TimesNewRomanPSMT"/>
            </a:endParaRPr>
          </a:p>
        </p:txBody>
      </p:sp>
      <p:sp>
        <p:nvSpPr>
          <p:cNvPr id="4"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7EF7118B-8DA2-41CF-B260-A3484F13D48C}" type="slidenum">
              <a:rPr lang="en-US"/>
              <a:pPr>
                <a:defRPr/>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6600" y="275333"/>
            <a:ext cx="823081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596" y="1599910"/>
            <a:ext cx="4042833" cy="45258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4574" y="1599910"/>
            <a:ext cx="4042833" cy="45258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3124200" y="6356350"/>
            <a:ext cx="5334000" cy="365125"/>
          </a:xfrm>
          <a:prstGeom prst="rect">
            <a:avLst/>
          </a:prstGeom>
        </p:spPr>
        <p:txBody>
          <a:bodyPr/>
          <a:lstStyle>
            <a:lvl1pPr>
              <a:defRPr/>
            </a:lvl1pPr>
          </a:lstStyle>
          <a:p>
            <a:pPr>
              <a:defRPr/>
            </a:pPr>
            <a:endParaRPr lang="en-US">
              <a:solidFill>
                <a:prstClr val="black"/>
              </a:solidFill>
            </a:endParaRPr>
          </a:p>
        </p:txBody>
      </p:sp>
      <p:sp>
        <p:nvSpPr>
          <p:cNvPr id="3" name="Slide Number Placeholder 3"/>
          <p:cNvSpPr>
            <a:spLocks noGrp="1"/>
          </p:cNvSpPr>
          <p:nvPr>
            <p:ph type="sldNum" sz="quarter" idx="11"/>
          </p:nvPr>
        </p:nvSpPr>
        <p:spPr/>
        <p:txBody>
          <a:bodyPr/>
          <a:lstStyle>
            <a:lvl1pPr>
              <a:defRPr smtClean="0"/>
            </a:lvl1pPr>
          </a:lstStyle>
          <a:p>
            <a:pPr>
              <a:defRPr/>
            </a:pPr>
            <a:fld id="{904FB415-272D-462D-816F-793D6CC19BC5}"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6" name="Rectangle 7"/>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7" name="Rectangle 6"/>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8" name="Rectangle 8"/>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9" name="Rectangle 9"/>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nvGrpSpPr>
          <p:cNvPr id="2" name="Group 21"/>
          <p:cNvGrpSpPr>
            <a:grpSpLocks/>
          </p:cNvGrpSpPr>
          <p:nvPr userDrawn="1"/>
        </p:nvGrpSpPr>
        <p:grpSpPr bwMode="auto">
          <a:xfrm flipH="1" flipV="1">
            <a:off x="0" y="920750"/>
            <a:ext cx="9144000" cy="55563"/>
            <a:chOff x="0" y="832104"/>
            <a:chExt cx="9144000" cy="54864"/>
          </a:xfrm>
        </p:grpSpPr>
        <p:sp>
          <p:nvSpPr>
            <p:cNvPr id="11"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2" name="Rectangle 24"/>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3" name="Rectangle 25"/>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pic>
        <p:nvPicPr>
          <p:cNvPr id="14" name="Picture 26" descr="doe_logo_ppt.png"/>
          <p:cNvPicPr>
            <a:picLocks noChangeAspect="1"/>
          </p:cNvPicPr>
          <p:nvPr userDrawn="1"/>
        </p:nvPicPr>
        <p:blipFill>
          <a:blip r:embed="rId2" cstate="print"/>
          <a:srcRect/>
          <a:stretch>
            <a:fillRect/>
          </a:stretch>
        </p:blipFill>
        <p:spPr bwMode="auto">
          <a:xfrm>
            <a:off x="6121400" y="276225"/>
            <a:ext cx="2743200" cy="412750"/>
          </a:xfrm>
          <a:prstGeom prst="rect">
            <a:avLst/>
          </a:prstGeom>
          <a:noFill/>
          <a:ln w="9525">
            <a:noFill/>
            <a:miter lim="800000"/>
            <a:headEnd/>
            <a:tailEnd/>
          </a:ln>
        </p:spPr>
      </p:pic>
      <p:sp>
        <p:nvSpPr>
          <p:cNvPr id="15" name="Rectangle 19"/>
          <p:cNvSpPr/>
          <p:nvPr userDrawn="1"/>
        </p:nvSpPr>
        <p:spPr>
          <a:xfrm>
            <a:off x="4462463" y="4900613"/>
            <a:ext cx="4572000" cy="184150"/>
          </a:xfrm>
          <a:prstGeom prst="rect">
            <a:avLst/>
          </a:prstGeom>
        </p:spPr>
        <p:txBody>
          <a:bodyPr>
            <a:spAutoFit/>
          </a:bodyPr>
          <a:lstStyle/>
          <a:p>
            <a:pPr algn="r" defTabSz="457200" fontAlgn="auto">
              <a:spcBef>
                <a:spcPct val="20000"/>
              </a:spcBef>
              <a:spcAft>
                <a:spcPts val="0"/>
              </a:spcAft>
              <a:buFont typeface="Arial"/>
              <a:buNone/>
              <a:defRPr/>
            </a:pPr>
            <a:r>
              <a:rPr lang="en-US" sz="600">
                <a:solidFill>
                  <a:srgbClr val="FFFFFF"/>
                </a:solidFill>
                <a:latin typeface="Arial"/>
                <a:cs typeface="Arial Narrow"/>
              </a:rPr>
              <a:t>The Parker Ranch installation in Hawaii</a:t>
            </a:r>
          </a:p>
        </p:txBody>
      </p:sp>
      <p:pic>
        <p:nvPicPr>
          <p:cNvPr id="16" name="Picture 29" descr="pv.JPG"/>
          <p:cNvPicPr>
            <a:picLocks noChangeAspect="1"/>
          </p:cNvPicPr>
          <p:nvPr userDrawn="1"/>
        </p:nvPicPr>
        <p:blipFill>
          <a:blip r:embed="rId3" cstate="print"/>
          <a:srcRect/>
          <a:stretch>
            <a:fillRect/>
          </a:stretch>
        </p:blipFill>
        <p:spPr bwMode="auto">
          <a:xfrm>
            <a:off x="0" y="968375"/>
            <a:ext cx="2295525" cy="1993900"/>
          </a:xfrm>
          <a:prstGeom prst="rect">
            <a:avLst/>
          </a:prstGeom>
          <a:noFill/>
          <a:ln w="9525">
            <a:noFill/>
            <a:miter lim="800000"/>
            <a:headEnd/>
            <a:tailEnd/>
          </a:ln>
        </p:spPr>
      </p:pic>
      <p:pic>
        <p:nvPicPr>
          <p:cNvPr id="17" name="Picture 12" descr="led.JPG"/>
          <p:cNvPicPr>
            <a:picLocks noChangeAspect="1"/>
          </p:cNvPicPr>
          <p:nvPr userDrawn="1"/>
        </p:nvPicPr>
        <p:blipFill>
          <a:blip r:embed="rId4" cstate="print"/>
          <a:srcRect/>
          <a:stretch>
            <a:fillRect/>
          </a:stretch>
        </p:blipFill>
        <p:spPr bwMode="auto">
          <a:xfrm>
            <a:off x="2297113" y="973138"/>
            <a:ext cx="2263775" cy="1989137"/>
          </a:xfrm>
          <a:prstGeom prst="rect">
            <a:avLst/>
          </a:prstGeom>
          <a:noFill/>
          <a:ln w="9525">
            <a:noFill/>
            <a:miter lim="800000"/>
            <a:headEnd/>
            <a:tailEnd/>
          </a:ln>
        </p:spPr>
      </p:pic>
      <p:pic>
        <p:nvPicPr>
          <p:cNvPr id="18" name="Picture 16" descr="volt.JPG"/>
          <p:cNvPicPr>
            <a:picLocks noChangeAspect="1"/>
          </p:cNvPicPr>
          <p:nvPr userDrawn="1"/>
        </p:nvPicPr>
        <p:blipFill>
          <a:blip r:embed="rId5" cstate="print"/>
          <a:srcRect/>
          <a:stretch>
            <a:fillRect/>
          </a:stretch>
        </p:blipFill>
        <p:spPr bwMode="auto">
          <a:xfrm>
            <a:off x="4562475" y="981075"/>
            <a:ext cx="2305050" cy="1971675"/>
          </a:xfrm>
          <a:prstGeom prst="rect">
            <a:avLst/>
          </a:prstGeom>
          <a:noFill/>
          <a:ln w="9525">
            <a:noFill/>
            <a:miter lim="800000"/>
            <a:headEnd/>
            <a:tailEnd/>
          </a:ln>
        </p:spPr>
      </p:pic>
      <p:pic>
        <p:nvPicPr>
          <p:cNvPr id="20" name="Picture 10" descr="insulate.JPG"/>
          <p:cNvPicPr>
            <a:picLocks noChangeAspect="1"/>
          </p:cNvPicPr>
          <p:nvPr userDrawn="1"/>
        </p:nvPicPr>
        <p:blipFill>
          <a:blip r:embed="rId6" cstate="print"/>
          <a:srcRect/>
          <a:stretch>
            <a:fillRect/>
          </a:stretch>
        </p:blipFill>
        <p:spPr bwMode="auto">
          <a:xfrm>
            <a:off x="6872288" y="971550"/>
            <a:ext cx="2271712" cy="1981200"/>
          </a:xfrm>
          <a:prstGeom prst="rect">
            <a:avLst/>
          </a:prstGeom>
          <a:noFill/>
          <a:ln w="9525">
            <a:noFill/>
            <a:miter lim="800000"/>
            <a:headEnd/>
            <a:tailEnd/>
          </a:ln>
        </p:spPr>
      </p:pic>
      <p:pic>
        <p:nvPicPr>
          <p:cNvPr id="21" name="Picture 13" descr="Oneturbine.JPG"/>
          <p:cNvPicPr>
            <a:picLocks noChangeAspect="1"/>
          </p:cNvPicPr>
          <p:nvPr userDrawn="1"/>
        </p:nvPicPr>
        <p:blipFill>
          <a:blip r:embed="rId7" cstate="print"/>
          <a:srcRect/>
          <a:stretch>
            <a:fillRect/>
          </a:stretch>
        </p:blipFill>
        <p:spPr bwMode="auto">
          <a:xfrm>
            <a:off x="0" y="2962275"/>
            <a:ext cx="2305050" cy="2128838"/>
          </a:xfrm>
          <a:prstGeom prst="rect">
            <a:avLst/>
          </a:prstGeom>
          <a:noFill/>
          <a:ln w="9525">
            <a:noFill/>
            <a:miter lim="800000"/>
            <a:headEnd/>
            <a:tailEnd/>
          </a:ln>
        </p:spPr>
      </p:pic>
      <p:pic>
        <p:nvPicPr>
          <p:cNvPr id="22" name="Picture 18" descr="windows.JPG"/>
          <p:cNvPicPr>
            <a:picLocks noChangeAspect="1"/>
          </p:cNvPicPr>
          <p:nvPr userDrawn="1"/>
        </p:nvPicPr>
        <p:blipFill>
          <a:blip r:embed="rId8" cstate="print"/>
          <a:srcRect/>
          <a:stretch>
            <a:fillRect/>
          </a:stretch>
        </p:blipFill>
        <p:spPr bwMode="auto">
          <a:xfrm>
            <a:off x="2289175" y="2962275"/>
            <a:ext cx="2273300" cy="2133600"/>
          </a:xfrm>
          <a:prstGeom prst="rect">
            <a:avLst/>
          </a:prstGeom>
          <a:noFill/>
          <a:ln w="9525">
            <a:noFill/>
            <a:miter lim="800000"/>
            <a:headEnd/>
            <a:tailEnd/>
          </a:ln>
        </p:spPr>
      </p:pic>
      <p:pic>
        <p:nvPicPr>
          <p:cNvPr id="23" name="Picture 36" descr="13823.jpg"/>
          <p:cNvPicPr>
            <a:picLocks noChangeAspect="1"/>
          </p:cNvPicPr>
          <p:nvPr userDrawn="1"/>
        </p:nvPicPr>
        <p:blipFill>
          <a:blip r:embed="rId9" cstate="print"/>
          <a:srcRect/>
          <a:stretch>
            <a:fillRect/>
          </a:stretch>
        </p:blipFill>
        <p:spPr bwMode="auto">
          <a:xfrm>
            <a:off x="4557713" y="2952750"/>
            <a:ext cx="2309812" cy="2138363"/>
          </a:xfrm>
          <a:prstGeom prst="rect">
            <a:avLst/>
          </a:prstGeom>
          <a:noFill/>
          <a:ln w="9525">
            <a:noFill/>
            <a:miter lim="800000"/>
            <a:headEnd/>
            <a:tailEnd/>
          </a:ln>
        </p:spPr>
      </p:pic>
      <p:pic>
        <p:nvPicPr>
          <p:cNvPr id="25" name="Picture 14" descr="pumpwithleaves.JPG"/>
          <p:cNvPicPr>
            <a:picLocks noChangeAspect="1"/>
          </p:cNvPicPr>
          <p:nvPr userDrawn="1"/>
        </p:nvPicPr>
        <p:blipFill>
          <a:blip r:embed="rId10" cstate="print"/>
          <a:srcRect/>
          <a:stretch>
            <a:fillRect/>
          </a:stretch>
        </p:blipFill>
        <p:spPr bwMode="auto">
          <a:xfrm>
            <a:off x="6867525" y="2952750"/>
            <a:ext cx="2276475" cy="2138363"/>
          </a:xfrm>
          <a:prstGeom prst="rect">
            <a:avLst/>
          </a:prstGeom>
          <a:noFill/>
          <a:ln w="9525">
            <a:noFill/>
            <a:miter lim="800000"/>
            <a:headEnd/>
            <a:tailEnd/>
          </a:ln>
        </p:spPr>
      </p:pic>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4" name="Text Placeholder 22"/>
          <p:cNvSpPr>
            <a:spLocks noGrp="1"/>
          </p:cNvSpPr>
          <p:nvPr>
            <p:ph type="body" sz="quarter" idx="12"/>
          </p:nvPr>
        </p:nvSpPr>
        <p:spPr>
          <a:xfrm>
            <a:off x="6054450" y="5117910"/>
            <a:ext cx="3089550" cy="1160490"/>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8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dirty="0" smtClean="0"/>
              <a:t>Click to edit Master text styles</a:t>
            </a:r>
          </a:p>
        </p:txBody>
      </p:sp>
      <p:sp>
        <p:nvSpPr>
          <p:cNvPr id="19" name="Text Placeholder 18"/>
          <p:cNvSpPr>
            <a:spLocks noGrp="1"/>
          </p:cNvSpPr>
          <p:nvPr>
            <p:ph type="body" sz="quarter" idx="13"/>
          </p:nvPr>
        </p:nvSpPr>
        <p:spPr>
          <a:xfrm>
            <a:off x="263635" y="5795742"/>
            <a:ext cx="1390650" cy="288687"/>
          </a:xfrm>
        </p:spPr>
        <p:txBody>
          <a:bodyPr>
            <a:normAutofit/>
          </a:bodyPr>
          <a:lstStyle>
            <a:lvl1pPr>
              <a:buNone/>
              <a:defRPr sz="1200" baseline="0">
                <a:solidFill>
                  <a:schemeClr val="bg1"/>
                </a:solidFill>
                <a:latin typeface="Arial Narrow" pitchFamily="34" charset="0"/>
              </a:defRPr>
            </a:lvl1pPr>
            <a:lvl5pPr>
              <a:defRPr/>
            </a:lvl5pPr>
          </a:lstStyle>
          <a:p>
            <a:pPr lvl="0"/>
            <a:r>
              <a:rPr lang="en-US" dirty="0"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6615113"/>
            <a:ext cx="9134475" cy="2238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 name="Content Placeholder 2"/>
          <p:cNvSpPr>
            <a:spLocks noGrp="1"/>
          </p:cNvSpPr>
          <p:nvPr>
            <p:ph idx="1"/>
          </p:nvPr>
        </p:nvSpPr>
        <p:spPr>
          <a:xfrm>
            <a:off x="457200" y="1190625"/>
            <a:ext cx="8229600" cy="4876800"/>
          </a:xfrm>
          <a:prstGeom prst="rect">
            <a:avLst/>
          </a:prstGeom>
        </p:spPr>
        <p:txBody>
          <a:bodyPr/>
          <a:lstStyle>
            <a:lvl1pPr>
              <a:defRPr sz="2200"/>
            </a:lvl1pPr>
            <a:lvl2pPr>
              <a:defRPr sz="2000"/>
            </a:lvl2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238125" y="0"/>
            <a:ext cx="5664200" cy="901700"/>
          </a:xfrm>
          <a:effectLst>
            <a:outerShdw blurRad="50800" dist="25400" dir="2700000" algn="tl" rotWithShape="0">
              <a:prstClr val="black">
                <a:alpha val="40000"/>
              </a:prstClr>
            </a:outerShdw>
          </a:effectLst>
        </p:spPr>
        <p:txBody>
          <a:bodyPr/>
          <a:lstStyle>
            <a:lvl1pPr algn="l">
              <a:defRPr sz="3000"/>
            </a:lvl1pPr>
          </a:lstStyle>
          <a:p>
            <a:r>
              <a:rPr lang="en-US" dirty="0" smtClean="0"/>
              <a:t>Click to edit Master title style</a:t>
            </a:r>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BECAF6EB-D912-44B4-B94B-01FC4E337126}" type="slidenum">
              <a:rPr lang="en-US" smtClean="0"/>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2"/>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5" name="Rectangle 3"/>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6" name="Rectangle 4"/>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9" name="Rectangle 5"/>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9800" y="0"/>
            <a:ext cx="5664200" cy="901700"/>
          </a:xfrm>
        </p:spPr>
        <p:txBody>
          <a:bodyPr/>
          <a:lstStyle/>
          <a:p>
            <a:r>
              <a:rPr lang="en-US"/>
              <a:t>Click to edit Master title style</a:t>
            </a:r>
          </a:p>
        </p:txBody>
      </p:sp>
      <p:sp>
        <p:nvSpPr>
          <p:cNvPr id="3" name="Content Placeholder 2"/>
          <p:cNvSpPr>
            <a:spLocks noGrp="1"/>
          </p:cNvSpPr>
          <p:nvPr>
            <p:ph idx="1"/>
          </p:nvPr>
        </p:nvSpPr>
        <p:spPr>
          <a:xfrm>
            <a:off x="457200" y="1590675"/>
            <a:ext cx="8229600" cy="480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itle Slide cars">
    <p:spTree>
      <p:nvGrpSpPr>
        <p:cNvPr id="1" name=""/>
        <p:cNvGrpSpPr/>
        <p:nvPr/>
      </p:nvGrpSpPr>
      <p:grpSpPr>
        <a:xfrm>
          <a:off x="0" y="0"/>
          <a:ext cx="0" cy="0"/>
          <a:chOff x="0" y="0"/>
          <a:chExt cx="0" cy="0"/>
        </a:xfrm>
      </p:grpSpPr>
      <p:pic>
        <p:nvPicPr>
          <p:cNvPr id="7" name="Picture 13" descr="08616.jpg"/>
          <p:cNvPicPr>
            <a:picLocks noChangeAspect="1"/>
          </p:cNvPicPr>
          <p:nvPr userDrawn="1"/>
        </p:nvPicPr>
        <p:blipFill>
          <a:blip r:embed="rId2" cstate="print"/>
          <a:srcRect/>
          <a:stretch>
            <a:fillRect/>
          </a:stretch>
        </p:blipFill>
        <p:spPr bwMode="auto">
          <a:xfrm>
            <a:off x="-7938" y="942975"/>
            <a:ext cx="9164638" cy="4183063"/>
          </a:xfrm>
          <a:prstGeom prst="rect">
            <a:avLst/>
          </a:prstGeom>
          <a:noFill/>
          <a:ln w="9525">
            <a:noFill/>
            <a:miter lim="800000"/>
            <a:headEnd/>
            <a:tailEnd/>
          </a:ln>
        </p:spPr>
      </p:pic>
      <p:sp>
        <p:nvSpPr>
          <p:cNvPr id="8" name="Rectangle 7"/>
          <p:cNvSpPr/>
          <p:nvPr userDrawn="1"/>
        </p:nvSpPr>
        <p:spPr>
          <a:xfrm>
            <a:off x="0" y="0"/>
            <a:ext cx="9144000" cy="9271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3"/>
            <a:ext cx="9144000" cy="4016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0"/>
            <a:ext cx="4572000" cy="1363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pitchFamily="-106" charset="-128"/>
              <a:cs typeface="ＭＳ Ｐゴシック" pitchFamily="-106" charset="-128"/>
            </a:endParaRPr>
          </a:p>
        </p:txBody>
      </p:sp>
      <p:sp>
        <p:nvSpPr>
          <p:cNvPr id="11" name="Rectangle 10"/>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pitchFamily="-106" charset="-128"/>
              <a:cs typeface="ＭＳ Ｐゴシック" pitchFamily="-106" charset="-128"/>
            </a:endParaRPr>
          </a:p>
        </p:txBody>
      </p:sp>
      <p:grpSp>
        <p:nvGrpSpPr>
          <p:cNvPr id="2" name="Group 21"/>
          <p:cNvGrpSpPr>
            <a:grpSpLocks/>
          </p:cNvGrpSpPr>
          <p:nvPr userDrawn="1"/>
        </p:nvGrpSpPr>
        <p:grpSpPr bwMode="auto">
          <a:xfrm flipH="1" flipV="1">
            <a:off x="0" y="920750"/>
            <a:ext cx="9144000" cy="55563"/>
            <a:chOff x="0" y="832104"/>
            <a:chExt cx="9144000" cy="54864"/>
          </a:xfrm>
        </p:grpSpPr>
        <p:sp>
          <p:nvSpPr>
            <p:cNvPr id="14" name="Rectangle 13"/>
            <p:cNvSpPr/>
            <p:nvPr userDrawn="1"/>
          </p:nvSpPr>
          <p:spPr>
            <a:xfrm>
              <a:off x="4572000" y="832104"/>
              <a:ext cx="45720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pitchFamily="-106" charset="-128"/>
                <a:cs typeface="ＭＳ Ｐゴシック" pitchFamily="-106" charset="-128"/>
              </a:endParaRPr>
            </a:p>
          </p:txBody>
        </p:sp>
        <p:sp>
          <p:nvSpPr>
            <p:cNvPr id="16" name="Rectangle 15"/>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pitchFamily="-106" charset="-128"/>
                <a:cs typeface="ＭＳ Ｐゴシック" pitchFamily="-106" charset="-128"/>
              </a:endParaRPr>
            </a:p>
          </p:txBody>
        </p:sp>
      </p:grpSp>
      <p:pic>
        <p:nvPicPr>
          <p:cNvPr id="17" name="Picture 32" descr="doe_logo_ppt.png"/>
          <p:cNvPicPr>
            <a:picLocks noChangeAspect="1"/>
          </p:cNvPicPr>
          <p:nvPr userDrawn="1"/>
        </p:nvPicPr>
        <p:blipFill>
          <a:blip r:embed="rId3" cstate="print"/>
          <a:srcRect/>
          <a:stretch>
            <a:fillRect/>
          </a:stretch>
        </p:blipFill>
        <p:spPr bwMode="auto">
          <a:xfrm>
            <a:off x="6121400" y="276225"/>
            <a:ext cx="2743200" cy="412750"/>
          </a:xfrm>
          <a:prstGeom prst="rect">
            <a:avLst/>
          </a:prstGeom>
          <a:noFill/>
          <a:ln w="9525">
            <a:noFill/>
            <a:miter lim="800000"/>
            <a:headEnd/>
            <a:tailEnd/>
          </a:ln>
        </p:spPr>
      </p:pic>
      <p:sp>
        <p:nvSpPr>
          <p:cNvPr id="36"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mj-lt"/>
                <a:cs typeface="Arial Narrow"/>
              </a:defRPr>
            </a:lvl1pPr>
          </a:lstStyle>
          <a:p>
            <a:r>
              <a:rPr lang="en-US" smtClean="0"/>
              <a:t>Click to edit Master title style</a:t>
            </a:r>
            <a:endParaRPr lang="en-US" dirty="0"/>
          </a:p>
        </p:txBody>
      </p:sp>
      <p:sp>
        <p:nvSpPr>
          <p:cNvPr id="37"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j-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3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j-lt"/>
                <a:cs typeface="Arial"/>
              </a:defRPr>
            </a:lvl1pPr>
          </a:lstStyle>
          <a:p>
            <a:pPr lvl="0"/>
            <a:r>
              <a:rPr lang="en-US" noProof="0" smtClean="0"/>
              <a:t>Click to edit Master text styles</a:t>
            </a:r>
          </a:p>
        </p:txBody>
      </p:sp>
      <p:sp>
        <p:nvSpPr>
          <p:cNvPr id="39"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Narrow"/>
              </a:defRPr>
            </a:lvl1pPr>
          </a:lstStyle>
          <a:p>
            <a:pPr lvl="0"/>
            <a:r>
              <a:rPr lang="en-US" noProof="0" dirty="0" smtClean="0"/>
              <a:t>Click to edit Master text styles</a:t>
            </a:r>
          </a:p>
        </p:txBody>
      </p:sp>
      <p:sp>
        <p:nvSpPr>
          <p:cNvPr id="40"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mn-lt"/>
              </a:defRPr>
            </a:lvl1pPr>
            <a:lvl5pPr>
              <a:defRPr/>
            </a:lvl5pPr>
          </a:lstStyle>
          <a:p>
            <a:pPr lvl="0"/>
            <a:r>
              <a:rPr lang="en-US" smtClean="0"/>
              <a:t>Click to edit Master text styles</a:t>
            </a: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defTabSz="457200">
              <a:defRPr/>
            </a:pPr>
            <a:fld id="{EBCE0F65-343C-4E35-AB88-4C41E15090DF}" type="datetimeFigureOut">
              <a:rPr lang="en-US">
                <a:solidFill>
                  <a:srgbClr val="50565C"/>
                </a:solidFill>
              </a:rPr>
              <a:pPr defTabSz="457200">
                <a:defRPr/>
              </a:pPr>
              <a:t>8/5/2011</a:t>
            </a:fld>
            <a:endParaRPr lang="en-US">
              <a:solidFill>
                <a:srgbClr val="50565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defTabSz="457200">
              <a:defRPr/>
            </a:pPr>
            <a:endParaRPr lang="en-US">
              <a:solidFill>
                <a:srgbClr val="50565C"/>
              </a:solidFill>
            </a:endParaRPr>
          </a:p>
        </p:txBody>
      </p:sp>
      <p:sp>
        <p:nvSpPr>
          <p:cNvPr id="6" name="Slide Number Placeholder 5"/>
          <p:cNvSpPr>
            <a:spLocks noGrp="1"/>
          </p:cNvSpPr>
          <p:nvPr>
            <p:ph type="sldNum" sz="quarter" idx="12"/>
          </p:nvPr>
        </p:nvSpPr>
        <p:spPr>
          <a:xfrm>
            <a:off x="4848225" y="6596063"/>
            <a:ext cx="696913" cy="365125"/>
          </a:xfrm>
          <a:prstGeom prst="rect">
            <a:avLst/>
          </a:prstGeom>
        </p:spPr>
        <p:txBody>
          <a:bodyPr/>
          <a:lstStyle>
            <a:lvl1pPr>
              <a:defRPr>
                <a:latin typeface="Arial" charset="0"/>
              </a:defRPr>
            </a:lvl1pPr>
          </a:lstStyle>
          <a:p>
            <a:pPr defTabSz="457200">
              <a:defRPr/>
            </a:pPr>
            <a:fld id="{CB06E766-503E-492E-B7C5-1BE9C08BDC12}" type="slidenum">
              <a:rPr lang="en-US">
                <a:solidFill>
                  <a:srgbClr val="50565C"/>
                </a:solidFill>
              </a:rPr>
              <a:pPr defTabSz="457200">
                <a:defRPr/>
              </a:pPr>
              <a:t>‹#›</a:t>
            </a:fld>
            <a:endParaRPr lang="en-US">
              <a:solidFill>
                <a:srgbClr val="50565C"/>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77.xml"/><Relationship Id="rId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80.xml"/><Relationship Id="rId7" Type="http://schemas.openxmlformats.org/officeDocument/2006/relationships/image" Target="../media/image2.jpeg"/><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image" Target="../media/image1.jpeg"/><Relationship Id="rId5" Type="http://schemas.openxmlformats.org/officeDocument/2006/relationships/theme" Target="../theme/theme11.xml"/><Relationship Id="rId4" Type="http://schemas.openxmlformats.org/officeDocument/2006/relationships/slideLayout" Target="../slideLayouts/slideLayout81.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83.xml"/><Relationship Id="rId1" Type="http://schemas.openxmlformats.org/officeDocument/2006/relationships/slideLayout" Target="../slideLayouts/slideLayout82.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84.xml"/><Relationship Id="rId4" Type="http://schemas.openxmlformats.org/officeDocument/2006/relationships/image" Target="../media/image2.jpe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xml"/><Relationship Id="rId1" Type="http://schemas.openxmlformats.org/officeDocument/2006/relationships/slideLayout" Target="../slideLayouts/slideLayout85.xml"/><Relationship Id="rId4" Type="http://schemas.openxmlformats.org/officeDocument/2006/relationships/image" Target="../media/image2.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15.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image" Target="../media/image2.jpeg"/><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image" Target="../media/image1.jpeg"/><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7.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image" Target="../media/image19.jpeg"/><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image" Target="../media/image1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5.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1.xml"/><Relationship Id="rId7" Type="http://schemas.openxmlformats.org/officeDocument/2006/relationships/image" Target="../media/image2.jpeg"/><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image" Target="../media/image1.jpeg"/><Relationship Id="rId5" Type="http://schemas.openxmlformats.org/officeDocument/2006/relationships/theme" Target="../theme/theme6.xml"/><Relationship Id="rId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7.xml"/><Relationship Id="rId1"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76.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352446"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69" tIns="45587" rIns="91169" bIns="4558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9"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4" r:id="rId1"/>
    <p:sldLayoutId id="2147483793" r:id="rId2"/>
    <p:sldLayoutId id="2147483796" r:id="rId3"/>
    <p:sldLayoutId id="2147483797" r:id="rId4"/>
    <p:sldLayoutId id="2147483840" r:id="rId5"/>
    <p:sldLayoutId id="2147483841" r:id="rId6"/>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1891" indent="-34189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763" indent="-284907"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36"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5495"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347"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42" tIns="45573" rIns="91142" bIns="4557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53" y="866775"/>
            <a:ext cx="8410575" cy="5259388"/>
          </a:xfrm>
          <a:prstGeom prst="rect">
            <a:avLst/>
          </a:prstGeom>
          <a:noFill/>
          <a:ln w="9525">
            <a:noFill/>
            <a:miter lim="800000"/>
            <a:headEnd/>
            <a:tailEnd/>
          </a:ln>
        </p:spPr>
        <p:txBody>
          <a:bodyPr vert="horz" wrap="square" lIns="91142" tIns="45573" rIns="91142" bIns="4557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1"/>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6"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709" algn="ctr" rtl="0" eaLnBrk="1" fontAlgn="base" hangingPunct="1">
        <a:spcBef>
          <a:spcPct val="0"/>
        </a:spcBef>
        <a:spcAft>
          <a:spcPct val="0"/>
        </a:spcAft>
        <a:defRPr sz="2400">
          <a:solidFill>
            <a:srgbClr val="106636"/>
          </a:solidFill>
          <a:latin typeface="Arial" charset="0"/>
          <a:cs typeface="Arial" charset="0"/>
        </a:defRPr>
      </a:lvl6pPr>
      <a:lvl7pPr marL="911412" algn="ctr" rtl="0" eaLnBrk="1" fontAlgn="base" hangingPunct="1">
        <a:spcBef>
          <a:spcPct val="0"/>
        </a:spcBef>
        <a:spcAft>
          <a:spcPct val="0"/>
        </a:spcAft>
        <a:defRPr sz="2400">
          <a:solidFill>
            <a:srgbClr val="106636"/>
          </a:solidFill>
          <a:latin typeface="Arial" charset="0"/>
          <a:cs typeface="Arial" charset="0"/>
        </a:defRPr>
      </a:lvl7pPr>
      <a:lvl8pPr marL="1367117" algn="ctr" rtl="0" eaLnBrk="1" fontAlgn="base" hangingPunct="1">
        <a:spcBef>
          <a:spcPct val="0"/>
        </a:spcBef>
        <a:spcAft>
          <a:spcPct val="0"/>
        </a:spcAft>
        <a:defRPr sz="2400">
          <a:solidFill>
            <a:srgbClr val="106636"/>
          </a:solidFill>
          <a:latin typeface="Arial" charset="0"/>
          <a:cs typeface="Arial" charset="0"/>
        </a:defRPr>
      </a:lvl8pPr>
      <a:lvl9pPr marL="1822822" algn="ctr" rtl="0" eaLnBrk="1" fontAlgn="base" hangingPunct="1">
        <a:spcBef>
          <a:spcPct val="0"/>
        </a:spcBef>
        <a:spcAft>
          <a:spcPct val="0"/>
        </a:spcAft>
        <a:defRPr sz="2400">
          <a:solidFill>
            <a:srgbClr val="106636"/>
          </a:solidFill>
          <a:latin typeface="Arial" charset="0"/>
          <a:cs typeface="Arial" charset="0"/>
        </a:defRPr>
      </a:lvl9pPr>
    </p:titleStyle>
    <p:bodyStyle>
      <a:lvl1pPr marL="341779" indent="-34177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518" indent="-284812"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264"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971"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673"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383"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087"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791"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495"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412" rtl="0" eaLnBrk="1" latinLnBrk="0" hangingPunct="1">
        <a:defRPr sz="1800" kern="1200">
          <a:solidFill>
            <a:schemeClr val="tx1"/>
          </a:solidFill>
          <a:latin typeface="+mn-lt"/>
          <a:ea typeface="+mn-ea"/>
          <a:cs typeface="+mn-cs"/>
        </a:defRPr>
      </a:lvl1pPr>
      <a:lvl2pPr marL="455709" algn="l" defTabSz="911412" rtl="0" eaLnBrk="1" latinLnBrk="0" hangingPunct="1">
        <a:defRPr sz="1800" kern="1200">
          <a:solidFill>
            <a:schemeClr val="tx1"/>
          </a:solidFill>
          <a:latin typeface="+mn-lt"/>
          <a:ea typeface="+mn-ea"/>
          <a:cs typeface="+mn-cs"/>
        </a:defRPr>
      </a:lvl2pPr>
      <a:lvl3pPr marL="911412" algn="l" defTabSz="911412" rtl="0" eaLnBrk="1" latinLnBrk="0" hangingPunct="1">
        <a:defRPr sz="1800" kern="1200">
          <a:solidFill>
            <a:schemeClr val="tx1"/>
          </a:solidFill>
          <a:latin typeface="+mn-lt"/>
          <a:ea typeface="+mn-ea"/>
          <a:cs typeface="+mn-cs"/>
        </a:defRPr>
      </a:lvl3pPr>
      <a:lvl4pPr marL="1367117" algn="l" defTabSz="911412" rtl="0" eaLnBrk="1" latinLnBrk="0" hangingPunct="1">
        <a:defRPr sz="1800" kern="1200">
          <a:solidFill>
            <a:schemeClr val="tx1"/>
          </a:solidFill>
          <a:latin typeface="+mn-lt"/>
          <a:ea typeface="+mn-ea"/>
          <a:cs typeface="+mn-cs"/>
        </a:defRPr>
      </a:lvl4pPr>
      <a:lvl5pPr marL="1822822" algn="l" defTabSz="911412" rtl="0" eaLnBrk="1" latinLnBrk="0" hangingPunct="1">
        <a:defRPr sz="1800" kern="1200">
          <a:solidFill>
            <a:schemeClr val="tx1"/>
          </a:solidFill>
          <a:latin typeface="+mn-lt"/>
          <a:ea typeface="+mn-ea"/>
          <a:cs typeface="+mn-cs"/>
        </a:defRPr>
      </a:lvl5pPr>
      <a:lvl6pPr marL="2278527" algn="l" defTabSz="911412" rtl="0" eaLnBrk="1" latinLnBrk="0" hangingPunct="1">
        <a:defRPr sz="1800" kern="1200">
          <a:solidFill>
            <a:schemeClr val="tx1"/>
          </a:solidFill>
          <a:latin typeface="+mn-lt"/>
          <a:ea typeface="+mn-ea"/>
          <a:cs typeface="+mn-cs"/>
        </a:defRPr>
      </a:lvl6pPr>
      <a:lvl7pPr marL="2734232" algn="l" defTabSz="911412" rtl="0" eaLnBrk="1" latinLnBrk="0" hangingPunct="1">
        <a:defRPr sz="1800" kern="1200">
          <a:solidFill>
            <a:schemeClr val="tx1"/>
          </a:solidFill>
          <a:latin typeface="+mn-lt"/>
          <a:ea typeface="+mn-ea"/>
          <a:cs typeface="+mn-cs"/>
        </a:defRPr>
      </a:lvl7pPr>
      <a:lvl8pPr marL="3189940" algn="l" defTabSz="911412" rtl="0" eaLnBrk="1" latinLnBrk="0" hangingPunct="1">
        <a:defRPr sz="1800" kern="1200">
          <a:solidFill>
            <a:schemeClr val="tx1"/>
          </a:solidFill>
          <a:latin typeface="+mn-lt"/>
          <a:ea typeface="+mn-ea"/>
          <a:cs typeface="+mn-cs"/>
        </a:defRPr>
      </a:lvl8pPr>
      <a:lvl9pPr marL="3645643" algn="l" defTabSz="911412"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2" tIns="45583" rIns="91162" bIns="4558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51" y="866775"/>
            <a:ext cx="8410575" cy="5259388"/>
          </a:xfrm>
          <a:prstGeom prst="rect">
            <a:avLst/>
          </a:prstGeom>
          <a:noFill/>
          <a:ln w="9525">
            <a:noFill/>
            <a:miter lim="800000"/>
            <a:headEnd/>
            <a:tailEnd/>
          </a:ln>
        </p:spPr>
        <p:txBody>
          <a:bodyPr vert="horz" wrap="square" lIns="91162" tIns="45583" rIns="91162" bIns="455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7" cstate="print"/>
          <a:srcRect/>
          <a:stretch>
            <a:fillRect/>
          </a:stretch>
        </p:blipFill>
        <p:spPr bwMode="auto">
          <a:xfrm>
            <a:off x="457200" y="6354789"/>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15" algn="ctr" rtl="0" eaLnBrk="1" fontAlgn="base" hangingPunct="1">
        <a:spcBef>
          <a:spcPct val="0"/>
        </a:spcBef>
        <a:spcAft>
          <a:spcPct val="0"/>
        </a:spcAft>
        <a:defRPr sz="2400">
          <a:solidFill>
            <a:srgbClr val="106636"/>
          </a:solidFill>
          <a:latin typeface="Arial" charset="0"/>
          <a:cs typeface="Arial" charset="0"/>
        </a:defRPr>
      </a:lvl6pPr>
      <a:lvl7pPr marL="911625" algn="ctr" rtl="0" eaLnBrk="1" fontAlgn="base" hangingPunct="1">
        <a:spcBef>
          <a:spcPct val="0"/>
        </a:spcBef>
        <a:spcAft>
          <a:spcPct val="0"/>
        </a:spcAft>
        <a:defRPr sz="2400">
          <a:solidFill>
            <a:srgbClr val="106636"/>
          </a:solidFill>
          <a:latin typeface="Arial" charset="0"/>
          <a:cs typeface="Arial" charset="0"/>
        </a:defRPr>
      </a:lvl7pPr>
      <a:lvl8pPr marL="1367437" algn="ctr" rtl="0" eaLnBrk="1" fontAlgn="base" hangingPunct="1">
        <a:spcBef>
          <a:spcPct val="0"/>
        </a:spcBef>
        <a:spcAft>
          <a:spcPct val="0"/>
        </a:spcAft>
        <a:defRPr sz="2400">
          <a:solidFill>
            <a:srgbClr val="106636"/>
          </a:solidFill>
          <a:latin typeface="Arial" charset="0"/>
          <a:cs typeface="Arial" charset="0"/>
        </a:defRPr>
      </a:lvl8pPr>
      <a:lvl9pPr marL="1823248" algn="ctr" rtl="0" eaLnBrk="1" fontAlgn="base" hangingPunct="1">
        <a:spcBef>
          <a:spcPct val="0"/>
        </a:spcBef>
        <a:spcAft>
          <a:spcPct val="0"/>
        </a:spcAft>
        <a:defRPr sz="2400">
          <a:solidFill>
            <a:srgbClr val="106636"/>
          </a:solidFill>
          <a:latin typeface="Arial" charset="0"/>
          <a:cs typeface="Arial" charset="0"/>
        </a:defRPr>
      </a:lvl9pPr>
    </p:titleStyle>
    <p:bodyStyle>
      <a:lvl1pPr marL="341859" indent="-34185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692" indent="-2848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531"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5344"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1153"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969"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780"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59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40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625" rtl="0" eaLnBrk="1" latinLnBrk="0" hangingPunct="1">
        <a:defRPr sz="1800" kern="1200">
          <a:solidFill>
            <a:schemeClr val="tx1"/>
          </a:solidFill>
          <a:latin typeface="+mn-lt"/>
          <a:ea typeface="+mn-ea"/>
          <a:cs typeface="+mn-cs"/>
        </a:defRPr>
      </a:lvl1pPr>
      <a:lvl2pPr marL="455815" algn="l" defTabSz="911625" rtl="0" eaLnBrk="1" latinLnBrk="0" hangingPunct="1">
        <a:defRPr sz="1800" kern="1200">
          <a:solidFill>
            <a:schemeClr val="tx1"/>
          </a:solidFill>
          <a:latin typeface="+mn-lt"/>
          <a:ea typeface="+mn-ea"/>
          <a:cs typeface="+mn-cs"/>
        </a:defRPr>
      </a:lvl2pPr>
      <a:lvl3pPr marL="911625" algn="l" defTabSz="911625" rtl="0" eaLnBrk="1" latinLnBrk="0" hangingPunct="1">
        <a:defRPr sz="1800" kern="1200">
          <a:solidFill>
            <a:schemeClr val="tx1"/>
          </a:solidFill>
          <a:latin typeface="+mn-lt"/>
          <a:ea typeface="+mn-ea"/>
          <a:cs typeface="+mn-cs"/>
        </a:defRPr>
      </a:lvl3pPr>
      <a:lvl4pPr marL="1367437" algn="l" defTabSz="911625" rtl="0" eaLnBrk="1" latinLnBrk="0" hangingPunct="1">
        <a:defRPr sz="1800" kern="1200">
          <a:solidFill>
            <a:schemeClr val="tx1"/>
          </a:solidFill>
          <a:latin typeface="+mn-lt"/>
          <a:ea typeface="+mn-ea"/>
          <a:cs typeface="+mn-cs"/>
        </a:defRPr>
      </a:lvl4pPr>
      <a:lvl5pPr marL="1823248" algn="l" defTabSz="911625" rtl="0" eaLnBrk="1" latinLnBrk="0" hangingPunct="1">
        <a:defRPr sz="1800" kern="1200">
          <a:solidFill>
            <a:schemeClr val="tx1"/>
          </a:solidFill>
          <a:latin typeface="+mn-lt"/>
          <a:ea typeface="+mn-ea"/>
          <a:cs typeface="+mn-cs"/>
        </a:defRPr>
      </a:lvl5pPr>
      <a:lvl6pPr marL="2279060" algn="l" defTabSz="911625" rtl="0" eaLnBrk="1" latinLnBrk="0" hangingPunct="1">
        <a:defRPr sz="1800" kern="1200">
          <a:solidFill>
            <a:schemeClr val="tx1"/>
          </a:solidFill>
          <a:latin typeface="+mn-lt"/>
          <a:ea typeface="+mn-ea"/>
          <a:cs typeface="+mn-cs"/>
        </a:defRPr>
      </a:lvl6pPr>
      <a:lvl7pPr marL="2734871" algn="l" defTabSz="911625" rtl="0" eaLnBrk="1" latinLnBrk="0" hangingPunct="1">
        <a:defRPr sz="1800" kern="1200">
          <a:solidFill>
            <a:schemeClr val="tx1"/>
          </a:solidFill>
          <a:latin typeface="+mn-lt"/>
          <a:ea typeface="+mn-ea"/>
          <a:cs typeface="+mn-cs"/>
        </a:defRPr>
      </a:lvl7pPr>
      <a:lvl8pPr marL="3190686" algn="l" defTabSz="911625" rtl="0" eaLnBrk="1" latinLnBrk="0" hangingPunct="1">
        <a:defRPr sz="1800" kern="1200">
          <a:solidFill>
            <a:schemeClr val="tx1"/>
          </a:solidFill>
          <a:latin typeface="+mn-lt"/>
          <a:ea typeface="+mn-ea"/>
          <a:cs typeface="+mn-cs"/>
        </a:defRPr>
      </a:lvl8pPr>
      <a:lvl9pPr marL="3646495" algn="l" defTabSz="911625"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26" tIns="45565" rIns="91126" bIns="45565"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352450" y="866775"/>
            <a:ext cx="8410575" cy="5259388"/>
          </a:xfrm>
          <a:prstGeom prst="rect">
            <a:avLst/>
          </a:prstGeom>
          <a:noFill/>
          <a:ln w="9525">
            <a:noFill/>
            <a:miter lim="800000"/>
            <a:headEnd/>
            <a:tailEnd/>
          </a:ln>
        </p:spPr>
        <p:txBody>
          <a:bodyPr vert="horz" wrap="square" lIns="91126" tIns="45565" rIns="91126" bIns="4556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26" tIns="45565" rIns="91126" bIns="45565"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5"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3" r:id="rId1"/>
    <p:sldLayoutId id="2147484024"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42" algn="ctr" rtl="0" eaLnBrk="1" fontAlgn="base" hangingPunct="1">
        <a:spcBef>
          <a:spcPct val="0"/>
        </a:spcBef>
        <a:spcAft>
          <a:spcPct val="0"/>
        </a:spcAft>
        <a:defRPr sz="2400">
          <a:solidFill>
            <a:srgbClr val="106636"/>
          </a:solidFill>
          <a:latin typeface="Arial" charset="0"/>
          <a:cs typeface="Arial" charset="0"/>
        </a:defRPr>
      </a:lvl6pPr>
      <a:lvl7pPr marL="911284" algn="ctr" rtl="0" eaLnBrk="1" fontAlgn="base" hangingPunct="1">
        <a:spcBef>
          <a:spcPct val="0"/>
        </a:spcBef>
        <a:spcAft>
          <a:spcPct val="0"/>
        </a:spcAft>
        <a:defRPr sz="2400">
          <a:solidFill>
            <a:srgbClr val="106636"/>
          </a:solidFill>
          <a:latin typeface="Arial" charset="0"/>
          <a:cs typeface="Arial" charset="0"/>
        </a:defRPr>
      </a:lvl7pPr>
      <a:lvl8pPr marL="1366921" algn="ctr" rtl="0" eaLnBrk="1" fontAlgn="base" hangingPunct="1">
        <a:spcBef>
          <a:spcPct val="0"/>
        </a:spcBef>
        <a:spcAft>
          <a:spcPct val="0"/>
        </a:spcAft>
        <a:defRPr sz="2400">
          <a:solidFill>
            <a:srgbClr val="106636"/>
          </a:solidFill>
          <a:latin typeface="Arial" charset="0"/>
          <a:cs typeface="Arial" charset="0"/>
        </a:defRPr>
      </a:lvl8pPr>
      <a:lvl9pPr marL="1822568" algn="ctr" rtl="0" eaLnBrk="1" fontAlgn="base" hangingPunct="1">
        <a:spcBef>
          <a:spcPct val="0"/>
        </a:spcBef>
        <a:spcAft>
          <a:spcPct val="0"/>
        </a:spcAft>
        <a:defRPr sz="2400">
          <a:solidFill>
            <a:srgbClr val="106636"/>
          </a:solidFill>
          <a:latin typeface="Arial" charset="0"/>
          <a:cs typeface="Arial" charset="0"/>
        </a:defRPr>
      </a:lvl9pPr>
    </p:titleStyle>
    <p:bodyStyle>
      <a:lvl1pPr marL="341731" indent="-34173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415" indent="-284773"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103"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750"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0388"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6033"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674"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15"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2957"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284" rtl="0" eaLnBrk="1" latinLnBrk="0" hangingPunct="1">
        <a:defRPr sz="1800" kern="1200">
          <a:solidFill>
            <a:schemeClr val="tx1"/>
          </a:solidFill>
          <a:latin typeface="+mn-lt"/>
          <a:ea typeface="+mn-ea"/>
          <a:cs typeface="+mn-cs"/>
        </a:defRPr>
      </a:lvl1pPr>
      <a:lvl2pPr marL="455642" algn="l" defTabSz="911284" rtl="0" eaLnBrk="1" latinLnBrk="0" hangingPunct="1">
        <a:defRPr sz="1800" kern="1200">
          <a:solidFill>
            <a:schemeClr val="tx1"/>
          </a:solidFill>
          <a:latin typeface="+mn-lt"/>
          <a:ea typeface="+mn-ea"/>
          <a:cs typeface="+mn-cs"/>
        </a:defRPr>
      </a:lvl2pPr>
      <a:lvl3pPr marL="911284" algn="l" defTabSz="911284" rtl="0" eaLnBrk="1" latinLnBrk="0" hangingPunct="1">
        <a:defRPr sz="1800" kern="1200">
          <a:solidFill>
            <a:schemeClr val="tx1"/>
          </a:solidFill>
          <a:latin typeface="+mn-lt"/>
          <a:ea typeface="+mn-ea"/>
          <a:cs typeface="+mn-cs"/>
        </a:defRPr>
      </a:lvl3pPr>
      <a:lvl4pPr marL="1366921" algn="l" defTabSz="911284" rtl="0" eaLnBrk="1" latinLnBrk="0" hangingPunct="1">
        <a:defRPr sz="1800" kern="1200">
          <a:solidFill>
            <a:schemeClr val="tx1"/>
          </a:solidFill>
          <a:latin typeface="+mn-lt"/>
          <a:ea typeface="+mn-ea"/>
          <a:cs typeface="+mn-cs"/>
        </a:defRPr>
      </a:lvl4pPr>
      <a:lvl5pPr marL="1822568" algn="l" defTabSz="911284" rtl="0" eaLnBrk="1" latinLnBrk="0" hangingPunct="1">
        <a:defRPr sz="1800" kern="1200">
          <a:solidFill>
            <a:schemeClr val="tx1"/>
          </a:solidFill>
          <a:latin typeface="+mn-lt"/>
          <a:ea typeface="+mn-ea"/>
          <a:cs typeface="+mn-cs"/>
        </a:defRPr>
      </a:lvl5pPr>
      <a:lvl6pPr marL="2278208" algn="l" defTabSz="911284" rtl="0" eaLnBrk="1" latinLnBrk="0" hangingPunct="1">
        <a:defRPr sz="1800" kern="1200">
          <a:solidFill>
            <a:schemeClr val="tx1"/>
          </a:solidFill>
          <a:latin typeface="+mn-lt"/>
          <a:ea typeface="+mn-ea"/>
          <a:cs typeface="+mn-cs"/>
        </a:defRPr>
      </a:lvl6pPr>
      <a:lvl7pPr marL="2733850" algn="l" defTabSz="911284" rtl="0" eaLnBrk="1" latinLnBrk="0" hangingPunct="1">
        <a:defRPr sz="1800" kern="1200">
          <a:solidFill>
            <a:schemeClr val="tx1"/>
          </a:solidFill>
          <a:latin typeface="+mn-lt"/>
          <a:ea typeface="+mn-ea"/>
          <a:cs typeface="+mn-cs"/>
        </a:defRPr>
      </a:lvl7pPr>
      <a:lvl8pPr marL="3189495" algn="l" defTabSz="911284" rtl="0" eaLnBrk="1" latinLnBrk="0" hangingPunct="1">
        <a:defRPr sz="1800" kern="1200">
          <a:solidFill>
            <a:schemeClr val="tx1"/>
          </a:solidFill>
          <a:latin typeface="+mn-lt"/>
          <a:ea typeface="+mn-ea"/>
          <a:cs typeface="+mn-cs"/>
        </a:defRPr>
      </a:lvl8pPr>
      <a:lvl9pPr marL="3645136" algn="l" defTabSz="911284"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58" tIns="45630" rIns="91258" bIns="4563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42" y="866775"/>
            <a:ext cx="8410575" cy="5259388"/>
          </a:xfrm>
          <a:prstGeom prst="rect">
            <a:avLst/>
          </a:prstGeom>
          <a:noFill/>
          <a:ln w="9525">
            <a:noFill/>
            <a:miter lim="800000"/>
            <a:headEnd/>
            <a:tailEnd/>
          </a:ln>
        </p:spPr>
        <p:txBody>
          <a:bodyPr vert="horz" wrap="square" lIns="91258" tIns="45630" rIns="91258" bIns="4563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6"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294" algn="ctr" rtl="0" eaLnBrk="1" fontAlgn="base" hangingPunct="1">
        <a:spcBef>
          <a:spcPct val="0"/>
        </a:spcBef>
        <a:spcAft>
          <a:spcPct val="0"/>
        </a:spcAft>
        <a:defRPr sz="2400">
          <a:solidFill>
            <a:srgbClr val="106636"/>
          </a:solidFill>
          <a:latin typeface="Arial" charset="0"/>
          <a:cs typeface="Arial" charset="0"/>
        </a:defRPr>
      </a:lvl6pPr>
      <a:lvl7pPr marL="912583" algn="ctr" rtl="0" eaLnBrk="1" fontAlgn="base" hangingPunct="1">
        <a:spcBef>
          <a:spcPct val="0"/>
        </a:spcBef>
        <a:spcAft>
          <a:spcPct val="0"/>
        </a:spcAft>
        <a:defRPr sz="2400">
          <a:solidFill>
            <a:srgbClr val="106636"/>
          </a:solidFill>
          <a:latin typeface="Arial" charset="0"/>
          <a:cs typeface="Arial" charset="0"/>
        </a:defRPr>
      </a:lvl7pPr>
      <a:lvl8pPr marL="1368877" algn="ctr" rtl="0" eaLnBrk="1" fontAlgn="base" hangingPunct="1">
        <a:spcBef>
          <a:spcPct val="0"/>
        </a:spcBef>
        <a:spcAft>
          <a:spcPct val="0"/>
        </a:spcAft>
        <a:defRPr sz="2400">
          <a:solidFill>
            <a:srgbClr val="106636"/>
          </a:solidFill>
          <a:latin typeface="Arial" charset="0"/>
          <a:cs typeface="Arial" charset="0"/>
        </a:defRPr>
      </a:lvl8pPr>
      <a:lvl9pPr marL="1825168" algn="ctr" rtl="0" eaLnBrk="1" fontAlgn="base" hangingPunct="1">
        <a:spcBef>
          <a:spcPct val="0"/>
        </a:spcBef>
        <a:spcAft>
          <a:spcPct val="0"/>
        </a:spcAft>
        <a:defRPr sz="2400">
          <a:solidFill>
            <a:srgbClr val="106636"/>
          </a:solidFill>
          <a:latin typeface="Arial" charset="0"/>
          <a:cs typeface="Arial" charset="0"/>
        </a:defRPr>
      </a:lvl9pPr>
    </p:titleStyle>
    <p:bodyStyle>
      <a:lvl1pPr marL="342219" indent="-34221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473" indent="-2851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0731"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331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583" rtl="0" eaLnBrk="1" latinLnBrk="0" hangingPunct="1">
        <a:defRPr sz="1800" kern="1200">
          <a:solidFill>
            <a:schemeClr val="tx1"/>
          </a:solidFill>
          <a:latin typeface="+mn-lt"/>
          <a:ea typeface="+mn-ea"/>
          <a:cs typeface="+mn-cs"/>
        </a:defRPr>
      </a:lvl1pPr>
      <a:lvl2pPr marL="456294" algn="l" defTabSz="912583" rtl="0" eaLnBrk="1" latinLnBrk="0" hangingPunct="1">
        <a:defRPr sz="1800" kern="1200">
          <a:solidFill>
            <a:schemeClr val="tx1"/>
          </a:solidFill>
          <a:latin typeface="+mn-lt"/>
          <a:ea typeface="+mn-ea"/>
          <a:cs typeface="+mn-cs"/>
        </a:defRPr>
      </a:lvl2pPr>
      <a:lvl3pPr marL="912583" algn="l" defTabSz="912583" rtl="0" eaLnBrk="1" latinLnBrk="0" hangingPunct="1">
        <a:defRPr sz="1800" kern="1200">
          <a:solidFill>
            <a:schemeClr val="tx1"/>
          </a:solidFill>
          <a:latin typeface="+mn-lt"/>
          <a:ea typeface="+mn-ea"/>
          <a:cs typeface="+mn-cs"/>
        </a:defRPr>
      </a:lvl3pPr>
      <a:lvl4pPr marL="1368877" algn="l" defTabSz="912583" rtl="0" eaLnBrk="1" latinLnBrk="0" hangingPunct="1">
        <a:defRPr sz="1800" kern="1200">
          <a:solidFill>
            <a:schemeClr val="tx1"/>
          </a:solidFill>
          <a:latin typeface="+mn-lt"/>
          <a:ea typeface="+mn-ea"/>
          <a:cs typeface="+mn-cs"/>
        </a:defRPr>
      </a:lvl4pPr>
      <a:lvl5pPr marL="1825168" algn="l" defTabSz="912583" rtl="0" eaLnBrk="1" latinLnBrk="0" hangingPunct="1">
        <a:defRPr sz="1800" kern="1200">
          <a:solidFill>
            <a:schemeClr val="tx1"/>
          </a:solidFill>
          <a:latin typeface="+mn-lt"/>
          <a:ea typeface="+mn-ea"/>
          <a:cs typeface="+mn-cs"/>
        </a:defRPr>
      </a:lvl5pPr>
      <a:lvl6pPr marL="2281461" algn="l" defTabSz="912583" rtl="0" eaLnBrk="1" latinLnBrk="0" hangingPunct="1">
        <a:defRPr sz="1800" kern="1200">
          <a:solidFill>
            <a:schemeClr val="tx1"/>
          </a:solidFill>
          <a:latin typeface="+mn-lt"/>
          <a:ea typeface="+mn-ea"/>
          <a:cs typeface="+mn-cs"/>
        </a:defRPr>
      </a:lvl6pPr>
      <a:lvl7pPr marL="2737751" algn="l" defTabSz="912583" rtl="0" eaLnBrk="1" latinLnBrk="0" hangingPunct="1">
        <a:defRPr sz="1800" kern="1200">
          <a:solidFill>
            <a:schemeClr val="tx1"/>
          </a:solidFill>
          <a:latin typeface="+mn-lt"/>
          <a:ea typeface="+mn-ea"/>
          <a:cs typeface="+mn-cs"/>
        </a:defRPr>
      </a:lvl7pPr>
      <a:lvl8pPr marL="3194045" algn="l" defTabSz="912583" rtl="0" eaLnBrk="1" latinLnBrk="0" hangingPunct="1">
        <a:defRPr sz="1800" kern="1200">
          <a:solidFill>
            <a:schemeClr val="tx1"/>
          </a:solidFill>
          <a:latin typeface="+mn-lt"/>
          <a:ea typeface="+mn-ea"/>
          <a:cs typeface="+mn-cs"/>
        </a:defRPr>
      </a:lvl8pPr>
      <a:lvl9pPr marL="3650335" algn="l" defTabSz="91258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308" tIns="45654" rIns="91308" bIns="45654"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352433" y="866775"/>
            <a:ext cx="8410575" cy="5259388"/>
          </a:xfrm>
          <a:prstGeom prst="rect">
            <a:avLst/>
          </a:prstGeom>
          <a:noFill/>
          <a:ln w="9525">
            <a:noFill/>
            <a:miter lim="800000"/>
            <a:headEnd/>
            <a:tailEnd/>
          </a:ln>
        </p:spPr>
        <p:txBody>
          <a:bodyPr vert="horz" wrap="square" lIns="91308" tIns="45654" rIns="91308" bIns="4565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308" tIns="45654" rIns="91308" bIns="45654"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9" r:id="rId1"/>
  </p:sldLayoutIdLst>
  <p:hf hd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6546" algn="ctr" rtl="0" fontAlgn="base">
        <a:spcBef>
          <a:spcPct val="0"/>
        </a:spcBef>
        <a:spcAft>
          <a:spcPct val="0"/>
        </a:spcAft>
        <a:defRPr sz="2400">
          <a:solidFill>
            <a:srgbClr val="106636"/>
          </a:solidFill>
          <a:latin typeface="Arial" charset="0"/>
          <a:cs typeface="Arial" charset="0"/>
        </a:defRPr>
      </a:lvl6pPr>
      <a:lvl7pPr marL="913096" algn="ctr" rtl="0" fontAlgn="base">
        <a:spcBef>
          <a:spcPct val="0"/>
        </a:spcBef>
        <a:spcAft>
          <a:spcPct val="0"/>
        </a:spcAft>
        <a:defRPr sz="2400">
          <a:solidFill>
            <a:srgbClr val="106636"/>
          </a:solidFill>
          <a:latin typeface="Arial" charset="0"/>
          <a:cs typeface="Arial" charset="0"/>
        </a:defRPr>
      </a:lvl7pPr>
      <a:lvl8pPr marL="1369640" algn="ctr" rtl="0" fontAlgn="base">
        <a:spcBef>
          <a:spcPct val="0"/>
        </a:spcBef>
        <a:spcAft>
          <a:spcPct val="0"/>
        </a:spcAft>
        <a:defRPr sz="2400">
          <a:solidFill>
            <a:srgbClr val="106636"/>
          </a:solidFill>
          <a:latin typeface="Arial" charset="0"/>
          <a:cs typeface="Arial" charset="0"/>
        </a:defRPr>
      </a:lvl8pPr>
      <a:lvl9pPr marL="1826192" algn="ctr" rtl="0" fontAlgn="base">
        <a:spcBef>
          <a:spcPct val="0"/>
        </a:spcBef>
        <a:spcAft>
          <a:spcPct val="0"/>
        </a:spcAft>
        <a:defRPr sz="2400">
          <a:solidFill>
            <a:srgbClr val="106636"/>
          </a:solidFill>
          <a:latin typeface="Arial" charset="0"/>
          <a:cs typeface="Arial" charset="0"/>
        </a:defRPr>
      </a:lvl9pPr>
    </p:titleStyle>
    <p:bodyStyle>
      <a:lvl1pPr marL="342411" indent="-342411"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1892" indent="-285343"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1370" indent="-228276"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7921" indent="-228276"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4467" indent="-228276"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1018" indent="-228276" algn="l" defTabSz="9130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567" indent="-228276" algn="l" defTabSz="9130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114" indent="-228276" algn="l" defTabSz="9130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663" indent="-228276" algn="l" defTabSz="9130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96" rtl="0" eaLnBrk="1" latinLnBrk="0" hangingPunct="1">
        <a:defRPr sz="1800" kern="1200">
          <a:solidFill>
            <a:schemeClr val="tx1"/>
          </a:solidFill>
          <a:latin typeface="+mn-lt"/>
          <a:ea typeface="+mn-ea"/>
          <a:cs typeface="+mn-cs"/>
        </a:defRPr>
      </a:lvl1pPr>
      <a:lvl2pPr marL="456546" algn="l" defTabSz="913096" rtl="0" eaLnBrk="1" latinLnBrk="0" hangingPunct="1">
        <a:defRPr sz="1800" kern="1200">
          <a:solidFill>
            <a:schemeClr val="tx1"/>
          </a:solidFill>
          <a:latin typeface="+mn-lt"/>
          <a:ea typeface="+mn-ea"/>
          <a:cs typeface="+mn-cs"/>
        </a:defRPr>
      </a:lvl2pPr>
      <a:lvl3pPr marL="913096" algn="l" defTabSz="913096" rtl="0" eaLnBrk="1" latinLnBrk="0" hangingPunct="1">
        <a:defRPr sz="1800" kern="1200">
          <a:solidFill>
            <a:schemeClr val="tx1"/>
          </a:solidFill>
          <a:latin typeface="+mn-lt"/>
          <a:ea typeface="+mn-ea"/>
          <a:cs typeface="+mn-cs"/>
        </a:defRPr>
      </a:lvl3pPr>
      <a:lvl4pPr marL="1369640" algn="l" defTabSz="913096" rtl="0" eaLnBrk="1" latinLnBrk="0" hangingPunct="1">
        <a:defRPr sz="1800" kern="1200">
          <a:solidFill>
            <a:schemeClr val="tx1"/>
          </a:solidFill>
          <a:latin typeface="+mn-lt"/>
          <a:ea typeface="+mn-ea"/>
          <a:cs typeface="+mn-cs"/>
        </a:defRPr>
      </a:lvl4pPr>
      <a:lvl5pPr marL="1826192" algn="l" defTabSz="913096" rtl="0" eaLnBrk="1" latinLnBrk="0" hangingPunct="1">
        <a:defRPr sz="1800" kern="1200">
          <a:solidFill>
            <a:schemeClr val="tx1"/>
          </a:solidFill>
          <a:latin typeface="+mn-lt"/>
          <a:ea typeface="+mn-ea"/>
          <a:cs typeface="+mn-cs"/>
        </a:defRPr>
      </a:lvl5pPr>
      <a:lvl6pPr marL="2282742" algn="l" defTabSz="913096" rtl="0" eaLnBrk="1" latinLnBrk="0" hangingPunct="1">
        <a:defRPr sz="1800" kern="1200">
          <a:solidFill>
            <a:schemeClr val="tx1"/>
          </a:solidFill>
          <a:latin typeface="+mn-lt"/>
          <a:ea typeface="+mn-ea"/>
          <a:cs typeface="+mn-cs"/>
        </a:defRPr>
      </a:lvl6pPr>
      <a:lvl7pPr marL="2739290" algn="l" defTabSz="913096" rtl="0" eaLnBrk="1" latinLnBrk="0" hangingPunct="1">
        <a:defRPr sz="1800" kern="1200">
          <a:solidFill>
            <a:schemeClr val="tx1"/>
          </a:solidFill>
          <a:latin typeface="+mn-lt"/>
          <a:ea typeface="+mn-ea"/>
          <a:cs typeface="+mn-cs"/>
        </a:defRPr>
      </a:lvl7pPr>
      <a:lvl8pPr marL="3195840" algn="l" defTabSz="913096" rtl="0" eaLnBrk="1" latinLnBrk="0" hangingPunct="1">
        <a:defRPr sz="1800" kern="1200">
          <a:solidFill>
            <a:schemeClr val="tx1"/>
          </a:solidFill>
          <a:latin typeface="+mn-lt"/>
          <a:ea typeface="+mn-ea"/>
          <a:cs typeface="+mn-cs"/>
        </a:defRPr>
      </a:lvl8pPr>
      <a:lvl9pPr marL="3652389" algn="l" defTabSz="913096"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3076" name="Title Placeholder 13"/>
          <p:cNvSpPr>
            <a:spLocks noGrp="1"/>
          </p:cNvSpPr>
          <p:nvPr>
            <p:ph type="title"/>
          </p:nvPr>
        </p:nvSpPr>
        <p:spPr bwMode="auto">
          <a:xfrm>
            <a:off x="228600"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7"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5B7B3848-6569-4FA7-8DB4-1F563B4BE9B4}" type="slidenum">
              <a:rPr lang="en-US" smtClean="0">
                <a:solidFill>
                  <a:prstClr val="white"/>
                </a:solidFill>
              </a:rPr>
              <a:pPr marL="342900" indent="-342900" defTabSz="457200" fontAlgn="auto">
                <a:spcBef>
                  <a:spcPct val="20000"/>
                </a:spcBef>
                <a:spcAft>
                  <a:spcPts val="0"/>
                </a:spcAft>
                <a:buFont typeface="Arial"/>
                <a:buNone/>
                <a:defRPr/>
              </a:pPr>
              <a:t>‹#›</a:t>
            </a:fld>
            <a:r>
              <a:rPr lang="en-US" smtClean="0">
                <a:solidFill>
                  <a:prstClr val="white"/>
                </a:solidFill>
              </a:rPr>
              <a:t> | Energy Efficiency and Renewable Energy</a:t>
            </a:r>
            <a:endParaRPr lang="en-US">
              <a:solidFill>
                <a:prstClr val="white"/>
              </a:solidFill>
            </a:endParaRPr>
          </a:p>
        </p:txBody>
      </p:sp>
      <p:grpSp>
        <p:nvGrpSpPr>
          <p:cNvPr id="2" name="Group 20"/>
          <p:cNvGrpSpPr>
            <a:grpSpLocks/>
          </p:cNvGrpSpPr>
          <p:nvPr/>
        </p:nvGrpSpPr>
        <p:grpSpPr bwMode="auto">
          <a:xfrm flipH="1" flipV="1">
            <a:off x="0" y="920750"/>
            <a:ext cx="9144000" cy="55563"/>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24" name="Rectangle 2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25" name="Rectangle 2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smtClean="0">
                <a:solidFill>
                  <a:prstClr val="white"/>
                </a:solidFill>
              </a:rPr>
              <a:t>eere.energy.gov</a:t>
            </a: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timing>
    <p:tnLst>
      <p:par>
        <p:cTn id="1" dur="indefinite" restart="never" nodeType="tmRoot"/>
      </p:par>
    </p:tnLst>
  </p:timing>
  <p:hf hdr="0" ftr="0" dt="0"/>
  <p:txStyles>
    <p:title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r" defTabSz="457200" rtl="0" fontAlgn="base">
        <a:lnSpc>
          <a:spcPts val="2800"/>
        </a:lnSpc>
        <a:spcBef>
          <a:spcPct val="0"/>
        </a:spcBef>
        <a:spcAft>
          <a:spcPct val="0"/>
        </a:spcAft>
        <a:defRPr sz="2600">
          <a:solidFill>
            <a:srgbClr val="FFFFFF"/>
          </a:solidFill>
          <a:latin typeface="Arial" charset="0"/>
        </a:defRPr>
      </a:lvl6pPr>
      <a:lvl7pPr marL="914400" algn="r" defTabSz="457200" rtl="0" fontAlgn="base">
        <a:lnSpc>
          <a:spcPts val="2800"/>
        </a:lnSpc>
        <a:spcBef>
          <a:spcPct val="0"/>
        </a:spcBef>
        <a:spcAft>
          <a:spcPct val="0"/>
        </a:spcAft>
        <a:defRPr sz="2600">
          <a:solidFill>
            <a:srgbClr val="FFFFFF"/>
          </a:solidFill>
          <a:latin typeface="Arial" charset="0"/>
        </a:defRPr>
      </a:lvl7pPr>
      <a:lvl8pPr marL="1371600" algn="r" defTabSz="457200" rtl="0" fontAlgn="base">
        <a:lnSpc>
          <a:spcPts val="2800"/>
        </a:lnSpc>
        <a:spcBef>
          <a:spcPct val="0"/>
        </a:spcBef>
        <a:spcAft>
          <a:spcPct val="0"/>
        </a:spcAft>
        <a:defRPr sz="2600">
          <a:solidFill>
            <a:srgbClr val="FFFFFF"/>
          </a:solidFill>
          <a:latin typeface="Arial" charset="0"/>
        </a:defRPr>
      </a:lvl8pPr>
      <a:lvl9pPr marL="1828800" algn="r"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352446"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69" tIns="45587" rIns="91169" bIns="4558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6665505C-8932-4273-8EA8-CC16A0C1D786}" type="slidenum">
              <a:rPr lang="en-US" smtClean="0"/>
              <a:pPr>
                <a:defRPr/>
              </a:pPr>
              <a:t>‹#›</a:t>
            </a:fld>
            <a:endParaRPr lang="en-US" dirty="0"/>
          </a:p>
        </p:txBody>
      </p:sp>
      <p:pic>
        <p:nvPicPr>
          <p:cNvPr id="1030" name="Picture 9" descr="horizontal-logo-green-text.jpg"/>
          <p:cNvPicPr>
            <a:picLocks noChangeAspect="1"/>
          </p:cNvPicPr>
          <p:nvPr/>
        </p:nvPicPr>
        <p:blipFill>
          <a:blip r:embed="rId24"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6" r:id="rId7"/>
    <p:sldLayoutId id="2147483897" r:id="rId8"/>
    <p:sldLayoutId id="2147483898" r:id="rId9"/>
    <p:sldLayoutId id="2147483899" r:id="rId10"/>
    <p:sldLayoutId id="2147483900" r:id="rId11"/>
    <p:sldLayoutId id="2147483901" r:id="rId12"/>
    <p:sldLayoutId id="2147483902" r:id="rId13"/>
    <p:sldLayoutId id="2147483916" r:id="rId14"/>
    <p:sldLayoutId id="2147483917" r:id="rId15"/>
    <p:sldLayoutId id="2147483918" r:id="rId16"/>
    <p:sldLayoutId id="2147483919" r:id="rId17"/>
    <p:sldLayoutId id="2147483920" r:id="rId18"/>
    <p:sldLayoutId id="2147483921" r:id="rId19"/>
    <p:sldLayoutId id="2147483922" r:id="rId20"/>
    <p:sldLayoutId id="2147483925" r:id="rId2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1891" indent="-34189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763" indent="-284907"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36"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5495"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347"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3076" name="Title Placeholder 13"/>
          <p:cNvSpPr>
            <a:spLocks noGrp="1"/>
          </p:cNvSpPr>
          <p:nvPr>
            <p:ph type="title"/>
          </p:nvPr>
        </p:nvSpPr>
        <p:spPr bwMode="auto">
          <a:xfrm>
            <a:off x="228600"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7"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443EBBC6-10C7-4195-89D2-0055DA634B7C}" type="slidenum">
              <a:rPr lang="en-US" smtClean="0">
                <a:solidFill>
                  <a:prstClr val="white"/>
                </a:solidFill>
              </a:rPr>
              <a:pPr marL="342900" indent="-342900" defTabSz="457200" fontAlgn="auto">
                <a:spcBef>
                  <a:spcPct val="20000"/>
                </a:spcBef>
                <a:spcAft>
                  <a:spcPts val="0"/>
                </a:spcAft>
                <a:buFont typeface="Arial"/>
                <a:buNone/>
                <a:defRPr/>
              </a:pPr>
              <a:t>‹#›</a:t>
            </a:fld>
            <a:r>
              <a:rPr lang="en-US" smtClean="0">
                <a:solidFill>
                  <a:prstClr val="white"/>
                </a:solidFill>
              </a:rPr>
              <a:t> | Energy Efficiency and Renewable Energy</a:t>
            </a:r>
            <a:endParaRPr lang="en-US">
              <a:solidFill>
                <a:prstClr val="white"/>
              </a:solidFill>
            </a:endParaRPr>
          </a:p>
        </p:txBody>
      </p:sp>
      <p:grpSp>
        <p:nvGrpSpPr>
          <p:cNvPr id="2" name="Group 20"/>
          <p:cNvGrpSpPr>
            <a:grpSpLocks/>
          </p:cNvGrpSpPr>
          <p:nvPr/>
        </p:nvGrpSpPr>
        <p:grpSpPr bwMode="auto">
          <a:xfrm flipH="1" flipV="1">
            <a:off x="0" y="920750"/>
            <a:ext cx="9144000" cy="55563"/>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24" name="Rectangle 2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25" name="Rectangle 2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smtClean="0">
                <a:solidFill>
                  <a:prstClr val="white"/>
                </a:solidFill>
              </a:rPr>
              <a:t>eere.energy.gov</a:t>
            </a: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iming>
    <p:tnLst>
      <p:par>
        <p:cTn id="1" dur="indefinite" restart="never" nodeType="tmRoot"/>
      </p:par>
    </p:tnLst>
  </p:timing>
  <p:hf hdr="0" ftr="0" dt="0"/>
  <p:txStyles>
    <p:title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r" defTabSz="457200" rtl="0" fontAlgn="base">
        <a:lnSpc>
          <a:spcPts val="2800"/>
        </a:lnSpc>
        <a:spcBef>
          <a:spcPct val="0"/>
        </a:spcBef>
        <a:spcAft>
          <a:spcPct val="0"/>
        </a:spcAft>
        <a:defRPr sz="2600">
          <a:solidFill>
            <a:srgbClr val="FFFFFF"/>
          </a:solidFill>
          <a:latin typeface="Arial" charset="0"/>
        </a:defRPr>
      </a:lvl6pPr>
      <a:lvl7pPr marL="914400" algn="r" defTabSz="457200" rtl="0" fontAlgn="base">
        <a:lnSpc>
          <a:spcPts val="2800"/>
        </a:lnSpc>
        <a:spcBef>
          <a:spcPct val="0"/>
        </a:spcBef>
        <a:spcAft>
          <a:spcPct val="0"/>
        </a:spcAft>
        <a:defRPr sz="2600">
          <a:solidFill>
            <a:srgbClr val="FFFFFF"/>
          </a:solidFill>
          <a:latin typeface="Arial" charset="0"/>
        </a:defRPr>
      </a:lvl7pPr>
      <a:lvl8pPr marL="1371600" algn="r" defTabSz="457200" rtl="0" fontAlgn="base">
        <a:lnSpc>
          <a:spcPts val="2800"/>
        </a:lnSpc>
        <a:spcBef>
          <a:spcPct val="0"/>
        </a:spcBef>
        <a:spcAft>
          <a:spcPct val="0"/>
        </a:spcAft>
        <a:defRPr sz="2600">
          <a:solidFill>
            <a:srgbClr val="FFFFFF"/>
          </a:solidFill>
          <a:latin typeface="Arial" charset="0"/>
        </a:defRPr>
      </a:lvl8pPr>
      <a:lvl9pPr marL="1828800" algn="r"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p:nvSpPr>
        <p:spPr bwMode="auto">
          <a:xfrm>
            <a:off x="0" y="0"/>
            <a:ext cx="6286500" cy="1169988"/>
          </a:xfrm>
          <a:prstGeom prst="rect">
            <a:avLst/>
          </a:prstGeom>
          <a:solidFill>
            <a:srgbClr val="599C3B"/>
          </a:solidFill>
          <a:ln w="9525" cap="flat" cmpd="sng" algn="ctr">
            <a:solidFill>
              <a:srgbClr val="599C3B"/>
            </a:solidFill>
            <a:prstDash val="solid"/>
            <a:round/>
            <a:headEnd type="none" w="med" len="med"/>
            <a:tailEnd type="none" w="med" len="med"/>
          </a:ln>
          <a:effectLst/>
        </p:spPr>
        <p:txBody>
          <a:bodyPr/>
          <a:lstStyle/>
          <a:p>
            <a:pPr algn="ctr">
              <a:defRPr/>
            </a:pPr>
            <a:endParaRPr lang="en-US">
              <a:solidFill>
                <a:srgbClr val="004713"/>
              </a:solidFill>
            </a:endParaRPr>
          </a:p>
        </p:txBody>
      </p:sp>
      <p:pic>
        <p:nvPicPr>
          <p:cNvPr id="1027" name="Picture 24" descr="Arpa-e_logo"/>
          <p:cNvPicPr>
            <a:picLocks noChangeAspect="1" noChangeArrowheads="1"/>
          </p:cNvPicPr>
          <p:nvPr/>
        </p:nvPicPr>
        <p:blipFill>
          <a:blip r:embed="rId21" cstate="print"/>
          <a:srcRect/>
          <a:stretch>
            <a:fillRect/>
          </a:stretch>
        </p:blipFill>
        <p:spPr bwMode="auto">
          <a:xfrm>
            <a:off x="214313" y="6311900"/>
            <a:ext cx="1389062" cy="309563"/>
          </a:xfrm>
          <a:prstGeom prst="rect">
            <a:avLst/>
          </a:prstGeom>
          <a:noFill/>
          <a:ln w="9525">
            <a:noFill/>
            <a:miter lim="800000"/>
            <a:headEnd/>
            <a:tailEnd/>
          </a:ln>
        </p:spPr>
      </p:pic>
      <p:pic>
        <p:nvPicPr>
          <p:cNvPr id="1028" name="Picture 25" descr="DOE Seal Color 250px"/>
          <p:cNvPicPr>
            <a:picLocks noChangeAspect="1" noChangeArrowheads="1"/>
          </p:cNvPicPr>
          <p:nvPr/>
        </p:nvPicPr>
        <p:blipFill>
          <a:blip r:embed="rId22" cstate="print"/>
          <a:srcRect/>
          <a:stretch>
            <a:fillRect/>
          </a:stretch>
        </p:blipFill>
        <p:spPr bwMode="auto">
          <a:xfrm>
            <a:off x="8412163" y="6219825"/>
            <a:ext cx="484187" cy="471488"/>
          </a:xfrm>
          <a:prstGeom prst="rect">
            <a:avLst/>
          </a:prstGeom>
          <a:noFill/>
          <a:ln w="9525">
            <a:noFill/>
            <a:miter lim="800000"/>
            <a:headEnd/>
            <a:tailEnd/>
          </a:ln>
        </p:spPr>
      </p:pic>
      <p:sp>
        <p:nvSpPr>
          <p:cNvPr id="11291" name="Rectangle 27"/>
          <p:cNvSpPr>
            <a:spLocks noChangeArrowheads="1"/>
          </p:cNvSpPr>
          <p:nvPr/>
        </p:nvSpPr>
        <p:spPr bwMode="auto">
          <a:xfrm>
            <a:off x="190500" y="190500"/>
            <a:ext cx="8229600" cy="1143000"/>
          </a:xfrm>
          <a:prstGeom prst="rect">
            <a:avLst/>
          </a:prstGeom>
          <a:noFill/>
          <a:ln w="9525">
            <a:noFill/>
            <a:miter lim="800000"/>
            <a:headEnd/>
            <a:tailEnd/>
          </a:ln>
          <a:effectLst/>
        </p:spPr>
        <p:txBody>
          <a:bodyPr/>
          <a:lstStyle/>
          <a:p>
            <a:pPr eaLnBrk="0" hangingPunct="0">
              <a:defRPr/>
            </a:pPr>
            <a:endParaRPr lang="en-US" sz="2200" b="1">
              <a:solidFill>
                <a:srgbClr val="FFFFFF"/>
              </a:solidFill>
            </a:endParaRPr>
          </a:p>
        </p:txBody>
      </p:sp>
      <p:sp>
        <p:nvSpPr>
          <p:cNvPr id="1030" name="Rectangle 29"/>
          <p:cNvSpPr>
            <a:spLocks noGrp="1" noChangeArrowheads="1"/>
          </p:cNvSpPr>
          <p:nvPr>
            <p:ph type="title"/>
          </p:nvPr>
        </p:nvSpPr>
        <p:spPr bwMode="auto">
          <a:xfrm>
            <a:off x="182563" y="0"/>
            <a:ext cx="61039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a:t>
            </a:r>
            <a:br>
              <a:rPr lang="en-US" smtClean="0"/>
            </a:br>
            <a:r>
              <a:rPr lang="en-US" smtClean="0"/>
              <a:t>Left Justified</a:t>
            </a:r>
          </a:p>
        </p:txBody>
      </p:sp>
      <p:sp>
        <p:nvSpPr>
          <p:cNvPr id="1031" name="Rectangle 30"/>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16" descr="Globe.JPG"/>
          <p:cNvPicPr>
            <a:picLocks noChangeAspect="1"/>
          </p:cNvPicPr>
          <p:nvPr/>
        </p:nvPicPr>
        <p:blipFill>
          <a:blip r:embed="rId23" cstate="print"/>
          <a:srcRect t="15491" b="15491"/>
          <a:stretch>
            <a:fillRect/>
          </a:stretch>
        </p:blipFill>
        <p:spPr bwMode="auto">
          <a:xfrm>
            <a:off x="6329363" y="0"/>
            <a:ext cx="2814637" cy="11890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 id="2147483954" r:id="rId15"/>
    <p:sldLayoutId id="2147483955" r:id="rId16"/>
    <p:sldLayoutId id="2147483956" r:id="rId17"/>
    <p:sldLayoutId id="2147483957" r:id="rId18"/>
    <p:sldLayoutId id="2147483958" r:id="rId19"/>
  </p:sldLayoutIdLst>
  <p:transition spd="med"/>
  <p:hf hdr="0" ftr="0" dt="0"/>
  <p:txStyles>
    <p:title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l" rtl="0" eaLnBrk="1" fontAlgn="base" hangingPunct="1">
        <a:spcBef>
          <a:spcPct val="0"/>
        </a:spcBef>
        <a:spcAft>
          <a:spcPct val="0"/>
        </a:spcAft>
        <a:defRPr sz="2200" b="1">
          <a:solidFill>
            <a:schemeClr val="tx2"/>
          </a:solidFill>
          <a:latin typeface="Arial" charset="0"/>
        </a:defRPr>
      </a:lvl6pPr>
      <a:lvl7pPr marL="914400" algn="l" rtl="0" eaLnBrk="1" fontAlgn="base" hangingPunct="1">
        <a:spcBef>
          <a:spcPct val="0"/>
        </a:spcBef>
        <a:spcAft>
          <a:spcPct val="0"/>
        </a:spcAft>
        <a:defRPr sz="2200" b="1">
          <a:solidFill>
            <a:schemeClr val="tx2"/>
          </a:solidFill>
          <a:latin typeface="Arial" charset="0"/>
        </a:defRPr>
      </a:lvl7pPr>
      <a:lvl8pPr marL="1371600" algn="l" rtl="0" eaLnBrk="1" fontAlgn="base" hangingPunct="1">
        <a:spcBef>
          <a:spcPct val="0"/>
        </a:spcBef>
        <a:spcAft>
          <a:spcPct val="0"/>
        </a:spcAft>
        <a:defRPr sz="2200" b="1">
          <a:solidFill>
            <a:schemeClr val="tx2"/>
          </a:solidFill>
          <a:latin typeface="Arial" charset="0"/>
        </a:defRPr>
      </a:lvl8pPr>
      <a:lvl9pPr marL="1828800" algn="l" rtl="0" eaLnBrk="1" fontAlgn="base" hangingPunct="1">
        <a:spcBef>
          <a:spcPct val="0"/>
        </a:spcBef>
        <a:spcAft>
          <a:spcPct val="0"/>
        </a:spcAft>
        <a:defRPr sz="2200" b="1">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000">
          <a:solidFill>
            <a:srgbClr val="047B21"/>
          </a:solidFill>
          <a:latin typeface="+mn-lt"/>
          <a:ea typeface="+mn-ea"/>
          <a:cs typeface="+mn-cs"/>
        </a:defRPr>
      </a:lvl1pPr>
      <a:lvl2pPr marL="742950" indent="-285750" algn="l" rtl="0" eaLnBrk="0" fontAlgn="base" hangingPunct="0">
        <a:spcBef>
          <a:spcPct val="20000"/>
        </a:spcBef>
        <a:spcAft>
          <a:spcPct val="0"/>
        </a:spcAft>
        <a:buChar char="–"/>
        <a:defRPr>
          <a:solidFill>
            <a:srgbClr val="599C3B"/>
          </a:solidFill>
          <a:latin typeface="+mn-lt"/>
        </a:defRPr>
      </a:lvl2pPr>
      <a:lvl3pPr marL="1143000" indent="-228600" algn="l" rtl="0" eaLnBrk="0" fontAlgn="base" hangingPunct="0">
        <a:spcBef>
          <a:spcPct val="20000"/>
        </a:spcBef>
        <a:spcAft>
          <a:spcPct val="0"/>
        </a:spcAft>
        <a:buChar char="•"/>
        <a:defRPr>
          <a:solidFill>
            <a:srgbClr val="000000"/>
          </a:solidFill>
          <a:latin typeface="+mn-lt"/>
        </a:defRPr>
      </a:lvl3pPr>
      <a:lvl4pPr marL="1600200" indent="-228600" algn="l" rtl="0" eaLnBrk="0" fontAlgn="base" hangingPunct="0">
        <a:spcBef>
          <a:spcPct val="20000"/>
        </a:spcBef>
        <a:spcAft>
          <a:spcPct val="0"/>
        </a:spcAft>
        <a:buChar char="–"/>
        <a:defRPr>
          <a:solidFill>
            <a:srgbClr val="666666"/>
          </a:solidFill>
          <a:latin typeface="+mn-lt"/>
        </a:defRPr>
      </a:lvl4pPr>
      <a:lvl5pPr marL="2057400" indent="-228600" algn="l" rtl="0" eaLnBrk="0" fontAlgn="base" hangingPunct="0">
        <a:spcBef>
          <a:spcPct val="20000"/>
        </a:spcBef>
        <a:spcAft>
          <a:spcPct val="0"/>
        </a:spcAft>
        <a:buChar char="»"/>
        <a:defRPr>
          <a:solidFill>
            <a:srgbClr val="A2C43A"/>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0" y="6553200"/>
            <a:ext cx="2133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charset="0"/>
              </a:defRPr>
            </a:lvl1pPr>
          </a:lstStyle>
          <a:p>
            <a:pPr>
              <a:defRPr/>
            </a:pPr>
            <a:fld id="{23498BD4-74BD-4457-9E2A-B48687B0DE0A}" type="datetime1">
              <a:rPr lang="en-US">
                <a:solidFill>
                  <a:srgbClr val="000000"/>
                </a:solidFill>
              </a:rPr>
              <a:pPr>
                <a:defRPr/>
              </a:pPr>
              <a:t>8/5/2011</a:t>
            </a:fld>
            <a:endParaRPr lang="en-US">
              <a:solidFill>
                <a:srgbClr val="000000"/>
              </a:solidFill>
            </a:endParaRPr>
          </a:p>
        </p:txBody>
      </p:sp>
      <p:sp>
        <p:nvSpPr>
          <p:cNvPr id="62469" name="Rectangle 5"/>
          <p:cNvSpPr>
            <a:spLocks noGrp="1" noChangeArrowheads="1"/>
          </p:cNvSpPr>
          <p:nvPr>
            <p:ph type="ftr" sz="quarter" idx="3"/>
          </p:nvPr>
        </p:nvSpPr>
        <p:spPr bwMode="auto">
          <a:xfrm>
            <a:off x="3124200" y="6553200"/>
            <a:ext cx="2895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Arial" pitchFamily="34" charset="0"/>
              </a:defRPr>
            </a:lvl1pPr>
          </a:lstStyle>
          <a:p>
            <a:pPr algn="ctr">
              <a:defRPr/>
            </a:pPr>
            <a:r>
              <a:rPr lang="en-US">
                <a:solidFill>
                  <a:srgbClr val="000000"/>
                </a:solidFill>
              </a:rPr>
              <a:t>DRAFT</a:t>
            </a:r>
          </a:p>
        </p:txBody>
      </p:sp>
      <p:sp>
        <p:nvSpPr>
          <p:cNvPr id="62470" name="Rectangle 6"/>
          <p:cNvSpPr>
            <a:spLocks noGrp="1" noChangeArrowheads="1"/>
          </p:cNvSpPr>
          <p:nvPr>
            <p:ph type="sldNum" sz="quarter" idx="4"/>
          </p:nvPr>
        </p:nvSpPr>
        <p:spPr bwMode="auto">
          <a:xfrm>
            <a:off x="8610600" y="6537325"/>
            <a:ext cx="533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8F8E8FE4-17F8-4340-8588-C7CC6A1A1C6A}" type="slidenum">
              <a:rPr lang="en-US">
                <a:solidFill>
                  <a:srgbClr val="000000"/>
                </a:solidFill>
              </a:rPr>
              <a:pPr>
                <a:defRPr/>
              </a:pPr>
              <a:t>‹#›</a:t>
            </a:fld>
            <a:endParaRPr lang="en-US">
              <a:solidFill>
                <a:srgbClr val="000000"/>
              </a:solidFill>
            </a:endParaRPr>
          </a:p>
        </p:txBody>
      </p:sp>
      <p:sp>
        <p:nvSpPr>
          <p:cNvPr id="8" name="Rectangle 7"/>
          <p:cNvSpPr/>
          <p:nvPr userDrawn="1"/>
        </p:nvSpPr>
        <p:spPr>
          <a:xfrm>
            <a:off x="0" y="0"/>
            <a:ext cx="6858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5128" name="Picture 6" descr="doe_color"/>
          <p:cNvPicPr>
            <a:picLocks noChangeAspect="1" noChangeArrowheads="1"/>
          </p:cNvPicPr>
          <p:nvPr userDrawn="1"/>
        </p:nvPicPr>
        <p:blipFill>
          <a:blip r:embed="rId13" cstate="print"/>
          <a:srcRect/>
          <a:stretch>
            <a:fillRect/>
          </a:stretch>
        </p:blipFill>
        <p:spPr bwMode="auto">
          <a:xfrm>
            <a:off x="0" y="0"/>
            <a:ext cx="957263" cy="923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7"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bwMode="auto">
          <a:xfrm>
            <a:off x="3041650" y="161925"/>
            <a:ext cx="5165725" cy="723900"/>
          </a:xfrm>
          <a:prstGeom prst="rect">
            <a:avLst/>
          </a:prstGeom>
          <a:noFill/>
          <a:ln w="9525">
            <a:noFill/>
            <a:miter lim="800000"/>
            <a:headEnd/>
            <a:tailEnd/>
          </a:ln>
          <a:effectLst/>
        </p:spPr>
        <p:txBody>
          <a:bodyPr vert="horz" wrap="square" lIns="91216" tIns="45609" rIns="91216" bIns="45609"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270013"/>
            <a:ext cx="8229600" cy="5199063"/>
          </a:xfrm>
          <a:prstGeom prst="rect">
            <a:avLst/>
          </a:prstGeom>
          <a:noFill/>
          <a:ln w="9525">
            <a:noFill/>
            <a:miter lim="800000"/>
            <a:headEnd/>
            <a:tailEnd/>
          </a:ln>
        </p:spPr>
        <p:txBody>
          <a:bodyPr vert="horz" wrap="square" lIns="91216" tIns="45609" rIns="91216" bIns="456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5940" name="Rectangle 4"/>
          <p:cNvSpPr>
            <a:spLocks noGrp="1" noChangeArrowheads="1"/>
          </p:cNvSpPr>
          <p:nvPr>
            <p:ph type="sldNum" sz="quarter" idx="4"/>
          </p:nvPr>
        </p:nvSpPr>
        <p:spPr bwMode="auto">
          <a:xfrm>
            <a:off x="8766178" y="6619888"/>
            <a:ext cx="377825" cy="238125"/>
          </a:xfrm>
          <a:prstGeom prst="rect">
            <a:avLst/>
          </a:prstGeom>
          <a:noFill/>
          <a:ln w="9525">
            <a:noFill/>
            <a:miter lim="800000"/>
            <a:headEnd/>
            <a:tailEnd/>
          </a:ln>
          <a:effectLst/>
        </p:spPr>
        <p:txBody>
          <a:bodyPr vert="horz" wrap="square" lIns="91216" tIns="45609" rIns="91216" bIns="45609" numCol="1" anchor="t" anchorCtr="0" compatLnSpc="1">
            <a:prstTxWarp prst="textNoShape">
              <a:avLst/>
            </a:prstTxWarp>
          </a:bodyPr>
          <a:lstStyle>
            <a:lvl1pPr algn="r" eaLnBrk="1" hangingPunct="1">
              <a:defRPr sz="1000" b="1">
                <a:solidFill>
                  <a:srgbClr val="000000"/>
                </a:solidFill>
                <a:latin typeface="Arial" pitchFamily="34" charset="0"/>
                <a:cs typeface="+mn-cs"/>
              </a:defRPr>
            </a:lvl1pPr>
          </a:lstStyle>
          <a:p>
            <a:pPr>
              <a:defRPr/>
            </a:pPr>
            <a:fld id="{3150EC00-9A0A-49C1-95F3-32FE6EB7CA19}" type="slidenum">
              <a:rPr lang="en-US"/>
              <a:pPr>
                <a:defRPr/>
              </a:pPr>
              <a:t>‹#›</a:t>
            </a:fld>
            <a:endParaRPr lang="en-US"/>
          </a:p>
        </p:txBody>
      </p:sp>
      <p:sp>
        <p:nvSpPr>
          <p:cNvPr id="935942" name="Rectangle 6"/>
          <p:cNvSpPr>
            <a:spLocks noChangeArrowheads="1"/>
          </p:cNvSpPr>
          <p:nvPr/>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348" tIns="41923" rIns="85348" bIns="41923"/>
          <a:lstStyle/>
          <a:p>
            <a:pPr defTabSz="864350" eaLnBrk="0" hangingPunct="0">
              <a:lnSpc>
                <a:spcPct val="85000"/>
              </a:lnSpc>
              <a:defRPr/>
            </a:pPr>
            <a:endParaRPr lang="en-US" sz="2200" b="1" i="1" dirty="0">
              <a:solidFill>
                <a:srgbClr val="000000"/>
              </a:solidFill>
              <a:effectLst>
                <a:outerShdw blurRad="38100" dist="38100" dir="2700000" algn="tl">
                  <a:srgbClr val="FFFFFF"/>
                </a:outerShdw>
              </a:effectLst>
              <a:latin typeface="Book Antiqua" pitchFamily="18" charset="0"/>
              <a:cs typeface="Arial" pitchFamily="34" charset="0"/>
            </a:endParaRPr>
          </a:p>
        </p:txBody>
      </p:sp>
      <p:pic>
        <p:nvPicPr>
          <p:cNvPr id="4102" name="Picture 7" descr="New_DOE_Logo_Color_042808"/>
          <p:cNvPicPr>
            <a:picLocks noChangeAspect="1" noChangeArrowheads="1"/>
          </p:cNvPicPr>
          <p:nvPr/>
        </p:nvPicPr>
        <p:blipFill>
          <a:blip r:embed="rId3" cstate="print"/>
          <a:srcRect/>
          <a:stretch>
            <a:fillRect/>
          </a:stretch>
        </p:blipFill>
        <p:spPr bwMode="auto">
          <a:xfrm>
            <a:off x="266700" y="190513"/>
            <a:ext cx="1925638" cy="485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9" r:id="rId1"/>
  </p:sldLayoutIdLst>
  <p:txStyles>
    <p:titleStyle>
      <a:lvl1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2pPr>
      <a:lvl3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3pPr>
      <a:lvl4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4pPr>
      <a:lvl5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5pPr>
      <a:lvl6pPr marL="409428"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6pPr>
      <a:lvl7pPr marL="818855"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7pPr>
      <a:lvl8pPr marL="1228284"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8pPr>
      <a:lvl9pPr marL="1637712"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9pPr>
    </p:titleStyle>
    <p:bodyStyle>
      <a:lvl1pPr marL="223497" indent="-223497" algn="l" defTabSz="909844" rtl="0" eaLnBrk="1" fontAlgn="base" hangingPunct="1">
        <a:spcBef>
          <a:spcPct val="20000"/>
        </a:spcBef>
        <a:spcAft>
          <a:spcPct val="0"/>
        </a:spcAft>
        <a:buFont typeface="Wingdings" pitchFamily="2" charset="2"/>
        <a:buChar char="§"/>
        <a:defRPr sz="2000" b="1">
          <a:solidFill>
            <a:schemeClr val="tx1"/>
          </a:solidFill>
          <a:latin typeface="+mn-lt"/>
          <a:ea typeface="+mn-ea"/>
          <a:cs typeface="+mn-cs"/>
        </a:defRPr>
      </a:lvl1pPr>
      <a:lvl2pPr marL="680006" indent="-223497" algn="l" defTabSz="909844" rtl="0" eaLnBrk="1" fontAlgn="base" hangingPunct="1">
        <a:spcBef>
          <a:spcPct val="20000"/>
        </a:spcBef>
        <a:spcAft>
          <a:spcPct val="0"/>
        </a:spcAft>
        <a:buChar char="–"/>
        <a:defRPr sz="2800">
          <a:solidFill>
            <a:schemeClr val="tx1"/>
          </a:solidFill>
          <a:latin typeface="+mn-lt"/>
        </a:defRPr>
      </a:lvl2pPr>
      <a:lvl3pPr marL="1136510" indent="-223497" algn="l" defTabSz="909844" rtl="0" eaLnBrk="1" fontAlgn="base" hangingPunct="1">
        <a:spcBef>
          <a:spcPct val="20000"/>
        </a:spcBef>
        <a:spcAft>
          <a:spcPct val="0"/>
        </a:spcAft>
        <a:buChar char="•"/>
        <a:defRPr sz="2400">
          <a:solidFill>
            <a:schemeClr val="tx1"/>
          </a:solidFill>
          <a:latin typeface="+mn-lt"/>
        </a:defRPr>
      </a:lvl3pPr>
      <a:lvl4pPr marL="1593013" indent="-223497" algn="l" defTabSz="909844" rtl="0" eaLnBrk="1" fontAlgn="base" hangingPunct="1">
        <a:spcBef>
          <a:spcPct val="20000"/>
        </a:spcBef>
        <a:spcAft>
          <a:spcPct val="0"/>
        </a:spcAft>
        <a:buChar char="–"/>
        <a:defRPr sz="2000">
          <a:solidFill>
            <a:schemeClr val="tx1"/>
          </a:solidFill>
          <a:latin typeface="+mn-lt"/>
        </a:defRPr>
      </a:lvl4pPr>
      <a:lvl5pPr marL="2049519" indent="-223497" algn="l" defTabSz="909844" rtl="0" eaLnBrk="1" fontAlgn="base" hangingPunct="1">
        <a:spcBef>
          <a:spcPct val="20000"/>
        </a:spcBef>
        <a:spcAft>
          <a:spcPct val="0"/>
        </a:spcAft>
        <a:buChar char="»"/>
        <a:defRPr sz="2000">
          <a:solidFill>
            <a:schemeClr val="tx1"/>
          </a:solidFill>
          <a:latin typeface="+mn-lt"/>
        </a:defRPr>
      </a:lvl5pPr>
      <a:lvl6pPr marL="2462252" indent="-227468" algn="l" defTabSz="912684" rtl="0" eaLnBrk="1" fontAlgn="base" hangingPunct="1">
        <a:spcBef>
          <a:spcPct val="20000"/>
        </a:spcBef>
        <a:spcAft>
          <a:spcPct val="0"/>
        </a:spcAft>
        <a:buChar char="»"/>
        <a:defRPr sz="1800">
          <a:solidFill>
            <a:schemeClr val="tx1"/>
          </a:solidFill>
          <a:latin typeface="+mn-lt"/>
        </a:defRPr>
      </a:lvl6pPr>
      <a:lvl7pPr marL="2871686" indent="-227468" algn="l" defTabSz="912684" rtl="0" eaLnBrk="1" fontAlgn="base" hangingPunct="1">
        <a:spcBef>
          <a:spcPct val="20000"/>
        </a:spcBef>
        <a:spcAft>
          <a:spcPct val="0"/>
        </a:spcAft>
        <a:buChar char="»"/>
        <a:defRPr sz="1800">
          <a:solidFill>
            <a:schemeClr val="tx1"/>
          </a:solidFill>
          <a:latin typeface="+mn-lt"/>
        </a:defRPr>
      </a:lvl7pPr>
      <a:lvl8pPr marL="3281113" indent="-227468" algn="l" defTabSz="912684" rtl="0" eaLnBrk="1" fontAlgn="base" hangingPunct="1">
        <a:spcBef>
          <a:spcPct val="20000"/>
        </a:spcBef>
        <a:spcAft>
          <a:spcPct val="0"/>
        </a:spcAft>
        <a:buChar char="»"/>
        <a:defRPr sz="1800">
          <a:solidFill>
            <a:schemeClr val="tx1"/>
          </a:solidFill>
          <a:latin typeface="+mn-lt"/>
        </a:defRPr>
      </a:lvl8pPr>
      <a:lvl9pPr marL="3690544" indent="-227468" algn="l" defTabSz="912684"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18855" rtl="0" eaLnBrk="1" latinLnBrk="0" hangingPunct="1">
        <a:defRPr sz="1600" kern="1200">
          <a:solidFill>
            <a:schemeClr val="tx1"/>
          </a:solidFill>
          <a:latin typeface="+mn-lt"/>
          <a:ea typeface="+mn-ea"/>
          <a:cs typeface="+mn-cs"/>
        </a:defRPr>
      </a:lvl1pPr>
      <a:lvl2pPr marL="409428" algn="l" defTabSz="818855" rtl="0" eaLnBrk="1" latinLnBrk="0" hangingPunct="1">
        <a:defRPr sz="1600" kern="1200">
          <a:solidFill>
            <a:schemeClr val="tx1"/>
          </a:solidFill>
          <a:latin typeface="+mn-lt"/>
          <a:ea typeface="+mn-ea"/>
          <a:cs typeface="+mn-cs"/>
        </a:defRPr>
      </a:lvl2pPr>
      <a:lvl3pPr marL="818855" algn="l" defTabSz="818855" rtl="0" eaLnBrk="1" latinLnBrk="0" hangingPunct="1">
        <a:defRPr sz="1600" kern="1200">
          <a:solidFill>
            <a:schemeClr val="tx1"/>
          </a:solidFill>
          <a:latin typeface="+mn-lt"/>
          <a:ea typeface="+mn-ea"/>
          <a:cs typeface="+mn-cs"/>
        </a:defRPr>
      </a:lvl3pPr>
      <a:lvl4pPr marL="1228284" algn="l" defTabSz="818855" rtl="0" eaLnBrk="1" latinLnBrk="0" hangingPunct="1">
        <a:defRPr sz="1600" kern="1200">
          <a:solidFill>
            <a:schemeClr val="tx1"/>
          </a:solidFill>
          <a:latin typeface="+mn-lt"/>
          <a:ea typeface="+mn-ea"/>
          <a:cs typeface="+mn-cs"/>
        </a:defRPr>
      </a:lvl4pPr>
      <a:lvl5pPr marL="1637712" algn="l" defTabSz="818855" rtl="0" eaLnBrk="1" latinLnBrk="0" hangingPunct="1">
        <a:defRPr sz="1600" kern="1200">
          <a:solidFill>
            <a:schemeClr val="tx1"/>
          </a:solidFill>
          <a:latin typeface="+mn-lt"/>
          <a:ea typeface="+mn-ea"/>
          <a:cs typeface="+mn-cs"/>
        </a:defRPr>
      </a:lvl5pPr>
      <a:lvl6pPr marL="2047144" algn="l" defTabSz="818855" rtl="0" eaLnBrk="1" latinLnBrk="0" hangingPunct="1">
        <a:defRPr sz="1600" kern="1200">
          <a:solidFill>
            <a:schemeClr val="tx1"/>
          </a:solidFill>
          <a:latin typeface="+mn-lt"/>
          <a:ea typeface="+mn-ea"/>
          <a:cs typeface="+mn-cs"/>
        </a:defRPr>
      </a:lvl6pPr>
      <a:lvl7pPr marL="2456572" algn="l" defTabSz="818855" rtl="0" eaLnBrk="1" latinLnBrk="0" hangingPunct="1">
        <a:defRPr sz="1600" kern="1200">
          <a:solidFill>
            <a:schemeClr val="tx1"/>
          </a:solidFill>
          <a:latin typeface="+mn-lt"/>
          <a:ea typeface="+mn-ea"/>
          <a:cs typeface="+mn-cs"/>
        </a:defRPr>
      </a:lvl7pPr>
      <a:lvl8pPr marL="2865999" algn="l" defTabSz="818855" rtl="0" eaLnBrk="1" latinLnBrk="0" hangingPunct="1">
        <a:defRPr sz="1600" kern="1200">
          <a:solidFill>
            <a:schemeClr val="tx1"/>
          </a:solidFill>
          <a:latin typeface="+mn-lt"/>
          <a:ea typeface="+mn-ea"/>
          <a:cs typeface="+mn-cs"/>
        </a:defRPr>
      </a:lvl8pPr>
      <a:lvl9pPr marL="3275428" algn="l" defTabSz="818855"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80" tIns="45641" rIns="91280" bIns="45641"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280" tIns="45641" rIns="91280" bIns="456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B61FF155-EBDD-4976-A1DE-512077D6B8AC}" type="slidenum">
              <a:rPr lang="en-US"/>
              <a:pPr>
                <a:defRPr/>
              </a:pPr>
              <a:t>‹#›</a:t>
            </a:fld>
            <a:endParaRPr lang="en-US" dirty="0"/>
          </a:p>
        </p:txBody>
      </p:sp>
      <p:pic>
        <p:nvPicPr>
          <p:cNvPr id="3078" name="Picture 9" descr="horizontal-logo-green-text.jpg"/>
          <p:cNvPicPr>
            <a:picLocks noChangeAspect="1"/>
          </p:cNvPicPr>
          <p:nvPr/>
        </p:nvPicPr>
        <p:blipFill>
          <a:blip r:embed="rId5"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1" r:id="rId1"/>
    <p:sldLayoutId id="2147484012"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400" algn="ctr" rtl="0" eaLnBrk="1" fontAlgn="base" hangingPunct="1">
        <a:spcBef>
          <a:spcPct val="0"/>
        </a:spcBef>
        <a:spcAft>
          <a:spcPct val="0"/>
        </a:spcAft>
        <a:defRPr sz="2400">
          <a:solidFill>
            <a:srgbClr val="106636"/>
          </a:solidFill>
          <a:latin typeface="Arial" charset="0"/>
          <a:cs typeface="Arial" charset="0"/>
        </a:defRPr>
      </a:lvl6pPr>
      <a:lvl7pPr marL="912797" algn="ctr" rtl="0" eaLnBrk="1" fontAlgn="base" hangingPunct="1">
        <a:spcBef>
          <a:spcPct val="0"/>
        </a:spcBef>
        <a:spcAft>
          <a:spcPct val="0"/>
        </a:spcAft>
        <a:defRPr sz="2400">
          <a:solidFill>
            <a:srgbClr val="106636"/>
          </a:solidFill>
          <a:latin typeface="Arial" charset="0"/>
          <a:cs typeface="Arial" charset="0"/>
        </a:defRPr>
      </a:lvl7pPr>
      <a:lvl8pPr marL="1369197" algn="ctr" rtl="0" eaLnBrk="1" fontAlgn="base" hangingPunct="1">
        <a:spcBef>
          <a:spcPct val="0"/>
        </a:spcBef>
        <a:spcAft>
          <a:spcPct val="0"/>
        </a:spcAft>
        <a:defRPr sz="2400">
          <a:solidFill>
            <a:srgbClr val="106636"/>
          </a:solidFill>
          <a:latin typeface="Arial" charset="0"/>
          <a:cs typeface="Arial" charset="0"/>
        </a:defRPr>
      </a:lvl8pPr>
      <a:lvl9pPr marL="1825594"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80"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6186"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2691"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01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5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991"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388"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797" rtl="0" eaLnBrk="1" latinLnBrk="0" hangingPunct="1">
        <a:defRPr sz="1800" kern="1200">
          <a:solidFill>
            <a:schemeClr val="tx1"/>
          </a:solidFill>
          <a:latin typeface="+mn-lt"/>
          <a:ea typeface="+mn-ea"/>
          <a:cs typeface="+mn-cs"/>
        </a:defRPr>
      </a:lvl1pPr>
      <a:lvl2pPr marL="456400" algn="l" defTabSz="912797" rtl="0" eaLnBrk="1" latinLnBrk="0" hangingPunct="1">
        <a:defRPr sz="1800" kern="1200">
          <a:solidFill>
            <a:schemeClr val="tx1"/>
          </a:solidFill>
          <a:latin typeface="+mn-lt"/>
          <a:ea typeface="+mn-ea"/>
          <a:cs typeface="+mn-cs"/>
        </a:defRPr>
      </a:lvl2pPr>
      <a:lvl3pPr marL="912797" algn="l" defTabSz="912797" rtl="0" eaLnBrk="1" latinLnBrk="0" hangingPunct="1">
        <a:defRPr sz="1800" kern="1200">
          <a:solidFill>
            <a:schemeClr val="tx1"/>
          </a:solidFill>
          <a:latin typeface="+mn-lt"/>
          <a:ea typeface="+mn-ea"/>
          <a:cs typeface="+mn-cs"/>
        </a:defRPr>
      </a:lvl3pPr>
      <a:lvl4pPr marL="1369197" algn="l" defTabSz="912797" rtl="0" eaLnBrk="1" latinLnBrk="0" hangingPunct="1">
        <a:defRPr sz="1800" kern="1200">
          <a:solidFill>
            <a:schemeClr val="tx1"/>
          </a:solidFill>
          <a:latin typeface="+mn-lt"/>
          <a:ea typeface="+mn-ea"/>
          <a:cs typeface="+mn-cs"/>
        </a:defRPr>
      </a:lvl4pPr>
      <a:lvl5pPr marL="1825594" algn="l" defTabSz="912797" rtl="0" eaLnBrk="1" latinLnBrk="0" hangingPunct="1">
        <a:defRPr sz="1800" kern="1200">
          <a:solidFill>
            <a:schemeClr val="tx1"/>
          </a:solidFill>
          <a:latin typeface="+mn-lt"/>
          <a:ea typeface="+mn-ea"/>
          <a:cs typeface="+mn-cs"/>
        </a:defRPr>
      </a:lvl5pPr>
      <a:lvl6pPr marL="2281995" algn="l" defTabSz="912797" rtl="0" eaLnBrk="1" latinLnBrk="0" hangingPunct="1">
        <a:defRPr sz="1800" kern="1200">
          <a:solidFill>
            <a:schemeClr val="tx1"/>
          </a:solidFill>
          <a:latin typeface="+mn-lt"/>
          <a:ea typeface="+mn-ea"/>
          <a:cs typeface="+mn-cs"/>
        </a:defRPr>
      </a:lvl6pPr>
      <a:lvl7pPr marL="2738391" algn="l" defTabSz="912797" rtl="0" eaLnBrk="1" latinLnBrk="0" hangingPunct="1">
        <a:defRPr sz="1800" kern="1200">
          <a:solidFill>
            <a:schemeClr val="tx1"/>
          </a:solidFill>
          <a:latin typeface="+mn-lt"/>
          <a:ea typeface="+mn-ea"/>
          <a:cs typeface="+mn-cs"/>
        </a:defRPr>
      </a:lvl7pPr>
      <a:lvl8pPr marL="3194792" algn="l" defTabSz="912797" rtl="0" eaLnBrk="1" latinLnBrk="0" hangingPunct="1">
        <a:defRPr sz="1800" kern="1200">
          <a:solidFill>
            <a:schemeClr val="tx1"/>
          </a:solidFill>
          <a:latin typeface="+mn-lt"/>
          <a:ea typeface="+mn-ea"/>
          <a:cs typeface="+mn-cs"/>
        </a:defRPr>
      </a:lvl8pPr>
      <a:lvl9pPr marL="3651189" algn="l" defTabSz="91279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31" tIns="45567" rIns="91131" bIns="45567"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54" y="866775"/>
            <a:ext cx="8410575" cy="5259388"/>
          </a:xfrm>
          <a:prstGeom prst="rect">
            <a:avLst/>
          </a:prstGeom>
          <a:noFill/>
          <a:ln w="9525">
            <a:noFill/>
            <a:miter lim="800000"/>
            <a:headEnd/>
            <a:tailEnd/>
          </a:ln>
        </p:spPr>
        <p:txBody>
          <a:bodyPr vert="horz" wrap="square" lIns="91131" tIns="45567" rIns="91131" bIns="4556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2"/>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4"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56" algn="ctr" rtl="0" eaLnBrk="1" fontAlgn="base" hangingPunct="1">
        <a:spcBef>
          <a:spcPct val="0"/>
        </a:spcBef>
        <a:spcAft>
          <a:spcPct val="0"/>
        </a:spcAft>
        <a:defRPr sz="2400">
          <a:solidFill>
            <a:srgbClr val="106636"/>
          </a:solidFill>
          <a:latin typeface="Arial" charset="0"/>
          <a:cs typeface="Arial" charset="0"/>
        </a:defRPr>
      </a:lvl6pPr>
      <a:lvl7pPr marL="911305" algn="ctr" rtl="0" eaLnBrk="1" fontAlgn="base" hangingPunct="1">
        <a:spcBef>
          <a:spcPct val="0"/>
        </a:spcBef>
        <a:spcAft>
          <a:spcPct val="0"/>
        </a:spcAft>
        <a:defRPr sz="2400">
          <a:solidFill>
            <a:srgbClr val="106636"/>
          </a:solidFill>
          <a:latin typeface="Arial" charset="0"/>
          <a:cs typeface="Arial" charset="0"/>
        </a:defRPr>
      </a:lvl7pPr>
      <a:lvl8pPr marL="1366957" algn="ctr" rtl="0" eaLnBrk="1" fontAlgn="base" hangingPunct="1">
        <a:spcBef>
          <a:spcPct val="0"/>
        </a:spcBef>
        <a:spcAft>
          <a:spcPct val="0"/>
        </a:spcAft>
        <a:defRPr sz="2400">
          <a:solidFill>
            <a:srgbClr val="106636"/>
          </a:solidFill>
          <a:latin typeface="Arial" charset="0"/>
          <a:cs typeface="Arial" charset="0"/>
        </a:defRPr>
      </a:lvl8pPr>
      <a:lvl9pPr marL="1822609" algn="ctr" rtl="0" eaLnBrk="1" fontAlgn="base" hangingPunct="1">
        <a:spcBef>
          <a:spcPct val="0"/>
        </a:spcBef>
        <a:spcAft>
          <a:spcPct val="0"/>
        </a:spcAft>
        <a:defRPr sz="2400">
          <a:solidFill>
            <a:srgbClr val="106636"/>
          </a:solidFill>
          <a:latin typeface="Arial" charset="0"/>
          <a:cs typeface="Arial" charset="0"/>
        </a:defRPr>
      </a:lvl9pPr>
    </p:titleStyle>
    <p:bodyStyle>
      <a:lvl1pPr marL="341739" indent="-34173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431" indent="-284779"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131"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785"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433"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09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74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9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04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305" rtl="0" eaLnBrk="1" latinLnBrk="0" hangingPunct="1">
        <a:defRPr sz="1800" kern="1200">
          <a:solidFill>
            <a:schemeClr val="tx1"/>
          </a:solidFill>
          <a:latin typeface="+mn-lt"/>
          <a:ea typeface="+mn-ea"/>
          <a:cs typeface="+mn-cs"/>
        </a:defRPr>
      </a:lvl1pPr>
      <a:lvl2pPr marL="455656" algn="l" defTabSz="911305" rtl="0" eaLnBrk="1" latinLnBrk="0" hangingPunct="1">
        <a:defRPr sz="1800" kern="1200">
          <a:solidFill>
            <a:schemeClr val="tx1"/>
          </a:solidFill>
          <a:latin typeface="+mn-lt"/>
          <a:ea typeface="+mn-ea"/>
          <a:cs typeface="+mn-cs"/>
        </a:defRPr>
      </a:lvl2pPr>
      <a:lvl3pPr marL="911305" algn="l" defTabSz="911305" rtl="0" eaLnBrk="1" latinLnBrk="0" hangingPunct="1">
        <a:defRPr sz="1800" kern="1200">
          <a:solidFill>
            <a:schemeClr val="tx1"/>
          </a:solidFill>
          <a:latin typeface="+mn-lt"/>
          <a:ea typeface="+mn-ea"/>
          <a:cs typeface="+mn-cs"/>
        </a:defRPr>
      </a:lvl3pPr>
      <a:lvl4pPr marL="1366957" algn="l" defTabSz="911305" rtl="0" eaLnBrk="1" latinLnBrk="0" hangingPunct="1">
        <a:defRPr sz="1800" kern="1200">
          <a:solidFill>
            <a:schemeClr val="tx1"/>
          </a:solidFill>
          <a:latin typeface="+mn-lt"/>
          <a:ea typeface="+mn-ea"/>
          <a:cs typeface="+mn-cs"/>
        </a:defRPr>
      </a:lvl4pPr>
      <a:lvl5pPr marL="1822609" algn="l" defTabSz="911305" rtl="0" eaLnBrk="1" latinLnBrk="0" hangingPunct="1">
        <a:defRPr sz="1800" kern="1200">
          <a:solidFill>
            <a:schemeClr val="tx1"/>
          </a:solidFill>
          <a:latin typeface="+mn-lt"/>
          <a:ea typeface="+mn-ea"/>
          <a:cs typeface="+mn-cs"/>
        </a:defRPr>
      </a:lvl5pPr>
      <a:lvl6pPr marL="2278261" algn="l" defTabSz="911305" rtl="0" eaLnBrk="1" latinLnBrk="0" hangingPunct="1">
        <a:defRPr sz="1800" kern="1200">
          <a:solidFill>
            <a:schemeClr val="tx1"/>
          </a:solidFill>
          <a:latin typeface="+mn-lt"/>
          <a:ea typeface="+mn-ea"/>
          <a:cs typeface="+mn-cs"/>
        </a:defRPr>
      </a:lvl6pPr>
      <a:lvl7pPr marL="2733912" algn="l" defTabSz="911305" rtl="0" eaLnBrk="1" latinLnBrk="0" hangingPunct="1">
        <a:defRPr sz="1800" kern="1200">
          <a:solidFill>
            <a:schemeClr val="tx1"/>
          </a:solidFill>
          <a:latin typeface="+mn-lt"/>
          <a:ea typeface="+mn-ea"/>
          <a:cs typeface="+mn-cs"/>
        </a:defRPr>
      </a:lvl7pPr>
      <a:lvl8pPr marL="3189567" algn="l" defTabSz="911305" rtl="0" eaLnBrk="1" latinLnBrk="0" hangingPunct="1">
        <a:defRPr sz="1800" kern="1200">
          <a:solidFill>
            <a:schemeClr val="tx1"/>
          </a:solidFill>
          <a:latin typeface="+mn-lt"/>
          <a:ea typeface="+mn-ea"/>
          <a:cs typeface="+mn-cs"/>
        </a:defRPr>
      </a:lvl8pPr>
      <a:lvl9pPr marL="3645216" algn="l" defTabSz="9113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jpeg"/><Relationship Id="rId1" Type="http://schemas.openxmlformats.org/officeDocument/2006/relationships/slideLayout" Target="../slideLayouts/slideLayout61.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5.jpeg"/><Relationship Id="rId2" Type="http://schemas.openxmlformats.org/officeDocument/2006/relationships/slideLayout" Target="../slideLayouts/slideLayout64.xml"/><Relationship Id="rId1" Type="http://schemas.openxmlformats.org/officeDocument/2006/relationships/vmlDrawing" Target="../drawings/vmlDrawing2.v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64.xml"/><Relationship Id="rId5" Type="http://schemas.openxmlformats.org/officeDocument/2006/relationships/image" Target="../media/image39.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4.xml"/></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23900" y="3200400"/>
            <a:ext cx="7696200" cy="1752600"/>
          </a:xfrm>
        </p:spPr>
        <p:txBody>
          <a:bodyPr/>
          <a:lstStyle/>
          <a:p>
            <a:r>
              <a:rPr lang="en-US" dirty="0" smtClean="0"/>
              <a:t>Basic Energy Sciences Advisory Committee</a:t>
            </a:r>
          </a:p>
          <a:p>
            <a:r>
              <a:rPr lang="en-US" dirty="0" smtClean="0"/>
              <a:t>August 3, 2011</a:t>
            </a:r>
          </a:p>
          <a:p>
            <a:endParaRPr lang="en-US" dirty="0" smtClean="0"/>
          </a:p>
          <a:p>
            <a:r>
              <a:rPr lang="en-US" dirty="0" smtClean="0"/>
              <a:t>Linda L. Horton</a:t>
            </a:r>
          </a:p>
          <a:p>
            <a:r>
              <a:rPr lang="en-US" dirty="0" smtClean="0"/>
              <a:t>Director, Materials Sciences and Engineering Division</a:t>
            </a:r>
          </a:p>
          <a:p>
            <a:r>
              <a:rPr lang="en-US" dirty="0" smtClean="0"/>
              <a:t>Office of Basic Energy Sciences</a:t>
            </a:r>
            <a:endParaRPr lang="en-US" dirty="0"/>
          </a:p>
        </p:txBody>
      </p:sp>
      <p:sp>
        <p:nvSpPr>
          <p:cNvPr id="3" name="Title 2"/>
          <p:cNvSpPr>
            <a:spLocks noGrp="1"/>
          </p:cNvSpPr>
          <p:nvPr>
            <p:ph type="title"/>
          </p:nvPr>
        </p:nvSpPr>
        <p:spPr>
          <a:xfrm>
            <a:off x="457200" y="1981200"/>
            <a:ext cx="8229600" cy="1143000"/>
          </a:xfrm>
        </p:spPr>
        <p:txBody>
          <a:bodyPr/>
          <a:lstStyle/>
          <a:p>
            <a:r>
              <a:rPr lang="en-US" dirty="0" smtClean="0"/>
              <a:t>Battery Hub and R&amp;D Integration</a:t>
            </a:r>
            <a:endParaRPr lang="en-US" dirty="0"/>
          </a:p>
        </p:txBody>
      </p:sp>
      <p:sp>
        <p:nvSpPr>
          <p:cNvPr id="4" name="Slide Number Placeholder 3"/>
          <p:cNvSpPr>
            <a:spLocks noGrp="1"/>
          </p:cNvSpPr>
          <p:nvPr>
            <p:ph type="sldNum" sz="quarter" idx="11"/>
          </p:nvPr>
        </p:nvSpPr>
        <p:spPr/>
        <p:txBody>
          <a:bodyPr/>
          <a:lstStyle/>
          <a:p>
            <a:pPr>
              <a:defRPr/>
            </a:pPr>
            <a:fld id="{5CD1E85B-7BF8-4BD7-AC1E-4E995D3832E0}"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ChangeArrowheads="1"/>
          </p:cNvSpPr>
          <p:nvPr>
            <p:ph type="title" idx="4294967295"/>
          </p:nvPr>
        </p:nvSpPr>
        <p:spPr>
          <a:xfrm>
            <a:off x="152400" y="0"/>
            <a:ext cx="8229600" cy="1143000"/>
          </a:xfrm>
          <a:noFill/>
          <a:ln w="9525">
            <a:noFill/>
            <a:miter lim="800000"/>
            <a:headEnd/>
            <a:tailEnd/>
          </a:ln>
          <a:effectLst>
            <a:outerShdw blurRad="50800" dist="25400" dir="2700000" algn="tl" rotWithShape="0">
              <a:prstClr val="black">
                <a:alpha val="40000"/>
              </a:prstClr>
            </a:outerShdw>
          </a:effectLst>
        </p:spPr>
        <p:txBody>
          <a:bodyPr anchor="ctr"/>
          <a:lstStyle/>
          <a:p>
            <a:pPr defTabSz="457200">
              <a:defRPr/>
            </a:pPr>
            <a:r>
              <a:rPr lang="en-US" sz="2000" kern="1200" dirty="0" smtClean="0">
                <a:solidFill>
                  <a:srgbClr val="FFFFFF"/>
                </a:solidFill>
                <a:latin typeface="Arial"/>
                <a:ea typeface="+mn-ea"/>
                <a:cs typeface="+mn-cs"/>
              </a:rPr>
              <a:t>ARPA-E:  </a:t>
            </a:r>
            <a:r>
              <a:rPr lang="en-US" sz="2000" kern="1200" dirty="0" err="1" smtClean="0">
                <a:solidFill>
                  <a:srgbClr val="FFFFFF"/>
                </a:solidFill>
                <a:latin typeface="Arial"/>
                <a:ea typeface="+mn-ea"/>
                <a:cs typeface="+mn-cs"/>
              </a:rPr>
              <a:t>Gridscale</a:t>
            </a:r>
            <a:r>
              <a:rPr lang="en-US" sz="2000" kern="1200" dirty="0" smtClean="0">
                <a:solidFill>
                  <a:srgbClr val="FFFFFF"/>
                </a:solidFill>
                <a:latin typeface="Arial"/>
                <a:ea typeface="+mn-ea"/>
                <a:cs typeface="+mn-cs"/>
              </a:rPr>
              <a:t> Renewable </a:t>
            </a:r>
            <a:br>
              <a:rPr lang="en-US" sz="2000" kern="1200" dirty="0" smtClean="0">
                <a:solidFill>
                  <a:srgbClr val="FFFFFF"/>
                </a:solidFill>
                <a:latin typeface="Arial"/>
                <a:ea typeface="+mn-ea"/>
                <a:cs typeface="+mn-cs"/>
              </a:rPr>
            </a:br>
            <a:r>
              <a:rPr lang="en-US" sz="2000" kern="1200" dirty="0" smtClean="0">
                <a:solidFill>
                  <a:srgbClr val="FFFFFF"/>
                </a:solidFill>
                <a:latin typeface="Arial"/>
                <a:ea typeface="+mn-ea"/>
                <a:cs typeface="+mn-cs"/>
              </a:rPr>
              <a:t>Intermittent </a:t>
            </a:r>
            <a:r>
              <a:rPr lang="en-US" sz="2000" kern="1200" dirty="0" err="1" smtClean="0">
                <a:solidFill>
                  <a:srgbClr val="FFFFFF"/>
                </a:solidFill>
                <a:latin typeface="Arial"/>
                <a:ea typeface="+mn-ea"/>
                <a:cs typeface="+mn-cs"/>
              </a:rPr>
              <a:t>Dispatchable</a:t>
            </a:r>
            <a:r>
              <a:rPr lang="en-US" sz="2000" kern="1200" dirty="0" smtClean="0">
                <a:solidFill>
                  <a:srgbClr val="FFFFFF"/>
                </a:solidFill>
                <a:latin typeface="Arial"/>
                <a:ea typeface="+mn-ea"/>
                <a:cs typeface="+mn-cs"/>
              </a:rPr>
              <a:t> Storage (GRIDS)</a:t>
            </a:r>
          </a:p>
        </p:txBody>
      </p:sp>
      <p:sp>
        <p:nvSpPr>
          <p:cNvPr id="197634" name="Rectangle 3"/>
          <p:cNvSpPr>
            <a:spLocks noGrp="1" noChangeArrowheads="1"/>
          </p:cNvSpPr>
          <p:nvPr>
            <p:ph type="body" idx="4294967295"/>
          </p:nvPr>
        </p:nvSpPr>
        <p:spPr>
          <a:xfrm>
            <a:off x="457200" y="1312863"/>
            <a:ext cx="8229600" cy="4789487"/>
          </a:xfrm>
        </p:spPr>
        <p:txBody>
          <a:bodyPr/>
          <a:lstStyle/>
          <a:p>
            <a:pPr eaLnBrk="1" hangingPunct="1">
              <a:lnSpc>
                <a:spcPct val="90000"/>
              </a:lnSpc>
            </a:pPr>
            <a:r>
              <a:rPr lang="en-US" dirty="0" smtClean="0"/>
              <a:t>Economics of Pumped Hydro, but Deployable Anywhere</a:t>
            </a:r>
          </a:p>
          <a:p>
            <a:pPr eaLnBrk="1" hangingPunct="1">
              <a:lnSpc>
                <a:spcPct val="90000"/>
              </a:lnSpc>
              <a:buNone/>
            </a:pPr>
            <a:r>
              <a:rPr lang="en-US" dirty="0" smtClean="0"/>
              <a:t>			Low Cost for Grid: &lt;$100/kWh </a:t>
            </a:r>
          </a:p>
          <a:p>
            <a:pPr eaLnBrk="1" hangingPunct="1">
              <a:lnSpc>
                <a:spcPct val="90000"/>
              </a:lnSpc>
              <a:buNone/>
            </a:pPr>
            <a:r>
              <a:rPr lang="en-US" dirty="0" smtClean="0"/>
              <a:t>			Subsequently scalable to multi-MW class</a:t>
            </a:r>
          </a:p>
          <a:p>
            <a:pPr eaLnBrk="1" hangingPunct="1">
              <a:lnSpc>
                <a:spcPct val="90000"/>
              </a:lnSpc>
              <a:buNone/>
            </a:pPr>
            <a:r>
              <a:rPr lang="en-US" dirty="0" smtClean="0"/>
              <a:t>			Ramp / Spinning Reserve Dispatch Time: 10 min to 1hr</a:t>
            </a:r>
          </a:p>
          <a:p>
            <a:pPr eaLnBrk="1" hangingPunct="1">
              <a:lnSpc>
                <a:spcPct val="90000"/>
              </a:lnSpc>
              <a:buNone/>
            </a:pPr>
            <a:endParaRPr lang="en-US" sz="1000" dirty="0" smtClean="0"/>
          </a:p>
          <a:p>
            <a:pPr eaLnBrk="1" hangingPunct="1">
              <a:lnSpc>
                <a:spcPct val="90000"/>
              </a:lnSpc>
            </a:pPr>
            <a:r>
              <a:rPr lang="en-US" dirty="0" smtClean="0"/>
              <a:t>Technology Agnostic – Any Stationary Energy Storage Media:</a:t>
            </a:r>
          </a:p>
          <a:p>
            <a:pPr eaLnBrk="1" hangingPunct="1">
              <a:lnSpc>
                <a:spcPct val="90000"/>
              </a:lnSpc>
              <a:buFont typeface="Wingdings" pitchFamily="2" charset="2"/>
              <a:buNone/>
            </a:pPr>
            <a:r>
              <a:rPr lang="en-US" dirty="0" smtClean="0"/>
              <a:t>			Electrochemical: Battery, Flow Battery, Re-FC…			Electromechanical: Flywheel, Isothermal CAES…</a:t>
            </a:r>
          </a:p>
          <a:p>
            <a:pPr eaLnBrk="1" hangingPunct="1">
              <a:lnSpc>
                <a:spcPct val="90000"/>
              </a:lnSpc>
              <a:buFont typeface="Wingdings" pitchFamily="2" charset="2"/>
              <a:buNone/>
            </a:pPr>
            <a:r>
              <a:rPr lang="en-US" dirty="0" smtClean="0"/>
              <a:t>			Electrical: Superconducting Magnetic Storage	</a:t>
            </a:r>
            <a:r>
              <a:rPr lang="en-US" sz="1000" dirty="0" smtClean="0"/>
              <a:t>	</a:t>
            </a:r>
          </a:p>
          <a:p>
            <a:pPr eaLnBrk="1" hangingPunct="1">
              <a:lnSpc>
                <a:spcPct val="90000"/>
              </a:lnSpc>
            </a:pPr>
            <a:r>
              <a:rPr lang="en-US" dirty="0" smtClean="0"/>
              <a:t>Two Categories:  Advanced Systems Prototypes (20kW) </a:t>
            </a:r>
          </a:p>
          <a:p>
            <a:pPr eaLnBrk="1" hangingPunct="1">
              <a:lnSpc>
                <a:spcPct val="90000"/>
              </a:lnSpc>
              <a:buFont typeface="Wingdings" pitchFamily="2" charset="2"/>
              <a:buNone/>
            </a:pPr>
            <a:r>
              <a:rPr lang="en-US" dirty="0" smtClean="0"/>
              <a:t>				~ Technology Readiness Level 3 to 6</a:t>
            </a:r>
          </a:p>
          <a:p>
            <a:pPr eaLnBrk="1" hangingPunct="1">
              <a:lnSpc>
                <a:spcPct val="90000"/>
              </a:lnSpc>
              <a:buFont typeface="Wingdings" pitchFamily="2" charset="2"/>
              <a:buNone/>
            </a:pPr>
            <a:r>
              <a:rPr lang="en-US" dirty="0" smtClean="0"/>
              <a:t>			       Proof-of-Concept Component </a:t>
            </a:r>
          </a:p>
          <a:p>
            <a:pPr eaLnBrk="1" hangingPunct="1">
              <a:lnSpc>
                <a:spcPct val="90000"/>
              </a:lnSpc>
              <a:buFont typeface="Wingdings" pitchFamily="2" charset="2"/>
              <a:buNone/>
            </a:pPr>
            <a:r>
              <a:rPr lang="en-US" dirty="0" smtClean="0"/>
              <a:t>				~ Technology Readiness Level 2 to 5</a:t>
            </a:r>
          </a:p>
          <a:p>
            <a:pPr eaLnBrk="1" hangingPunct="1">
              <a:lnSpc>
                <a:spcPct val="90000"/>
              </a:lnSpc>
              <a:buFont typeface="Wingdings" pitchFamily="2" charset="2"/>
              <a:buNone/>
            </a:pPr>
            <a:endParaRPr lang="en-US" sz="1000" dirty="0" smtClean="0"/>
          </a:p>
          <a:p>
            <a:pPr eaLnBrk="1" hangingPunct="1">
              <a:lnSpc>
                <a:spcPct val="90000"/>
              </a:lnSpc>
            </a:pPr>
            <a:r>
              <a:rPr lang="en-US" dirty="0" smtClean="0"/>
              <a:t>Connect Across Public and Private Sectors for Subsequent Support</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34"/>
          <p:cNvSpPr>
            <a:spLocks noGrp="1"/>
          </p:cNvSpPr>
          <p:nvPr>
            <p:ph sz="half" idx="1"/>
          </p:nvPr>
        </p:nvSpPr>
        <p:spPr>
          <a:xfrm>
            <a:off x="381000" y="1066800"/>
            <a:ext cx="4419600" cy="5791200"/>
          </a:xfrm>
        </p:spPr>
        <p:txBody>
          <a:bodyPr/>
          <a:lstStyle/>
          <a:p>
            <a:r>
              <a:rPr lang="en-US" sz="2400" smtClean="0"/>
              <a:t>National Labs, </a:t>
            </a:r>
            <a:r>
              <a:rPr lang="en-US" sz="2400" dirty="0" smtClean="0"/>
              <a:t>Universities, and Small Businesses </a:t>
            </a:r>
            <a:r>
              <a:rPr lang="en-US" sz="2400" b="1" dirty="0" smtClean="0">
                <a:solidFill>
                  <a:srgbClr val="106636"/>
                </a:solidFill>
              </a:rPr>
              <a:t>conduct applied research to bridge gap between BES and technology demonstrations</a:t>
            </a:r>
          </a:p>
          <a:p>
            <a:r>
              <a:rPr lang="en-US" sz="2400" dirty="0" smtClean="0"/>
              <a:t>Large-scale storage cost,  capacity, and cycle life requires </a:t>
            </a:r>
            <a:r>
              <a:rPr lang="en-US" sz="2400" b="1" dirty="0" smtClean="0">
                <a:solidFill>
                  <a:srgbClr val="106636"/>
                </a:solidFill>
              </a:rPr>
              <a:t>devices beyond Li-ion</a:t>
            </a:r>
          </a:p>
          <a:p>
            <a:r>
              <a:rPr lang="en-US" sz="2400" dirty="0" smtClean="0"/>
              <a:t>Research projects </a:t>
            </a:r>
            <a:r>
              <a:rPr lang="en-US" sz="2400" b="1" dirty="0" smtClean="0">
                <a:solidFill>
                  <a:srgbClr val="106636"/>
                </a:solidFill>
              </a:rPr>
              <a:t>focus on development and testing of prototypes </a:t>
            </a:r>
            <a:r>
              <a:rPr lang="en-US" sz="2400" dirty="0" smtClean="0"/>
              <a:t>of promising new technologies</a:t>
            </a:r>
          </a:p>
          <a:p>
            <a:pPr>
              <a:buNone/>
            </a:pPr>
            <a:endParaRPr lang="en-US" sz="2400" dirty="0"/>
          </a:p>
        </p:txBody>
      </p:sp>
      <p:sp>
        <p:nvSpPr>
          <p:cNvPr id="2052" name="Rectangle 6"/>
          <p:cNvSpPr>
            <a:spLocks noGrp="1" noChangeArrowheads="1"/>
          </p:cNvSpPr>
          <p:nvPr>
            <p:ph type="sldNum" sz="quarter" idx="12"/>
          </p:nvPr>
        </p:nvSpPr>
        <p:spPr>
          <a:noFill/>
        </p:spPr>
        <p:txBody>
          <a:bodyPr/>
          <a:lstStyle/>
          <a:p>
            <a:fld id="{359D05C0-646A-4ECF-89BD-5F547AB42595}" type="slidenum">
              <a:rPr lang="en-US" smtClean="0">
                <a:solidFill>
                  <a:srgbClr val="000000"/>
                </a:solidFill>
                <a:latin typeface="Arial" pitchFamily="34" charset="0"/>
              </a:rPr>
              <a:pPr/>
              <a:t>11</a:t>
            </a:fld>
            <a:endParaRPr lang="en-US" smtClean="0">
              <a:solidFill>
                <a:srgbClr val="000000"/>
              </a:solidFill>
              <a:latin typeface="Arial" pitchFamily="34" charset="0"/>
            </a:endParaRPr>
          </a:p>
        </p:txBody>
      </p:sp>
      <p:sp>
        <p:nvSpPr>
          <p:cNvPr id="2053" name="Text Box 4"/>
          <p:cNvSpPr txBox="1">
            <a:spLocks noChangeArrowheads="1"/>
          </p:cNvSpPr>
          <p:nvPr/>
        </p:nvSpPr>
        <p:spPr bwMode="auto">
          <a:xfrm>
            <a:off x="838200" y="0"/>
            <a:ext cx="8153400" cy="1077218"/>
          </a:xfrm>
          <a:prstGeom prst="rect">
            <a:avLst/>
          </a:prstGeom>
          <a:noFill/>
          <a:ln w="9525">
            <a:noFill/>
            <a:miter lim="800000"/>
            <a:headEnd/>
            <a:tailEnd/>
          </a:ln>
        </p:spPr>
        <p:txBody>
          <a:bodyPr wrap="square">
            <a:spAutoFit/>
          </a:bodyPr>
          <a:lstStyle/>
          <a:p>
            <a:pPr algn="ctr"/>
            <a:r>
              <a:rPr lang="en-GB" sz="3200" b="1" dirty="0" smtClean="0">
                <a:solidFill>
                  <a:srgbClr val="990000"/>
                </a:solidFill>
                <a:latin typeface="Arial" pitchFamily="34" charset="0"/>
              </a:rPr>
              <a:t>OE: Development of Devices for</a:t>
            </a:r>
          </a:p>
          <a:p>
            <a:pPr algn="ctr"/>
            <a:r>
              <a:rPr lang="en-GB" sz="3200" b="1" dirty="0" smtClean="0">
                <a:solidFill>
                  <a:srgbClr val="990000"/>
                </a:solidFill>
                <a:latin typeface="Arial" pitchFamily="34" charset="0"/>
              </a:rPr>
              <a:t>Utility Scale Storage</a:t>
            </a:r>
            <a:endParaRPr lang="en-GB" sz="2400" b="1" i="1" dirty="0" smtClean="0">
              <a:solidFill>
                <a:srgbClr val="990000"/>
              </a:solidFill>
              <a:latin typeface="Arial" pitchFamily="34" charset="0"/>
            </a:endParaRPr>
          </a:p>
        </p:txBody>
      </p:sp>
      <p:sp>
        <p:nvSpPr>
          <p:cNvPr id="2054" name="Rectangle 10"/>
          <p:cNvSpPr>
            <a:spLocks noChangeArrowheads="1"/>
          </p:cNvSpPr>
          <p:nvPr/>
        </p:nvSpPr>
        <p:spPr bwMode="auto">
          <a:xfrm>
            <a:off x="458788" y="992188"/>
            <a:ext cx="5207000" cy="519112"/>
          </a:xfrm>
          <a:prstGeom prst="rect">
            <a:avLst/>
          </a:prstGeom>
          <a:noFill/>
          <a:ln w="9525">
            <a:noFill/>
            <a:miter lim="800000"/>
            <a:headEnd/>
            <a:tailEnd/>
          </a:ln>
        </p:spPr>
        <p:txBody>
          <a:bodyPr lIns="0" tIns="0" rIns="0" bIns="0"/>
          <a:lstStyle/>
          <a:p>
            <a:pPr indent="-342900" eaLnBrk="0" hangingPunct="0">
              <a:lnSpc>
                <a:spcPct val="85000"/>
              </a:lnSpc>
              <a:spcBef>
                <a:spcPct val="30000"/>
              </a:spcBef>
              <a:buClr>
                <a:srgbClr val="333399"/>
              </a:buClr>
            </a:pPr>
            <a:endParaRPr lang="en-US" sz="1600" smtClean="0">
              <a:solidFill>
                <a:srgbClr val="000000"/>
              </a:solidFill>
              <a:latin typeface="Arial Narrow" pitchFamily="34" charset="0"/>
            </a:endParaRPr>
          </a:p>
        </p:txBody>
      </p:sp>
      <p:pic>
        <p:nvPicPr>
          <p:cNvPr id="26" name="Picture 3" descr="E:\cover_c.JPG"/>
          <p:cNvPicPr>
            <a:picLocks noChangeAspect="1" noChangeArrowheads="1"/>
          </p:cNvPicPr>
          <p:nvPr/>
        </p:nvPicPr>
        <p:blipFill>
          <a:blip r:embed="rId2" cstate="print"/>
          <a:srcRect/>
          <a:stretch>
            <a:fillRect/>
          </a:stretch>
        </p:blipFill>
        <p:spPr bwMode="auto">
          <a:xfrm>
            <a:off x="4953000" y="1295400"/>
            <a:ext cx="1524000" cy="1988147"/>
          </a:xfrm>
          <a:prstGeom prst="rect">
            <a:avLst/>
          </a:prstGeom>
          <a:noFill/>
          <a:ln w="9525">
            <a:solidFill>
              <a:schemeClr val="tx1"/>
            </a:solidFill>
            <a:miter lim="800000"/>
            <a:headEnd/>
            <a:tailEnd/>
          </a:ln>
          <a:effectLst>
            <a:outerShdw dist="38100" dir="2700000" rotWithShape="0">
              <a:srgbClr val="808080">
                <a:alpha val="42999"/>
              </a:srgbClr>
            </a:outerShdw>
          </a:effectLst>
        </p:spPr>
      </p:pic>
      <p:pic>
        <p:nvPicPr>
          <p:cNvPr id="28" name="Picture 4"/>
          <p:cNvPicPr>
            <a:picLocks noChangeAspect="1" noChangeArrowheads="1"/>
          </p:cNvPicPr>
          <p:nvPr/>
        </p:nvPicPr>
        <p:blipFill>
          <a:blip r:embed="rId3" cstate="print"/>
          <a:srcRect/>
          <a:stretch>
            <a:fillRect/>
          </a:stretch>
        </p:blipFill>
        <p:spPr bwMode="auto">
          <a:xfrm>
            <a:off x="6858000" y="3059775"/>
            <a:ext cx="2239255" cy="1893225"/>
          </a:xfrm>
          <a:prstGeom prst="rect">
            <a:avLst/>
          </a:prstGeom>
          <a:noFill/>
          <a:ln w="9525">
            <a:noFill/>
            <a:miter lim="800000"/>
            <a:headEnd/>
            <a:tailEnd/>
          </a:ln>
        </p:spPr>
      </p:pic>
      <p:sp>
        <p:nvSpPr>
          <p:cNvPr id="37" name="TextBox 36"/>
          <p:cNvSpPr txBox="1"/>
          <p:nvPr/>
        </p:nvSpPr>
        <p:spPr>
          <a:xfrm>
            <a:off x="6477000" y="1295400"/>
            <a:ext cx="2438400" cy="1569660"/>
          </a:xfrm>
          <a:prstGeom prst="rect">
            <a:avLst/>
          </a:prstGeom>
          <a:noFill/>
        </p:spPr>
        <p:txBody>
          <a:bodyPr wrap="square" rtlCol="0">
            <a:spAutoFit/>
          </a:bodyPr>
          <a:lstStyle/>
          <a:p>
            <a:r>
              <a:rPr lang="en-US" sz="1600" dirty="0" smtClean="0">
                <a:solidFill>
                  <a:srgbClr val="000000"/>
                </a:solidFill>
              </a:rPr>
              <a:t>Creating new, low cost, high energy density materials and electrochemical couples– high risk, high reward efforts</a:t>
            </a:r>
            <a:endParaRPr lang="en-US" sz="1600" dirty="0">
              <a:solidFill>
                <a:srgbClr val="000000"/>
              </a:solidFill>
            </a:endParaRPr>
          </a:p>
        </p:txBody>
      </p:sp>
      <p:sp>
        <p:nvSpPr>
          <p:cNvPr id="38" name="TextBox 37"/>
          <p:cNvSpPr txBox="1"/>
          <p:nvPr/>
        </p:nvSpPr>
        <p:spPr>
          <a:xfrm>
            <a:off x="4876800" y="3307140"/>
            <a:ext cx="2438400" cy="1569660"/>
          </a:xfrm>
          <a:prstGeom prst="rect">
            <a:avLst/>
          </a:prstGeom>
          <a:noFill/>
        </p:spPr>
        <p:txBody>
          <a:bodyPr wrap="square" rtlCol="0">
            <a:spAutoFit/>
          </a:bodyPr>
          <a:lstStyle/>
          <a:p>
            <a:r>
              <a:rPr lang="en-US" sz="1600" dirty="0" smtClean="0">
                <a:solidFill>
                  <a:srgbClr val="000000"/>
                </a:solidFill>
              </a:rPr>
              <a:t>Solving existing technology materials concerns to optimize performance and  improve consumer confidence</a:t>
            </a:r>
            <a:endParaRPr lang="en-US" sz="1600" dirty="0">
              <a:solidFill>
                <a:srgbClr val="000000"/>
              </a:solidFill>
            </a:endParaRPr>
          </a:p>
        </p:txBody>
      </p:sp>
      <p:pic>
        <p:nvPicPr>
          <p:cNvPr id="39" name="Picture 2" descr="Link to full-size graphical abstract"/>
          <p:cNvPicPr>
            <a:picLocks noChangeAspect="1" noChangeArrowheads="1"/>
          </p:cNvPicPr>
          <p:nvPr/>
        </p:nvPicPr>
        <p:blipFill>
          <a:blip r:embed="rId4" cstate="print"/>
          <a:srcRect/>
          <a:stretch>
            <a:fillRect/>
          </a:stretch>
        </p:blipFill>
        <p:spPr bwMode="auto">
          <a:xfrm>
            <a:off x="4812996" y="4940527"/>
            <a:ext cx="2366753" cy="1947009"/>
          </a:xfrm>
          <a:prstGeom prst="rect">
            <a:avLst/>
          </a:prstGeom>
          <a:noFill/>
          <a:effectLst>
            <a:softEdge rad="127000"/>
          </a:effectLst>
        </p:spPr>
      </p:pic>
      <p:sp>
        <p:nvSpPr>
          <p:cNvPr id="40" name="TextBox 39"/>
          <p:cNvSpPr txBox="1"/>
          <p:nvPr/>
        </p:nvSpPr>
        <p:spPr>
          <a:xfrm>
            <a:off x="7086600" y="5399782"/>
            <a:ext cx="2133600" cy="1077218"/>
          </a:xfrm>
          <a:prstGeom prst="rect">
            <a:avLst/>
          </a:prstGeom>
          <a:noFill/>
        </p:spPr>
        <p:txBody>
          <a:bodyPr wrap="square" rtlCol="0">
            <a:spAutoFit/>
          </a:bodyPr>
          <a:lstStyle/>
          <a:p>
            <a:r>
              <a:rPr lang="en-US" sz="1600" dirty="0" smtClean="0">
                <a:solidFill>
                  <a:srgbClr val="000000"/>
                </a:solidFill>
              </a:rPr>
              <a:t>Improving upon existing technologies to reduce cost and improve cycle life</a:t>
            </a:r>
            <a:endParaRPr lang="en-US" sz="1600" dirty="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6"/>
          <p:cNvSpPr>
            <a:spLocks noGrp="1" noChangeArrowheads="1"/>
          </p:cNvSpPr>
          <p:nvPr>
            <p:ph type="sldNum" sz="quarter" idx="12"/>
          </p:nvPr>
        </p:nvSpPr>
        <p:spPr>
          <a:noFill/>
        </p:spPr>
        <p:txBody>
          <a:bodyPr/>
          <a:lstStyle/>
          <a:p>
            <a:fld id="{359D05C0-646A-4ECF-89BD-5F547AB42595}" type="slidenum">
              <a:rPr lang="en-US" smtClean="0">
                <a:solidFill>
                  <a:srgbClr val="000000"/>
                </a:solidFill>
                <a:latin typeface="Arial" pitchFamily="34" charset="0"/>
              </a:rPr>
              <a:pPr/>
              <a:t>12</a:t>
            </a:fld>
            <a:endParaRPr lang="en-US" smtClean="0">
              <a:solidFill>
                <a:srgbClr val="000000"/>
              </a:solidFill>
              <a:latin typeface="Arial" pitchFamily="34" charset="0"/>
            </a:endParaRPr>
          </a:p>
        </p:txBody>
      </p:sp>
      <p:sp>
        <p:nvSpPr>
          <p:cNvPr id="2053" name="Text Box 4"/>
          <p:cNvSpPr txBox="1">
            <a:spLocks noChangeArrowheads="1"/>
          </p:cNvSpPr>
          <p:nvPr/>
        </p:nvSpPr>
        <p:spPr bwMode="auto">
          <a:xfrm>
            <a:off x="76200" y="381000"/>
            <a:ext cx="9144000" cy="579438"/>
          </a:xfrm>
          <a:prstGeom prst="rect">
            <a:avLst/>
          </a:prstGeom>
          <a:noFill/>
          <a:ln w="9525">
            <a:noFill/>
            <a:miter lim="800000"/>
            <a:headEnd/>
            <a:tailEnd/>
          </a:ln>
        </p:spPr>
        <p:txBody>
          <a:bodyPr>
            <a:spAutoFit/>
          </a:bodyPr>
          <a:lstStyle/>
          <a:p>
            <a:pPr algn="ctr"/>
            <a:r>
              <a:rPr lang="en-GB" sz="3200" b="1" smtClean="0">
                <a:solidFill>
                  <a:srgbClr val="990000"/>
                </a:solidFill>
                <a:latin typeface="Arial" pitchFamily="34" charset="0"/>
              </a:rPr>
              <a:t>OE: Utility Scale Storage on the Grid</a:t>
            </a:r>
          </a:p>
        </p:txBody>
      </p:sp>
      <p:sp>
        <p:nvSpPr>
          <p:cNvPr id="2054" name="Rectangle 10"/>
          <p:cNvSpPr>
            <a:spLocks noChangeArrowheads="1"/>
          </p:cNvSpPr>
          <p:nvPr/>
        </p:nvSpPr>
        <p:spPr bwMode="auto">
          <a:xfrm>
            <a:off x="458788" y="992188"/>
            <a:ext cx="5207000" cy="519112"/>
          </a:xfrm>
          <a:prstGeom prst="rect">
            <a:avLst/>
          </a:prstGeom>
          <a:noFill/>
          <a:ln w="9525">
            <a:noFill/>
            <a:miter lim="800000"/>
            <a:headEnd/>
            <a:tailEnd/>
          </a:ln>
        </p:spPr>
        <p:txBody>
          <a:bodyPr lIns="0" tIns="0" rIns="0" bIns="0"/>
          <a:lstStyle/>
          <a:p>
            <a:pPr indent="-342900" eaLnBrk="0" hangingPunct="0">
              <a:lnSpc>
                <a:spcPct val="85000"/>
              </a:lnSpc>
              <a:spcBef>
                <a:spcPct val="30000"/>
              </a:spcBef>
              <a:buClr>
                <a:srgbClr val="333399"/>
              </a:buClr>
            </a:pPr>
            <a:endParaRPr lang="en-US" sz="1600" smtClean="0">
              <a:solidFill>
                <a:srgbClr val="000000"/>
              </a:solidFill>
              <a:latin typeface="Arial Narrow" pitchFamily="34" charset="0"/>
            </a:endParaRPr>
          </a:p>
        </p:txBody>
      </p:sp>
      <p:graphicFrame>
        <p:nvGraphicFramePr>
          <p:cNvPr id="2050" name="Object 12"/>
          <p:cNvGraphicFramePr>
            <a:graphicFrameLocks noChangeAspect="1"/>
          </p:cNvGraphicFramePr>
          <p:nvPr/>
        </p:nvGraphicFramePr>
        <p:xfrm>
          <a:off x="762000" y="1295400"/>
          <a:ext cx="2743200" cy="1885950"/>
        </p:xfrm>
        <a:graphic>
          <a:graphicData uri="http://schemas.openxmlformats.org/presentationml/2006/ole">
            <p:oleObj spid="_x0000_s2050" name="Acrobat Document" r:id="rId3" imgW="8202170" imgH="5638095" progId="AcroExch.Document.7">
              <p:embed/>
            </p:oleObj>
          </a:graphicData>
        </a:graphic>
      </p:graphicFrame>
      <p:graphicFrame>
        <p:nvGraphicFramePr>
          <p:cNvPr id="2051" name="Object 14"/>
          <p:cNvGraphicFramePr>
            <a:graphicFrameLocks noChangeAspect="1"/>
          </p:cNvGraphicFramePr>
          <p:nvPr/>
        </p:nvGraphicFramePr>
        <p:xfrm>
          <a:off x="3733800" y="1268413"/>
          <a:ext cx="4857750" cy="1965325"/>
        </p:xfrm>
        <a:graphic>
          <a:graphicData uri="http://schemas.openxmlformats.org/presentationml/2006/ole">
            <p:oleObj spid="_x0000_s2051" name="Acrobat Document" r:id="rId4" imgW="7542857" imgH="5830114" progId="AcroExch.Document.7">
              <p:embed/>
            </p:oleObj>
          </a:graphicData>
        </a:graphic>
      </p:graphicFrame>
      <p:pic>
        <p:nvPicPr>
          <p:cNvPr id="2055" name="Picture 15"/>
          <p:cNvPicPr>
            <a:picLocks noChangeAspect="1" noChangeArrowheads="1"/>
          </p:cNvPicPr>
          <p:nvPr/>
        </p:nvPicPr>
        <p:blipFill>
          <a:blip r:embed="rId5" cstate="print"/>
          <a:srcRect/>
          <a:stretch>
            <a:fillRect/>
          </a:stretch>
        </p:blipFill>
        <p:spPr bwMode="auto">
          <a:xfrm>
            <a:off x="762000" y="3733800"/>
            <a:ext cx="2133600" cy="1206500"/>
          </a:xfrm>
          <a:prstGeom prst="rect">
            <a:avLst/>
          </a:prstGeom>
          <a:noFill/>
          <a:ln w="9525">
            <a:noFill/>
            <a:miter lim="800000"/>
            <a:headEnd/>
            <a:tailEnd/>
          </a:ln>
        </p:spPr>
      </p:pic>
      <p:pic>
        <p:nvPicPr>
          <p:cNvPr id="2056" name="Picture 16"/>
          <p:cNvPicPr>
            <a:picLocks noChangeAspect="1" noChangeArrowheads="1"/>
          </p:cNvPicPr>
          <p:nvPr/>
        </p:nvPicPr>
        <p:blipFill>
          <a:blip r:embed="rId6" cstate="print"/>
          <a:srcRect/>
          <a:stretch>
            <a:fillRect/>
          </a:stretch>
        </p:blipFill>
        <p:spPr bwMode="auto">
          <a:xfrm>
            <a:off x="3124200" y="3733800"/>
            <a:ext cx="2590800" cy="1227138"/>
          </a:xfrm>
          <a:prstGeom prst="rect">
            <a:avLst/>
          </a:prstGeom>
          <a:noFill/>
          <a:ln w="9525">
            <a:noFill/>
            <a:miter lim="800000"/>
            <a:headEnd/>
            <a:tailEnd/>
          </a:ln>
        </p:spPr>
      </p:pic>
      <p:pic>
        <p:nvPicPr>
          <p:cNvPr id="2057" name="Picture 17"/>
          <p:cNvPicPr>
            <a:picLocks noChangeAspect="1" noChangeArrowheads="1"/>
          </p:cNvPicPr>
          <p:nvPr/>
        </p:nvPicPr>
        <p:blipFill>
          <a:blip r:embed="rId7" cstate="print"/>
          <a:srcRect/>
          <a:stretch>
            <a:fillRect/>
          </a:stretch>
        </p:blipFill>
        <p:spPr bwMode="auto">
          <a:xfrm>
            <a:off x="838200" y="5257800"/>
            <a:ext cx="3276600" cy="1025525"/>
          </a:xfrm>
          <a:prstGeom prst="rect">
            <a:avLst/>
          </a:prstGeom>
          <a:noFill/>
          <a:ln w="9525">
            <a:noFill/>
            <a:miter lim="800000"/>
            <a:headEnd/>
            <a:tailEnd/>
          </a:ln>
        </p:spPr>
      </p:pic>
      <p:sp>
        <p:nvSpPr>
          <p:cNvPr id="2058" name="Text Box 18"/>
          <p:cNvSpPr txBox="1">
            <a:spLocks noChangeArrowheads="1"/>
          </p:cNvSpPr>
          <p:nvPr/>
        </p:nvSpPr>
        <p:spPr bwMode="auto">
          <a:xfrm>
            <a:off x="4232275" y="5638800"/>
            <a:ext cx="1352550" cy="641350"/>
          </a:xfrm>
          <a:prstGeom prst="rect">
            <a:avLst/>
          </a:prstGeom>
          <a:noFill/>
          <a:ln w="9525">
            <a:noFill/>
            <a:miter lim="800000"/>
            <a:headEnd/>
            <a:tailEnd/>
          </a:ln>
        </p:spPr>
        <p:txBody>
          <a:bodyPr wrap="none">
            <a:spAutoFit/>
          </a:bodyPr>
          <a:lstStyle/>
          <a:p>
            <a:r>
              <a:rPr lang="en-US" smtClean="0">
                <a:solidFill>
                  <a:srgbClr val="000000"/>
                </a:solidFill>
                <a:latin typeface="Arial" pitchFamily="34" charset="0"/>
              </a:rPr>
              <a:t>3x2MW/6hr</a:t>
            </a:r>
          </a:p>
          <a:p>
            <a:r>
              <a:rPr lang="en-US" smtClean="0">
                <a:solidFill>
                  <a:srgbClr val="000000"/>
                </a:solidFill>
                <a:latin typeface="Arial" pitchFamily="34" charset="0"/>
              </a:rPr>
              <a:t>In 2009</a:t>
            </a:r>
          </a:p>
        </p:txBody>
      </p:sp>
      <p:sp>
        <p:nvSpPr>
          <p:cNvPr id="28693" name="Text Box 19"/>
          <p:cNvSpPr txBox="1">
            <a:spLocks noChangeArrowheads="1"/>
          </p:cNvSpPr>
          <p:nvPr/>
        </p:nvSpPr>
        <p:spPr bwMode="auto">
          <a:xfrm>
            <a:off x="5891213" y="3328988"/>
            <a:ext cx="3190875" cy="3086100"/>
          </a:xfrm>
          <a:prstGeom prst="rect">
            <a:avLst/>
          </a:prstGeom>
          <a:noFill/>
          <a:ln w="9525">
            <a:noFill/>
            <a:miter lim="800000"/>
            <a:headEnd/>
            <a:tailEnd/>
          </a:ln>
        </p:spPr>
        <p:txBody>
          <a:bodyPr wrap="none">
            <a:spAutoFit/>
          </a:bodyPr>
          <a:lstStyle/>
          <a:p>
            <a:pPr>
              <a:defRPr/>
            </a:pPr>
            <a:r>
              <a:rPr lang="en-US" b="1">
                <a:solidFill>
                  <a:srgbClr val="000000"/>
                </a:solidFill>
                <a:effectLst>
                  <a:outerShdw blurRad="38100" dist="38100" dir="2700000" algn="tl">
                    <a:srgbClr val="C0C0C0"/>
                  </a:outerShdw>
                </a:effectLst>
                <a:latin typeface="Arial" pitchFamily="34" charset="0"/>
              </a:rPr>
              <a:t>Concept:</a:t>
            </a:r>
          </a:p>
          <a:p>
            <a:pPr>
              <a:defRPr/>
            </a:pPr>
            <a:r>
              <a:rPr lang="en-US" sz="1600">
                <a:solidFill>
                  <a:srgbClr val="000000"/>
                </a:solidFill>
                <a:latin typeface="Arial" pitchFamily="34" charset="0"/>
              </a:rPr>
              <a:t>Storage defers Upgrade</a:t>
            </a:r>
          </a:p>
          <a:p>
            <a:pPr>
              <a:defRPr/>
            </a:pPr>
            <a:r>
              <a:rPr lang="en-US" sz="1600">
                <a:solidFill>
                  <a:srgbClr val="000000"/>
                </a:solidFill>
                <a:latin typeface="Arial" pitchFamily="34" charset="0"/>
              </a:rPr>
              <a:t>Opens Possibility for </a:t>
            </a:r>
          </a:p>
          <a:p>
            <a:pPr>
              <a:defRPr/>
            </a:pPr>
            <a:r>
              <a:rPr lang="en-US" sz="1600">
                <a:solidFill>
                  <a:srgbClr val="000000"/>
                </a:solidFill>
                <a:latin typeface="Arial" pitchFamily="34" charset="0"/>
              </a:rPr>
              <a:t>Regional Islanding, Renewables</a:t>
            </a:r>
          </a:p>
          <a:p>
            <a:pPr>
              <a:defRPr/>
            </a:pPr>
            <a:endParaRPr lang="en-US" sz="1600">
              <a:solidFill>
                <a:srgbClr val="000000"/>
              </a:solidFill>
              <a:latin typeface="Arial" pitchFamily="34" charset="0"/>
            </a:endParaRPr>
          </a:p>
          <a:p>
            <a:pPr>
              <a:defRPr/>
            </a:pPr>
            <a:r>
              <a:rPr lang="en-US" sz="1600">
                <a:solidFill>
                  <a:srgbClr val="000000"/>
                </a:solidFill>
                <a:latin typeface="Arial" pitchFamily="34" charset="0"/>
              </a:rPr>
              <a:t>First 1MW/6hr in 2007, 3 in 2009 </a:t>
            </a:r>
          </a:p>
          <a:p>
            <a:pPr>
              <a:defRPr/>
            </a:pPr>
            <a:r>
              <a:rPr lang="en-US" sz="1600">
                <a:solidFill>
                  <a:srgbClr val="000000"/>
                </a:solidFill>
                <a:latin typeface="Arial" pitchFamily="34" charset="0"/>
              </a:rPr>
              <a:t>+ Duke, First Energy, PG&amp;E</a:t>
            </a:r>
          </a:p>
          <a:p>
            <a:pPr>
              <a:defRPr/>
            </a:pPr>
            <a:endParaRPr lang="en-US" sz="1600">
              <a:solidFill>
                <a:srgbClr val="000000"/>
              </a:solidFill>
              <a:latin typeface="Arial" pitchFamily="34" charset="0"/>
            </a:endParaRPr>
          </a:p>
          <a:p>
            <a:pPr>
              <a:defRPr/>
            </a:pPr>
            <a:r>
              <a:rPr lang="en-US" sz="1600">
                <a:solidFill>
                  <a:srgbClr val="000000"/>
                </a:solidFill>
                <a:latin typeface="Arial" pitchFamily="34" charset="0"/>
              </a:rPr>
              <a:t>NaS, Flow batteries, </a:t>
            </a:r>
          </a:p>
          <a:p>
            <a:pPr>
              <a:defRPr/>
            </a:pPr>
            <a:r>
              <a:rPr lang="en-US" sz="1600">
                <a:solidFill>
                  <a:srgbClr val="000000"/>
                </a:solidFill>
                <a:latin typeface="Arial" pitchFamily="34" charset="0"/>
              </a:rPr>
              <a:t>Lead Carbon</a:t>
            </a:r>
          </a:p>
          <a:p>
            <a:pPr>
              <a:defRPr/>
            </a:pPr>
            <a:endParaRPr lang="en-US" sz="1600">
              <a:solidFill>
                <a:srgbClr val="000000"/>
              </a:solidFill>
              <a:latin typeface="Arial" pitchFamily="34" charset="0"/>
            </a:endParaRPr>
          </a:p>
          <a:p>
            <a:pPr>
              <a:defRPr/>
            </a:pPr>
            <a:r>
              <a:rPr lang="en-US">
                <a:solidFill>
                  <a:srgbClr val="000000"/>
                </a:solidFill>
                <a:latin typeface="Arial" pitchFamily="34" charset="0"/>
              </a:rPr>
              <a:t>3 ARRA Projects -- 53MW</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6"/>
          <p:cNvSpPr>
            <a:spLocks noGrp="1" noChangeArrowheads="1"/>
          </p:cNvSpPr>
          <p:nvPr>
            <p:ph type="sldNum" sz="quarter" idx="12"/>
          </p:nvPr>
        </p:nvSpPr>
        <p:spPr>
          <a:xfrm>
            <a:off x="8551536" y="6461125"/>
            <a:ext cx="533400" cy="320675"/>
          </a:xfrm>
          <a:noFill/>
        </p:spPr>
        <p:txBody>
          <a:bodyPr/>
          <a:lstStyle/>
          <a:p>
            <a:fld id="{359D05C0-646A-4ECF-89BD-5F547AB42595}" type="slidenum">
              <a:rPr lang="en-US" smtClean="0">
                <a:solidFill>
                  <a:srgbClr val="000000"/>
                </a:solidFill>
                <a:latin typeface="Arial" pitchFamily="34" charset="0"/>
              </a:rPr>
              <a:pPr/>
              <a:t>13</a:t>
            </a:fld>
            <a:endParaRPr lang="en-US" smtClean="0">
              <a:solidFill>
                <a:srgbClr val="000000"/>
              </a:solidFill>
              <a:latin typeface="Arial" pitchFamily="34" charset="0"/>
            </a:endParaRPr>
          </a:p>
        </p:txBody>
      </p:sp>
      <p:sp>
        <p:nvSpPr>
          <p:cNvPr id="2053" name="Text Box 4"/>
          <p:cNvSpPr txBox="1">
            <a:spLocks noChangeArrowheads="1"/>
          </p:cNvSpPr>
          <p:nvPr/>
        </p:nvSpPr>
        <p:spPr bwMode="auto">
          <a:xfrm>
            <a:off x="228600" y="0"/>
            <a:ext cx="9144000" cy="1077218"/>
          </a:xfrm>
          <a:prstGeom prst="rect">
            <a:avLst/>
          </a:prstGeom>
          <a:noFill/>
          <a:ln w="9525">
            <a:noFill/>
            <a:miter lim="800000"/>
            <a:headEnd/>
            <a:tailEnd/>
          </a:ln>
        </p:spPr>
        <p:txBody>
          <a:bodyPr>
            <a:spAutoFit/>
          </a:bodyPr>
          <a:lstStyle/>
          <a:p>
            <a:pPr algn="ctr"/>
            <a:r>
              <a:rPr lang="en-GB" sz="3200" b="1" dirty="0" smtClean="0">
                <a:solidFill>
                  <a:srgbClr val="990000"/>
                </a:solidFill>
                <a:latin typeface="Arial" pitchFamily="34" charset="0"/>
              </a:rPr>
              <a:t>OE: Deployment of Utility Scale Storage </a:t>
            </a:r>
          </a:p>
          <a:p>
            <a:pPr algn="ctr"/>
            <a:r>
              <a:rPr lang="en-GB" sz="3200" b="1" dirty="0" smtClean="0">
                <a:solidFill>
                  <a:srgbClr val="990000"/>
                </a:solidFill>
                <a:latin typeface="Arial" pitchFamily="34" charset="0"/>
              </a:rPr>
              <a:t>on the Grid</a:t>
            </a:r>
          </a:p>
        </p:txBody>
      </p:sp>
      <p:sp>
        <p:nvSpPr>
          <p:cNvPr id="2054" name="Rectangle 10"/>
          <p:cNvSpPr>
            <a:spLocks noChangeArrowheads="1"/>
          </p:cNvSpPr>
          <p:nvPr/>
        </p:nvSpPr>
        <p:spPr bwMode="auto">
          <a:xfrm>
            <a:off x="458788" y="992188"/>
            <a:ext cx="5207000" cy="519112"/>
          </a:xfrm>
          <a:prstGeom prst="rect">
            <a:avLst/>
          </a:prstGeom>
          <a:noFill/>
          <a:ln w="9525">
            <a:noFill/>
            <a:miter lim="800000"/>
            <a:headEnd/>
            <a:tailEnd/>
          </a:ln>
        </p:spPr>
        <p:txBody>
          <a:bodyPr lIns="0" tIns="0" rIns="0" bIns="0"/>
          <a:lstStyle/>
          <a:p>
            <a:pPr indent="-342900" eaLnBrk="0" hangingPunct="0">
              <a:lnSpc>
                <a:spcPct val="85000"/>
              </a:lnSpc>
              <a:spcBef>
                <a:spcPct val="30000"/>
              </a:spcBef>
              <a:buClr>
                <a:srgbClr val="333399"/>
              </a:buClr>
            </a:pPr>
            <a:endParaRPr lang="en-US" sz="1600" smtClean="0">
              <a:solidFill>
                <a:srgbClr val="000000"/>
              </a:solidFill>
              <a:latin typeface="Arial Narrow" pitchFamily="34" charset="0"/>
            </a:endParaRPr>
          </a:p>
        </p:txBody>
      </p:sp>
      <p:sp>
        <p:nvSpPr>
          <p:cNvPr id="15" name="Text Box 3"/>
          <p:cNvSpPr txBox="1">
            <a:spLocks noChangeArrowheads="1"/>
          </p:cNvSpPr>
          <p:nvPr/>
        </p:nvSpPr>
        <p:spPr bwMode="auto">
          <a:xfrm>
            <a:off x="4800600" y="4598075"/>
            <a:ext cx="4343400" cy="2031325"/>
          </a:xfrm>
          <a:prstGeom prst="rect">
            <a:avLst/>
          </a:prstGeom>
          <a:noFill/>
          <a:ln w="9525">
            <a:noFill/>
            <a:miter lim="800000"/>
            <a:headEnd/>
            <a:tailEnd/>
          </a:ln>
        </p:spPr>
        <p:txBody>
          <a:bodyPr wrap="square">
            <a:prstTxWarp prst="textNoShape">
              <a:avLst/>
            </a:prstTxWarp>
            <a:spAutoFit/>
          </a:bodyPr>
          <a:lstStyle/>
          <a:p>
            <a:pPr algn="ctr">
              <a:buFont typeface="Wingdings" pitchFamily="-106" charset="2"/>
              <a:buNone/>
            </a:pPr>
            <a:r>
              <a:rPr lang="en-US" dirty="0" smtClean="0">
                <a:solidFill>
                  <a:srgbClr val="000090"/>
                </a:solidFill>
              </a:rPr>
              <a:t>Large </a:t>
            </a:r>
            <a:r>
              <a:rPr lang="en-US" dirty="0">
                <a:solidFill>
                  <a:srgbClr val="000090"/>
                </a:solidFill>
              </a:rPr>
              <a:t>Battery System (3 projects,53MW)</a:t>
            </a:r>
          </a:p>
          <a:p>
            <a:pPr algn="ctr"/>
            <a:r>
              <a:rPr lang="en-US" dirty="0">
                <a:solidFill>
                  <a:srgbClr val="000090"/>
                </a:solidFill>
              </a:rPr>
              <a:t>Compressed Air (2 projects, 450MW)</a:t>
            </a:r>
          </a:p>
          <a:p>
            <a:pPr algn="ctr"/>
            <a:r>
              <a:rPr lang="en-US" dirty="0">
                <a:solidFill>
                  <a:srgbClr val="000090"/>
                </a:solidFill>
              </a:rPr>
              <a:t>Frequency Regulation (20MW)</a:t>
            </a:r>
          </a:p>
          <a:p>
            <a:pPr algn="ctr"/>
            <a:r>
              <a:rPr lang="en-US" dirty="0">
                <a:solidFill>
                  <a:srgbClr val="000090"/>
                </a:solidFill>
              </a:rPr>
              <a:t>Distributed Projects (5 projects,9MW)</a:t>
            </a:r>
          </a:p>
          <a:p>
            <a:pPr algn="ctr"/>
            <a:r>
              <a:rPr lang="en-US" dirty="0">
                <a:solidFill>
                  <a:srgbClr val="000090"/>
                </a:solidFill>
              </a:rPr>
              <a:t>Technology Development (5 projects)</a:t>
            </a:r>
          </a:p>
          <a:p>
            <a:pPr algn="ctr"/>
            <a:endParaRPr lang="en-US" dirty="0">
              <a:solidFill>
                <a:srgbClr val="000090"/>
              </a:solidFill>
            </a:endParaRPr>
          </a:p>
          <a:p>
            <a:pPr algn="ctr"/>
            <a:r>
              <a:rPr lang="en-US" b="1" dirty="0">
                <a:solidFill>
                  <a:srgbClr val="000090"/>
                </a:solidFill>
              </a:rPr>
              <a:t>533MW</a:t>
            </a:r>
            <a:r>
              <a:rPr lang="en-US" dirty="0">
                <a:solidFill>
                  <a:srgbClr val="000090"/>
                </a:solidFill>
              </a:rPr>
              <a:t>  - </a:t>
            </a:r>
            <a:r>
              <a:rPr lang="en-US" dirty="0" smtClean="0">
                <a:solidFill>
                  <a:srgbClr val="000090"/>
                </a:solidFill>
              </a:rPr>
              <a:t> $185M + $</a:t>
            </a:r>
            <a:r>
              <a:rPr lang="en-US" dirty="0">
                <a:solidFill>
                  <a:srgbClr val="000090"/>
                </a:solidFill>
              </a:rPr>
              <a:t>585M </a:t>
            </a:r>
            <a:r>
              <a:rPr lang="en-US" dirty="0" err="1">
                <a:solidFill>
                  <a:srgbClr val="000090"/>
                </a:solidFill>
              </a:rPr>
              <a:t>Costshare</a:t>
            </a:r>
            <a:r>
              <a:rPr lang="en-US" dirty="0">
                <a:solidFill>
                  <a:srgbClr val="000090"/>
                </a:solidFill>
              </a:rPr>
              <a:t>!</a:t>
            </a:r>
          </a:p>
        </p:txBody>
      </p:sp>
      <p:sp>
        <p:nvSpPr>
          <p:cNvPr id="16" name="TextBox 15"/>
          <p:cNvSpPr txBox="1"/>
          <p:nvPr/>
        </p:nvSpPr>
        <p:spPr>
          <a:xfrm>
            <a:off x="381000" y="1066800"/>
            <a:ext cx="8915400" cy="707886"/>
          </a:xfrm>
          <a:prstGeom prst="rect">
            <a:avLst/>
          </a:prstGeom>
          <a:noFill/>
        </p:spPr>
        <p:txBody>
          <a:bodyPr wrap="square" rtlCol="0">
            <a:spAutoFit/>
          </a:bodyPr>
          <a:lstStyle/>
          <a:p>
            <a:pPr algn="ctr"/>
            <a:r>
              <a:rPr lang="en-US" sz="2000" b="1" dirty="0" smtClean="0">
                <a:solidFill>
                  <a:srgbClr val="000090"/>
                </a:solidFill>
              </a:rPr>
              <a:t>16 ARRA Stimulus Funding for Storage Demonstration Projects </a:t>
            </a:r>
            <a:r>
              <a:rPr lang="en-US" sz="2000" dirty="0" smtClean="0">
                <a:solidFill>
                  <a:srgbClr val="000090"/>
                </a:solidFill>
              </a:rPr>
              <a:t> </a:t>
            </a:r>
          </a:p>
          <a:p>
            <a:pPr algn="ctr"/>
            <a:r>
              <a:rPr lang="en-US" sz="2000" i="1" dirty="0" smtClean="0">
                <a:solidFill>
                  <a:srgbClr val="800000"/>
                </a:solidFill>
              </a:rPr>
              <a:t>A ten-fold Increase in Power Scale!</a:t>
            </a:r>
          </a:p>
        </p:txBody>
      </p:sp>
      <p:pic>
        <p:nvPicPr>
          <p:cNvPr id="17" name="Picture 17"/>
          <p:cNvPicPr>
            <a:picLocks noChangeAspect="1"/>
          </p:cNvPicPr>
          <p:nvPr/>
        </p:nvPicPr>
        <p:blipFill>
          <a:blip r:embed="rId2" cstate="print"/>
          <a:srcRect/>
          <a:stretch>
            <a:fillRect/>
          </a:stretch>
        </p:blipFill>
        <p:spPr bwMode="auto">
          <a:xfrm>
            <a:off x="3810000" y="4572000"/>
            <a:ext cx="914400" cy="1752600"/>
          </a:xfrm>
          <a:prstGeom prst="rect">
            <a:avLst/>
          </a:prstGeom>
          <a:noFill/>
          <a:ln w="9525">
            <a:noFill/>
            <a:miter lim="800000"/>
            <a:headEnd/>
            <a:tailEnd/>
          </a:ln>
        </p:spPr>
      </p:pic>
      <p:pic>
        <p:nvPicPr>
          <p:cNvPr id="18" name="Picture 2"/>
          <p:cNvPicPr>
            <a:picLocks noChangeAspect="1" noChangeArrowheads="1"/>
          </p:cNvPicPr>
          <p:nvPr/>
        </p:nvPicPr>
        <p:blipFill>
          <a:blip r:embed="rId3" cstate="print"/>
          <a:srcRect/>
          <a:stretch>
            <a:fillRect/>
          </a:stretch>
        </p:blipFill>
        <p:spPr bwMode="auto">
          <a:xfrm>
            <a:off x="762000" y="4572000"/>
            <a:ext cx="3036699" cy="2286000"/>
          </a:xfrm>
          <a:prstGeom prst="rect">
            <a:avLst/>
          </a:prstGeom>
          <a:noFill/>
          <a:ln w="9525">
            <a:noFill/>
            <a:miter lim="800000"/>
            <a:headEnd/>
            <a:tailEnd/>
          </a:ln>
        </p:spPr>
      </p:pic>
      <p:pic>
        <p:nvPicPr>
          <p:cNvPr id="19" name="Picture 12" descr="00430.jpg"/>
          <p:cNvPicPr>
            <a:picLocks noChangeAspect="1"/>
          </p:cNvPicPr>
          <p:nvPr/>
        </p:nvPicPr>
        <p:blipFill>
          <a:blip r:embed="rId4" cstate="print"/>
          <a:srcRect/>
          <a:stretch>
            <a:fillRect/>
          </a:stretch>
        </p:blipFill>
        <p:spPr bwMode="auto">
          <a:xfrm>
            <a:off x="3810000" y="2667000"/>
            <a:ext cx="2551385" cy="1745803"/>
          </a:xfrm>
          <a:prstGeom prst="rect">
            <a:avLst/>
          </a:prstGeom>
          <a:noFill/>
          <a:ln w="9525">
            <a:noFill/>
            <a:miter lim="800000"/>
            <a:headEnd/>
            <a:tailEnd/>
          </a:ln>
        </p:spPr>
      </p:pic>
      <p:sp>
        <p:nvSpPr>
          <p:cNvPr id="21" name="TextBox 20"/>
          <p:cNvSpPr txBox="1"/>
          <p:nvPr/>
        </p:nvSpPr>
        <p:spPr>
          <a:xfrm>
            <a:off x="814441" y="1905000"/>
            <a:ext cx="8204490" cy="584775"/>
          </a:xfrm>
          <a:prstGeom prst="rect">
            <a:avLst/>
          </a:prstGeom>
          <a:noFill/>
          <a:ln>
            <a:solidFill>
              <a:srgbClr val="106636"/>
            </a:solidFill>
          </a:ln>
          <a:effectLst/>
        </p:spPr>
        <p:txBody>
          <a:bodyPr wrap="none" rtlCol="0">
            <a:spAutoFit/>
          </a:bodyPr>
          <a:lstStyle/>
          <a:p>
            <a:pPr algn="ctr"/>
            <a:r>
              <a:rPr lang="en-US" sz="1600" i="1" dirty="0" smtClean="0">
                <a:solidFill>
                  <a:srgbClr val="106636"/>
                </a:solidFill>
              </a:rPr>
              <a:t>Aside from pumped hydro, existing implementation of storage on grid is minimal</a:t>
            </a:r>
          </a:p>
          <a:p>
            <a:pPr algn="ctr"/>
            <a:r>
              <a:rPr lang="en-US" sz="1600" i="1" dirty="0" smtClean="0">
                <a:solidFill>
                  <a:srgbClr val="106636"/>
                </a:solidFill>
              </a:rPr>
              <a:t>Demonstrations required to prove/improve new technologies to reach cost effectiveness</a:t>
            </a:r>
            <a:endParaRPr lang="en-US" sz="1600" i="1" dirty="0">
              <a:solidFill>
                <a:srgbClr val="106636"/>
              </a:solidFill>
            </a:endParaRPr>
          </a:p>
        </p:txBody>
      </p:sp>
      <p:sp>
        <p:nvSpPr>
          <p:cNvPr id="14" name="TextBox 13"/>
          <p:cNvSpPr txBox="1"/>
          <p:nvPr/>
        </p:nvSpPr>
        <p:spPr>
          <a:xfrm>
            <a:off x="762000" y="2743200"/>
            <a:ext cx="2971800" cy="1477328"/>
          </a:xfrm>
          <a:prstGeom prst="rect">
            <a:avLst/>
          </a:prstGeom>
          <a:noFill/>
        </p:spPr>
        <p:txBody>
          <a:bodyPr wrap="square" rtlCol="0">
            <a:spAutoFit/>
          </a:bodyPr>
          <a:lstStyle/>
          <a:p>
            <a:r>
              <a:rPr lang="en-US" dirty="0" smtClean="0">
                <a:solidFill>
                  <a:srgbClr val="000090"/>
                </a:solidFill>
              </a:rPr>
              <a:t>Storage systems for </a:t>
            </a:r>
          </a:p>
          <a:p>
            <a:pPr>
              <a:buFont typeface="Arial" pitchFamily="34" charset="0"/>
              <a:buChar char="•"/>
            </a:pPr>
            <a:r>
              <a:rPr lang="en-US" dirty="0" smtClean="0">
                <a:solidFill>
                  <a:srgbClr val="000090"/>
                </a:solidFill>
              </a:rPr>
              <a:t> </a:t>
            </a:r>
            <a:r>
              <a:rPr lang="en-US" dirty="0" err="1" smtClean="0">
                <a:solidFill>
                  <a:srgbClr val="000090"/>
                </a:solidFill>
              </a:rPr>
              <a:t>Dispatchable</a:t>
            </a:r>
            <a:r>
              <a:rPr lang="en-US" dirty="0" smtClean="0">
                <a:solidFill>
                  <a:srgbClr val="000090"/>
                </a:solidFill>
              </a:rPr>
              <a:t> </a:t>
            </a:r>
            <a:r>
              <a:rPr lang="en-US" dirty="0" err="1" smtClean="0">
                <a:solidFill>
                  <a:srgbClr val="000090"/>
                </a:solidFill>
              </a:rPr>
              <a:t>renewables</a:t>
            </a:r>
            <a:endParaRPr lang="en-US" dirty="0" smtClean="0">
              <a:solidFill>
                <a:srgbClr val="000090"/>
              </a:solidFill>
            </a:endParaRPr>
          </a:p>
          <a:p>
            <a:pPr>
              <a:buFont typeface="Arial" pitchFamily="34" charset="0"/>
              <a:buChar char="•"/>
            </a:pPr>
            <a:r>
              <a:rPr lang="en-US" dirty="0" smtClean="0">
                <a:solidFill>
                  <a:srgbClr val="000090"/>
                </a:solidFill>
              </a:rPr>
              <a:t> Frequency regulation</a:t>
            </a:r>
          </a:p>
          <a:p>
            <a:pPr>
              <a:buFont typeface="Arial"/>
              <a:buChar char="•"/>
            </a:pPr>
            <a:r>
              <a:rPr lang="en-US" dirty="0" smtClean="0">
                <a:solidFill>
                  <a:srgbClr val="000090"/>
                </a:solidFill>
              </a:rPr>
              <a:t> Ramping</a:t>
            </a:r>
          </a:p>
          <a:p>
            <a:pPr>
              <a:buFont typeface="Arial"/>
              <a:buChar char="•"/>
            </a:pPr>
            <a:r>
              <a:rPr lang="en-US" dirty="0" smtClean="0">
                <a:solidFill>
                  <a:srgbClr val="000090"/>
                </a:solidFill>
              </a:rPr>
              <a:t> Load following</a:t>
            </a:r>
            <a:endParaRPr lang="en-US" dirty="0">
              <a:solidFill>
                <a:srgbClr val="000090"/>
              </a:solidFill>
            </a:endParaRPr>
          </a:p>
        </p:txBody>
      </p:sp>
      <p:pic>
        <p:nvPicPr>
          <p:cNvPr id="13" name="Picture 3" descr="A123WindFarm (Large).jpg"/>
          <p:cNvPicPr>
            <a:picLocks noChangeAspect="1"/>
          </p:cNvPicPr>
          <p:nvPr/>
        </p:nvPicPr>
        <p:blipFill>
          <a:blip r:embed="rId5" cstate="print"/>
          <a:srcRect/>
          <a:stretch>
            <a:fillRect/>
          </a:stretch>
        </p:blipFill>
        <p:spPr bwMode="auto">
          <a:xfrm>
            <a:off x="6477000" y="2667000"/>
            <a:ext cx="23368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52447" y="866775"/>
            <a:ext cx="5438754" cy="5259388"/>
          </a:xfrm>
        </p:spPr>
        <p:txBody>
          <a:bodyPr/>
          <a:lstStyle/>
          <a:p>
            <a:r>
              <a:rPr lang="en-US" dirty="0" smtClean="0"/>
              <a:t>Six of the Energy Frontier Research Centers that have a major focus on energy storage</a:t>
            </a:r>
          </a:p>
          <a:p>
            <a:r>
              <a:rPr lang="en-US" dirty="0" smtClean="0"/>
              <a:t>Core research portfolio is growing</a:t>
            </a:r>
          </a:p>
          <a:p>
            <a:pPr lvl="1"/>
            <a:r>
              <a:rPr lang="en-US" dirty="0" smtClean="0"/>
              <a:t>Single investigator –Small Group Research competition in FY 2009</a:t>
            </a:r>
          </a:p>
          <a:p>
            <a:pPr lvl="1"/>
            <a:r>
              <a:rPr lang="en-US" dirty="0" smtClean="0"/>
              <a:t>Early Career Proposals</a:t>
            </a:r>
          </a:p>
          <a:p>
            <a:pPr lvl="1"/>
            <a:r>
              <a:rPr lang="en-US" dirty="0" smtClean="0"/>
              <a:t>Grant program through annual FOA</a:t>
            </a:r>
          </a:p>
          <a:p>
            <a:r>
              <a:rPr lang="en-US" dirty="0" smtClean="0"/>
              <a:t>Core program emphasizes fundamental research to understand interface phenomena, new characterization techniques, etc.</a:t>
            </a:r>
            <a:endParaRPr lang="en-US" dirty="0"/>
          </a:p>
        </p:txBody>
      </p:sp>
      <p:sp>
        <p:nvSpPr>
          <p:cNvPr id="6" name="Title 5"/>
          <p:cNvSpPr>
            <a:spLocks noGrp="1"/>
          </p:cNvSpPr>
          <p:nvPr>
            <p:ph type="title"/>
          </p:nvPr>
        </p:nvSpPr>
        <p:spPr>
          <a:xfrm>
            <a:off x="0" y="-1"/>
            <a:ext cx="9144000" cy="762001"/>
          </a:xfrm>
        </p:spPr>
        <p:txBody>
          <a:bodyPr/>
          <a:lstStyle/>
          <a:p>
            <a:r>
              <a:rPr lang="en-US" dirty="0" smtClean="0"/>
              <a:t>Basic Energy Sciences Research</a:t>
            </a:r>
            <a:endParaRPr lang="en-US" dirty="0"/>
          </a:p>
        </p:txBody>
      </p:sp>
      <p:sp>
        <p:nvSpPr>
          <p:cNvPr id="4" name="Slide Number Placeholder 3"/>
          <p:cNvSpPr>
            <a:spLocks noGrp="1"/>
          </p:cNvSpPr>
          <p:nvPr>
            <p:ph type="sldNum" sz="quarter" idx="11"/>
          </p:nvPr>
        </p:nvSpPr>
        <p:spPr/>
        <p:txBody>
          <a:bodyPr/>
          <a:lstStyle/>
          <a:p>
            <a:pPr>
              <a:defRPr/>
            </a:pPr>
            <a:fld id="{85932B58-8729-47CF-A8F4-1504E13A74FB}" type="slidenum">
              <a:rPr lang="en-US" smtClean="0">
                <a:solidFill>
                  <a:srgbClr val="000000"/>
                </a:solidFill>
              </a:rPr>
              <a:pPr>
                <a:defRPr/>
              </a:pPr>
              <a:t>14</a:t>
            </a:fld>
            <a:endParaRPr lang="en-US">
              <a:solidFill>
                <a:srgbClr val="000000"/>
              </a:solidFill>
            </a:endParaRPr>
          </a:p>
        </p:txBody>
      </p:sp>
      <p:grpSp>
        <p:nvGrpSpPr>
          <p:cNvPr id="13" name="Group 21"/>
          <p:cNvGrpSpPr/>
          <p:nvPr/>
        </p:nvGrpSpPr>
        <p:grpSpPr>
          <a:xfrm>
            <a:off x="5791200" y="811369"/>
            <a:ext cx="3138156" cy="1703231"/>
            <a:chOff x="4984124" y="811369"/>
            <a:chExt cx="3922776" cy="1949951"/>
          </a:xfrm>
        </p:grpSpPr>
        <p:pic>
          <p:nvPicPr>
            <p:cNvPr id="14" name="Picture 13"/>
            <p:cNvPicPr>
              <a:picLocks noChangeAspect="1"/>
            </p:cNvPicPr>
            <p:nvPr/>
          </p:nvPicPr>
          <p:blipFill>
            <a:blip r:embed="rId2" cstate="print"/>
            <a:srcRect/>
            <a:stretch>
              <a:fillRect/>
            </a:stretch>
          </p:blipFill>
          <p:spPr bwMode="auto">
            <a:xfrm>
              <a:off x="5334752" y="811369"/>
              <a:ext cx="3221521" cy="1949951"/>
            </a:xfrm>
            <a:prstGeom prst="rect">
              <a:avLst/>
            </a:prstGeom>
            <a:noFill/>
            <a:ln w="9525">
              <a:noFill/>
              <a:miter lim="800000"/>
              <a:headEnd/>
              <a:tailEnd/>
            </a:ln>
          </p:spPr>
        </p:pic>
        <p:sp>
          <p:nvSpPr>
            <p:cNvPr id="15" name="Rectangle 35"/>
            <p:cNvSpPr>
              <a:spLocks noChangeArrowheads="1"/>
            </p:cNvSpPr>
            <p:nvPr/>
          </p:nvSpPr>
          <p:spPr bwMode="auto">
            <a:xfrm>
              <a:off x="4984124" y="815448"/>
              <a:ext cx="3922776" cy="1933633"/>
            </a:xfrm>
            <a:prstGeom prst="rect">
              <a:avLst/>
            </a:prstGeom>
            <a:noFill/>
            <a:ln w="12700">
              <a:noFill/>
              <a:round/>
              <a:headEnd/>
              <a:tailEnd/>
            </a:ln>
          </p:spPr>
          <p:txBody>
            <a:bodyPr/>
            <a:lstStyle/>
            <a:p>
              <a:pPr algn="r" eaLnBrk="0" hangingPunct="0"/>
              <a:endParaRPr lang="en-US" dirty="0">
                <a:solidFill>
                  <a:prstClr val="black"/>
                </a:solidFill>
              </a:endParaRPr>
            </a:p>
          </p:txBody>
        </p:sp>
      </p:grpSp>
      <p:sp>
        <p:nvSpPr>
          <p:cNvPr id="18" name="TextBox 36"/>
          <p:cNvSpPr txBox="1">
            <a:spLocks noChangeArrowheads="1"/>
          </p:cNvSpPr>
          <p:nvPr/>
        </p:nvSpPr>
        <p:spPr bwMode="auto">
          <a:xfrm>
            <a:off x="5791200" y="2590800"/>
            <a:ext cx="3352800" cy="523220"/>
          </a:xfrm>
          <a:prstGeom prst="rect">
            <a:avLst/>
          </a:prstGeom>
          <a:noFill/>
          <a:ln w="9525">
            <a:noFill/>
            <a:miter lim="800000"/>
            <a:headEnd/>
            <a:tailEnd/>
          </a:ln>
        </p:spPr>
        <p:txBody>
          <a:bodyPr wrap="square">
            <a:spAutoFit/>
          </a:bodyPr>
          <a:lstStyle/>
          <a:p>
            <a:pPr algn="ctr"/>
            <a:r>
              <a:rPr lang="en-US" sz="1400" dirty="0">
                <a:solidFill>
                  <a:prstClr val="black"/>
                </a:solidFill>
                <a:latin typeface="Calibri" charset="0"/>
              </a:rPr>
              <a:t>Jian Yu Huang, et </a:t>
            </a:r>
            <a:r>
              <a:rPr lang="en-US" sz="1400" dirty="0" smtClean="0">
                <a:solidFill>
                  <a:prstClr val="black"/>
                </a:solidFill>
                <a:latin typeface="Calibri" charset="0"/>
              </a:rPr>
              <a:t>al., </a:t>
            </a:r>
            <a:r>
              <a:rPr lang="en-US" sz="1400" b="1" i="1" dirty="0" smtClean="0">
                <a:solidFill>
                  <a:prstClr val="black"/>
                </a:solidFill>
                <a:latin typeface="Calibri" charset="0"/>
              </a:rPr>
              <a:t>Science</a:t>
            </a:r>
            <a:r>
              <a:rPr lang="en-US" sz="1400" dirty="0" smtClean="0">
                <a:solidFill>
                  <a:prstClr val="black"/>
                </a:solidFill>
                <a:latin typeface="Calibri" charset="0"/>
              </a:rPr>
              <a:t> 330, 1515 (2010)</a:t>
            </a:r>
            <a:endParaRPr lang="en-US" sz="1400" dirty="0">
              <a:solidFill>
                <a:prstClr val="black"/>
              </a:solidFill>
            </a:endParaRPr>
          </a:p>
        </p:txBody>
      </p:sp>
      <p:grpSp>
        <p:nvGrpSpPr>
          <p:cNvPr id="35" name="Group 34"/>
          <p:cNvGrpSpPr/>
          <p:nvPr/>
        </p:nvGrpSpPr>
        <p:grpSpPr>
          <a:xfrm>
            <a:off x="5959475" y="3273623"/>
            <a:ext cx="2879725" cy="2822377"/>
            <a:chOff x="6039740" y="1824346"/>
            <a:chExt cx="2879725" cy="2822377"/>
          </a:xfrm>
        </p:grpSpPr>
        <p:pic>
          <p:nvPicPr>
            <p:cNvPr id="21" name="Picture 27" descr="battery fancy image.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6192140" y="1824346"/>
              <a:ext cx="2727325" cy="2547938"/>
            </a:xfrm>
            <a:prstGeom prst="rect">
              <a:avLst/>
            </a:prstGeom>
            <a:noFill/>
            <a:ln w="9525">
              <a:noFill/>
              <a:miter lim="800000"/>
              <a:headEnd/>
              <a:tailEnd/>
            </a:ln>
          </p:spPr>
        </p:pic>
        <p:sp>
          <p:nvSpPr>
            <p:cNvPr id="22" name="Rectangle 29"/>
            <p:cNvSpPr>
              <a:spLocks noChangeArrowheads="1"/>
            </p:cNvSpPr>
            <p:nvPr/>
          </p:nvSpPr>
          <p:spPr bwMode="auto">
            <a:xfrm>
              <a:off x="6115940" y="4338946"/>
              <a:ext cx="2743200" cy="307777"/>
            </a:xfrm>
            <a:prstGeom prst="rect">
              <a:avLst/>
            </a:prstGeom>
            <a:noFill/>
            <a:ln w="9525">
              <a:noFill/>
              <a:miter lim="800000"/>
              <a:headEnd/>
              <a:tailEnd/>
            </a:ln>
          </p:spPr>
          <p:txBody>
            <a:bodyPr>
              <a:spAutoFit/>
            </a:bodyPr>
            <a:lstStyle/>
            <a:p>
              <a:pPr algn="ctr" defTabSz="457200">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prstClr val="black"/>
                </a:solidFill>
                <a:latin typeface="Calibri" pitchFamily="34" charset="0"/>
                <a:ea typeface="Arial Unicode MS" pitchFamily="34" charset="-128"/>
                <a:cs typeface="Arial Unicode MS" pitchFamily="34" charset="-128"/>
              </a:endParaRPr>
            </a:p>
          </p:txBody>
        </p:sp>
        <p:sp>
          <p:nvSpPr>
            <p:cNvPr id="23" name="TextBox 30"/>
            <p:cNvSpPr txBox="1">
              <a:spLocks noChangeArrowheads="1"/>
            </p:cNvSpPr>
            <p:nvPr/>
          </p:nvSpPr>
          <p:spPr bwMode="auto">
            <a:xfrm>
              <a:off x="6649340" y="3881746"/>
              <a:ext cx="571500" cy="307975"/>
            </a:xfrm>
            <a:prstGeom prst="rect">
              <a:avLst/>
            </a:prstGeom>
            <a:noFill/>
            <a:ln w="9525">
              <a:noFill/>
              <a:miter lim="800000"/>
              <a:headEnd/>
              <a:tailEnd/>
            </a:ln>
          </p:spPr>
          <p:txBody>
            <a:bodyPr wrap="none">
              <a:spAutoFit/>
            </a:bodyPr>
            <a:lstStyle/>
            <a:p>
              <a:r>
                <a:rPr lang="en-US" sz="1400">
                  <a:solidFill>
                    <a:prstClr val="black"/>
                  </a:solidFill>
                  <a:latin typeface="Calibri" pitchFamily="34" charset="0"/>
                </a:rPr>
                <a:t>Al</a:t>
              </a:r>
              <a:r>
                <a:rPr lang="en-US" sz="1400" baseline="-25000">
                  <a:solidFill>
                    <a:prstClr val="black"/>
                  </a:solidFill>
                  <a:latin typeface="Calibri" pitchFamily="34" charset="0"/>
                </a:rPr>
                <a:t>2</a:t>
              </a:r>
              <a:r>
                <a:rPr lang="en-US" sz="1400">
                  <a:solidFill>
                    <a:prstClr val="black"/>
                  </a:solidFill>
                  <a:latin typeface="Calibri" pitchFamily="34" charset="0"/>
                </a:rPr>
                <a:t>O</a:t>
              </a:r>
              <a:r>
                <a:rPr lang="en-US" sz="1400" baseline="-25000">
                  <a:solidFill>
                    <a:prstClr val="black"/>
                  </a:solidFill>
                  <a:latin typeface="Calibri" pitchFamily="34" charset="0"/>
                </a:rPr>
                <a:t>3</a:t>
              </a:r>
            </a:p>
          </p:txBody>
        </p:sp>
        <p:sp>
          <p:nvSpPr>
            <p:cNvPr id="24" name="TextBox 31"/>
            <p:cNvSpPr txBox="1">
              <a:spLocks noChangeArrowheads="1"/>
            </p:cNvSpPr>
            <p:nvPr/>
          </p:nvSpPr>
          <p:spPr bwMode="auto">
            <a:xfrm>
              <a:off x="6268340" y="3653146"/>
              <a:ext cx="671513" cy="307975"/>
            </a:xfrm>
            <a:prstGeom prst="rect">
              <a:avLst/>
            </a:prstGeom>
            <a:noFill/>
            <a:ln w="9525">
              <a:noFill/>
              <a:miter lim="800000"/>
              <a:headEnd/>
              <a:tailEnd/>
            </a:ln>
          </p:spPr>
          <p:txBody>
            <a:bodyPr wrap="none">
              <a:spAutoFit/>
            </a:bodyPr>
            <a:lstStyle/>
            <a:p>
              <a:r>
                <a:rPr lang="en-US" sz="1400" dirty="0">
                  <a:solidFill>
                    <a:prstClr val="black"/>
                  </a:solidFill>
                  <a:latin typeface="Calibri" pitchFamily="34" charset="0"/>
                </a:rPr>
                <a:t>LiCoO</a:t>
              </a:r>
              <a:r>
                <a:rPr lang="en-US" sz="1400" baseline="-25000" dirty="0">
                  <a:solidFill>
                    <a:prstClr val="black"/>
                  </a:solidFill>
                  <a:latin typeface="Calibri" pitchFamily="34" charset="0"/>
                </a:rPr>
                <a:t>2</a:t>
              </a:r>
            </a:p>
          </p:txBody>
        </p:sp>
        <p:sp>
          <p:nvSpPr>
            <p:cNvPr id="25" name="TextBox 32"/>
            <p:cNvSpPr txBox="1">
              <a:spLocks noChangeArrowheads="1"/>
            </p:cNvSpPr>
            <p:nvPr/>
          </p:nvSpPr>
          <p:spPr bwMode="auto">
            <a:xfrm>
              <a:off x="6039740" y="3424546"/>
              <a:ext cx="628650" cy="307975"/>
            </a:xfrm>
            <a:prstGeom prst="rect">
              <a:avLst/>
            </a:prstGeom>
            <a:noFill/>
            <a:ln w="9525">
              <a:noFill/>
              <a:miter lim="800000"/>
              <a:headEnd/>
              <a:tailEnd/>
            </a:ln>
          </p:spPr>
          <p:txBody>
            <a:bodyPr wrap="none">
              <a:spAutoFit/>
            </a:bodyPr>
            <a:lstStyle/>
            <a:p>
              <a:r>
                <a:rPr lang="en-US" sz="1400">
                  <a:solidFill>
                    <a:prstClr val="black"/>
                  </a:solidFill>
                  <a:latin typeface="Calibri" pitchFamily="34" charset="0"/>
                </a:rPr>
                <a:t>LiPON</a:t>
              </a:r>
              <a:endParaRPr lang="en-US" sz="1400" baseline="-25000">
                <a:solidFill>
                  <a:prstClr val="black"/>
                </a:solidFill>
                <a:latin typeface="Calibri" pitchFamily="34" charset="0"/>
              </a:endParaRPr>
            </a:p>
          </p:txBody>
        </p:sp>
        <p:sp>
          <p:nvSpPr>
            <p:cNvPr id="26" name="TextBox 33"/>
            <p:cNvSpPr txBox="1">
              <a:spLocks noChangeArrowheads="1"/>
            </p:cNvSpPr>
            <p:nvPr/>
          </p:nvSpPr>
          <p:spPr bwMode="auto">
            <a:xfrm>
              <a:off x="6192140" y="2433946"/>
              <a:ext cx="307975" cy="307975"/>
            </a:xfrm>
            <a:prstGeom prst="rect">
              <a:avLst/>
            </a:prstGeom>
            <a:noFill/>
            <a:ln w="9525">
              <a:noFill/>
              <a:miter lim="800000"/>
              <a:headEnd/>
              <a:tailEnd/>
            </a:ln>
          </p:spPr>
          <p:txBody>
            <a:bodyPr wrap="none">
              <a:spAutoFit/>
            </a:bodyPr>
            <a:lstStyle/>
            <a:p>
              <a:r>
                <a:rPr lang="en-US" sz="1400" dirty="0">
                  <a:solidFill>
                    <a:prstClr val="black"/>
                  </a:solidFill>
                  <a:latin typeface="Calibri" pitchFamily="34" charset="0"/>
                </a:rPr>
                <a:t>Si</a:t>
              </a:r>
              <a:endParaRPr lang="en-US" sz="1400" baseline="-25000" dirty="0">
                <a:solidFill>
                  <a:prstClr val="black"/>
                </a:solidFill>
                <a:latin typeface="Calibri" pitchFamily="34" charset="0"/>
              </a:endParaRPr>
            </a:p>
          </p:txBody>
        </p:sp>
        <p:cxnSp>
          <p:nvCxnSpPr>
            <p:cNvPr id="27" name="Straight Arrow Connector 35"/>
            <p:cNvCxnSpPr>
              <a:cxnSpLocks noChangeShapeType="1"/>
            </p:cNvCxnSpPr>
            <p:nvPr/>
          </p:nvCxnSpPr>
          <p:spPr bwMode="auto">
            <a:xfrm rot="16200000" flipH="1">
              <a:off x="6382640" y="2700646"/>
              <a:ext cx="228600" cy="152400"/>
            </a:xfrm>
            <a:prstGeom prst="straightConnector1">
              <a:avLst/>
            </a:prstGeom>
            <a:noFill/>
            <a:ln w="19050">
              <a:solidFill>
                <a:schemeClr val="tx1"/>
              </a:solidFill>
              <a:round/>
              <a:headEnd/>
              <a:tailEnd type="triangle" w="med" len="med"/>
            </a:ln>
          </p:spPr>
        </p:cxnSp>
        <p:cxnSp>
          <p:nvCxnSpPr>
            <p:cNvPr id="28" name="Straight Arrow Connector 36"/>
            <p:cNvCxnSpPr>
              <a:cxnSpLocks noChangeShapeType="1"/>
            </p:cNvCxnSpPr>
            <p:nvPr/>
          </p:nvCxnSpPr>
          <p:spPr bwMode="auto">
            <a:xfrm flipV="1">
              <a:off x="6315965" y="3262621"/>
              <a:ext cx="220663" cy="212725"/>
            </a:xfrm>
            <a:prstGeom prst="straightConnector1">
              <a:avLst/>
            </a:prstGeom>
            <a:noFill/>
            <a:ln w="19050">
              <a:solidFill>
                <a:schemeClr val="tx1"/>
              </a:solidFill>
              <a:round/>
              <a:headEnd/>
              <a:tailEnd type="triangle" w="med" len="med"/>
            </a:ln>
          </p:spPr>
        </p:cxnSp>
        <p:cxnSp>
          <p:nvCxnSpPr>
            <p:cNvPr id="29" name="Straight Arrow Connector 39"/>
            <p:cNvCxnSpPr>
              <a:cxnSpLocks noChangeShapeType="1"/>
            </p:cNvCxnSpPr>
            <p:nvPr/>
          </p:nvCxnSpPr>
          <p:spPr bwMode="auto">
            <a:xfrm flipV="1">
              <a:off x="6801740" y="3576946"/>
              <a:ext cx="220663" cy="212725"/>
            </a:xfrm>
            <a:prstGeom prst="straightConnector1">
              <a:avLst/>
            </a:prstGeom>
            <a:noFill/>
            <a:ln w="19050">
              <a:solidFill>
                <a:schemeClr val="tx1"/>
              </a:solidFill>
              <a:round/>
              <a:headEnd/>
              <a:tailEnd type="triangle" w="med" len="med"/>
            </a:ln>
          </p:spPr>
        </p:cxnSp>
        <p:sp>
          <p:nvSpPr>
            <p:cNvPr id="30" name="Freeform 29"/>
            <p:cNvSpPr/>
            <p:nvPr/>
          </p:nvSpPr>
          <p:spPr>
            <a:xfrm>
              <a:off x="8249540" y="2967346"/>
              <a:ext cx="609600" cy="762000"/>
            </a:xfrm>
            <a:custGeom>
              <a:avLst/>
              <a:gdLst>
                <a:gd name="connsiteX0" fmla="*/ 0 w 288758"/>
                <a:gd name="connsiteY0" fmla="*/ 0 h 827773"/>
                <a:gd name="connsiteX1" fmla="*/ 269507 w 288758"/>
                <a:gd name="connsiteY1" fmla="*/ 0 h 827773"/>
                <a:gd name="connsiteX2" fmla="*/ 288758 w 288758"/>
                <a:gd name="connsiteY2" fmla="*/ 827773 h 827773"/>
                <a:gd name="connsiteX3" fmla="*/ 19250 w 288758"/>
                <a:gd name="connsiteY3" fmla="*/ 827773 h 827773"/>
                <a:gd name="connsiteX4" fmla="*/ 38501 w 288758"/>
                <a:gd name="connsiteY4" fmla="*/ 827773 h 827773"/>
                <a:gd name="connsiteX0" fmla="*/ 866274 w 1155032"/>
                <a:gd name="connsiteY0" fmla="*/ 0 h 838200"/>
                <a:gd name="connsiteX1" fmla="*/ 1135781 w 1155032"/>
                <a:gd name="connsiteY1" fmla="*/ 0 h 838200"/>
                <a:gd name="connsiteX2" fmla="*/ 1155032 w 1155032"/>
                <a:gd name="connsiteY2" fmla="*/ 827773 h 838200"/>
                <a:gd name="connsiteX3" fmla="*/ 885524 w 1155032"/>
                <a:gd name="connsiteY3" fmla="*/ 827773 h 838200"/>
                <a:gd name="connsiteX4" fmla="*/ 0 w 1155032"/>
                <a:gd name="connsiteY4" fmla="*/ 838200 h 838200"/>
                <a:gd name="connsiteX0" fmla="*/ 866274 w 1155032"/>
                <a:gd name="connsiteY0" fmla="*/ 0 h 838200"/>
                <a:gd name="connsiteX1" fmla="*/ 1135781 w 1155032"/>
                <a:gd name="connsiteY1" fmla="*/ 0 h 838200"/>
                <a:gd name="connsiteX2" fmla="*/ 1155032 w 1155032"/>
                <a:gd name="connsiteY2" fmla="*/ 827773 h 838200"/>
                <a:gd name="connsiteX3" fmla="*/ 0 w 1155032"/>
                <a:gd name="connsiteY3" fmla="*/ 838200 h 838200"/>
                <a:gd name="connsiteX0" fmla="*/ 866274 w 1135781"/>
                <a:gd name="connsiteY0" fmla="*/ 0 h 838200"/>
                <a:gd name="connsiteX1" fmla="*/ 1135781 w 1135781"/>
                <a:gd name="connsiteY1" fmla="*/ 0 h 838200"/>
                <a:gd name="connsiteX2" fmla="*/ 1010653 w 1135781"/>
                <a:gd name="connsiteY2" fmla="*/ 838199 h 838200"/>
                <a:gd name="connsiteX3" fmla="*/ 0 w 1135781"/>
                <a:gd name="connsiteY3" fmla="*/ 838200 h 838200"/>
                <a:gd name="connsiteX0" fmla="*/ 866274 w 1155032"/>
                <a:gd name="connsiteY0" fmla="*/ 0 h 838200"/>
                <a:gd name="connsiteX1" fmla="*/ 1135781 w 1155032"/>
                <a:gd name="connsiteY1" fmla="*/ 0 h 838200"/>
                <a:gd name="connsiteX2" fmla="*/ 1155032 w 1155032"/>
                <a:gd name="connsiteY2" fmla="*/ 838199 h 838200"/>
                <a:gd name="connsiteX3" fmla="*/ 0 w 1155032"/>
                <a:gd name="connsiteY3" fmla="*/ 838200 h 838200"/>
                <a:gd name="connsiteX0" fmla="*/ 866274 w 1155032"/>
                <a:gd name="connsiteY0" fmla="*/ 1 h 838201"/>
                <a:gd name="connsiteX1" fmla="*/ 1155032 w 1155032"/>
                <a:gd name="connsiteY1" fmla="*/ 0 h 838201"/>
                <a:gd name="connsiteX2" fmla="*/ 1155032 w 1155032"/>
                <a:gd name="connsiteY2" fmla="*/ 838200 h 838201"/>
                <a:gd name="connsiteX3" fmla="*/ 0 w 1155032"/>
                <a:gd name="connsiteY3" fmla="*/ 838201 h 838201"/>
              </a:gdLst>
              <a:ahLst/>
              <a:cxnLst>
                <a:cxn ang="0">
                  <a:pos x="connsiteX0" y="connsiteY0"/>
                </a:cxn>
                <a:cxn ang="0">
                  <a:pos x="connsiteX1" y="connsiteY1"/>
                </a:cxn>
                <a:cxn ang="0">
                  <a:pos x="connsiteX2" y="connsiteY2"/>
                </a:cxn>
                <a:cxn ang="0">
                  <a:pos x="connsiteX3" y="connsiteY3"/>
                </a:cxn>
              </a:cxnLst>
              <a:rect l="l" t="t" r="r" b="b"/>
              <a:pathLst>
                <a:path w="1155032" h="838201">
                  <a:moveTo>
                    <a:pt x="866274" y="1"/>
                  </a:moveTo>
                  <a:lnTo>
                    <a:pt x="1155032" y="0"/>
                  </a:lnTo>
                  <a:lnTo>
                    <a:pt x="1155032" y="838200"/>
                  </a:lnTo>
                  <a:lnTo>
                    <a:pt x="0" y="838201"/>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a typeface="ＭＳ Ｐゴシック" pitchFamily="34" charset="-128"/>
              </a:endParaRPr>
            </a:p>
          </p:txBody>
        </p:sp>
        <p:sp>
          <p:nvSpPr>
            <p:cNvPr id="31" name="Oval 30"/>
            <p:cNvSpPr/>
            <p:nvPr/>
          </p:nvSpPr>
          <p:spPr>
            <a:xfrm>
              <a:off x="8478140" y="3576946"/>
              <a:ext cx="304800" cy="304800"/>
            </a:xfrm>
            <a:prstGeom prst="ellipse">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34" charset="-128"/>
              </a:endParaRPr>
            </a:p>
          </p:txBody>
        </p:sp>
        <p:sp>
          <p:nvSpPr>
            <p:cNvPr id="32" name="TextBox 42"/>
            <p:cNvSpPr txBox="1">
              <a:spLocks noChangeArrowheads="1"/>
            </p:cNvSpPr>
            <p:nvPr/>
          </p:nvSpPr>
          <p:spPr bwMode="auto">
            <a:xfrm>
              <a:off x="8478140" y="3576946"/>
              <a:ext cx="306388" cy="338138"/>
            </a:xfrm>
            <a:prstGeom prst="rect">
              <a:avLst/>
            </a:prstGeom>
            <a:noFill/>
            <a:ln w="9525">
              <a:noFill/>
              <a:miter lim="800000"/>
              <a:headEnd/>
              <a:tailEnd/>
            </a:ln>
          </p:spPr>
          <p:txBody>
            <a:bodyPr wrap="none">
              <a:spAutoFit/>
            </a:bodyPr>
            <a:lstStyle/>
            <a:p>
              <a:r>
                <a:rPr lang="en-US" sz="1600" b="1">
                  <a:solidFill>
                    <a:prstClr val="black"/>
                  </a:solidFill>
                  <a:latin typeface="Calibri" pitchFamily="34" charset="0"/>
                </a:rPr>
                <a:t>V</a:t>
              </a:r>
              <a:endParaRPr lang="en-US" sz="1600" b="1" baseline="-25000">
                <a:solidFill>
                  <a:prstClr val="black"/>
                </a:solidFill>
                <a:latin typeface="Calibri" pitchFamily="34" charset="0"/>
              </a:endParaRPr>
            </a:p>
          </p:txBody>
        </p:sp>
      </p:grpSp>
      <p:sp>
        <p:nvSpPr>
          <p:cNvPr id="34" name="Rectangle 33"/>
          <p:cNvSpPr/>
          <p:nvPr/>
        </p:nvSpPr>
        <p:spPr>
          <a:xfrm>
            <a:off x="6443317" y="5692112"/>
            <a:ext cx="2456122" cy="307777"/>
          </a:xfrm>
          <a:prstGeom prst="rect">
            <a:avLst/>
          </a:prstGeom>
        </p:spPr>
        <p:txBody>
          <a:bodyPr wrap="none">
            <a:spAutoFit/>
          </a:bodyPr>
          <a:lstStyle/>
          <a:p>
            <a:pPr algn="r"/>
            <a:r>
              <a:rPr lang="en-US" sz="1400" dirty="0" smtClean="0">
                <a:solidFill>
                  <a:prstClr val="black"/>
                </a:solidFill>
                <a:latin typeface="Arial Narrow" pitchFamily="34" charset="0"/>
              </a:rPr>
              <a:t>N. </a:t>
            </a:r>
            <a:r>
              <a:rPr lang="en-US" sz="1400" dirty="0" err="1" smtClean="0">
                <a:solidFill>
                  <a:prstClr val="black"/>
                </a:solidFill>
                <a:latin typeface="Arial Narrow" pitchFamily="34" charset="0"/>
              </a:rPr>
              <a:t>Balke</a:t>
            </a:r>
            <a:r>
              <a:rPr lang="en-US" sz="1400" dirty="0" smtClean="0">
                <a:solidFill>
                  <a:prstClr val="black"/>
                </a:solidFill>
                <a:latin typeface="Arial Narrow" pitchFamily="34" charset="0"/>
              </a:rPr>
              <a:t> et al, </a:t>
            </a:r>
            <a:r>
              <a:rPr lang="en-US" sz="1400" b="1" i="1" dirty="0" err="1" smtClean="0">
                <a:solidFill>
                  <a:prstClr val="black"/>
                </a:solidFill>
                <a:latin typeface="Arial Narrow" pitchFamily="34" charset="0"/>
              </a:rPr>
              <a:t>Nano</a:t>
            </a:r>
            <a:r>
              <a:rPr lang="en-US" sz="1400" b="1" i="1" dirty="0" smtClean="0">
                <a:solidFill>
                  <a:prstClr val="black"/>
                </a:solidFill>
                <a:latin typeface="Arial Narrow" pitchFamily="34" charset="0"/>
              </a:rPr>
              <a:t> Letters</a:t>
            </a:r>
            <a:r>
              <a:rPr lang="en-US" sz="1400" dirty="0" smtClean="0">
                <a:solidFill>
                  <a:prstClr val="black"/>
                </a:solidFill>
                <a:latin typeface="Arial Narrow" pitchFamily="34" charset="0"/>
              </a:rPr>
              <a:t>, 2010</a:t>
            </a:r>
            <a:endParaRPr lang="en-US" sz="1400" dirty="0">
              <a:solidFill>
                <a:prstClr val="black"/>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029200"/>
          </a:xfrm>
        </p:spPr>
        <p:txBody>
          <a:bodyPr/>
          <a:lstStyle/>
          <a:p>
            <a:r>
              <a:rPr lang="en-US" sz="2000" dirty="0" smtClean="0"/>
              <a:t>Large Team, multidisciplinary Hub research will provide the transformational scientific advances that will enable revolutionary battery technologies</a:t>
            </a:r>
          </a:p>
          <a:p>
            <a:pPr lvl="1"/>
            <a:r>
              <a:rPr lang="en-US" sz="1800" dirty="0" smtClean="0"/>
              <a:t>Requires fundamental science and complements ongoing research and development activities – will serve as a focus for other DOE research activities </a:t>
            </a:r>
          </a:p>
          <a:p>
            <a:pPr lvl="1"/>
            <a:r>
              <a:rPr lang="en-US" sz="1800" dirty="0" smtClean="0"/>
              <a:t>Will lay the groundwork for commercialization and demonstration projects </a:t>
            </a:r>
          </a:p>
          <a:p>
            <a:r>
              <a:rPr lang="en-US" sz="2000" dirty="0" smtClean="0"/>
              <a:t>Will link fundamental science to applied research, resulting in rapid transfer of advances</a:t>
            </a:r>
          </a:p>
          <a:p>
            <a:pPr lvl="1"/>
            <a:r>
              <a:rPr lang="en-US" sz="1800" dirty="0" smtClean="0"/>
              <a:t>Different electrochemical energy storage technologies have similar underlying science issues</a:t>
            </a:r>
          </a:p>
          <a:p>
            <a:pPr lvl="1"/>
            <a:r>
              <a:rPr lang="en-US" sz="1800" dirty="0" smtClean="0"/>
              <a:t>Will strengthen the links from basic science all the way to industrial development</a:t>
            </a:r>
          </a:p>
          <a:p>
            <a:pPr lvl="1"/>
            <a:r>
              <a:rPr lang="en-US" sz="1800" dirty="0" smtClean="0"/>
              <a:t>High potential for improvements to current technologies and rapid development of new technologies</a:t>
            </a:r>
            <a:endParaRPr lang="en-US" sz="1800" dirty="0"/>
          </a:p>
        </p:txBody>
      </p:sp>
      <p:sp>
        <p:nvSpPr>
          <p:cNvPr id="2" name="Title 1"/>
          <p:cNvSpPr>
            <a:spLocks noGrp="1"/>
          </p:cNvSpPr>
          <p:nvPr>
            <p:ph type="title"/>
          </p:nvPr>
        </p:nvSpPr>
        <p:spPr>
          <a:xfrm>
            <a:off x="0" y="0"/>
            <a:ext cx="9144000" cy="762000"/>
          </a:xfrm>
        </p:spPr>
        <p:txBody>
          <a:bodyPr/>
          <a:lstStyle/>
          <a:p>
            <a:r>
              <a:rPr lang="en-US" b="1" dirty="0" smtClean="0">
                <a:latin typeface="Arial Narrow" pitchFamily="34" charset="0"/>
              </a:rPr>
              <a:t>Why a Hub-level Effort in Electrical Energy Storage?</a:t>
            </a:r>
            <a:endParaRPr lang="en-US" b="1" dirty="0">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F8D211-ADC2-4A84-B12C-C30956C6A66A}" type="slidenum">
              <a:rPr lang="en-US"/>
              <a:pPr fontAlgn="base">
                <a:spcBef>
                  <a:spcPct val="0"/>
                </a:spcBef>
                <a:spcAft>
                  <a:spcPct val="0"/>
                </a:spcAft>
              </a:pPr>
              <a:t>16</a:t>
            </a:fld>
            <a:endParaRPr lang="en-US"/>
          </a:p>
        </p:txBody>
      </p:sp>
      <p:sp>
        <p:nvSpPr>
          <p:cNvPr id="27650" name="Title 2"/>
          <p:cNvSpPr>
            <a:spLocks noGrp="1"/>
          </p:cNvSpPr>
          <p:nvPr>
            <p:ph type="title" idx="4294967295"/>
          </p:nvPr>
        </p:nvSpPr>
        <p:spPr>
          <a:xfrm>
            <a:off x="0" y="0"/>
            <a:ext cx="7696200" cy="762000"/>
          </a:xfrm>
        </p:spPr>
        <p:txBody>
          <a:bodyPr/>
          <a:lstStyle/>
          <a:p>
            <a:pPr>
              <a:lnSpc>
                <a:spcPct val="90000"/>
              </a:lnSpc>
            </a:pPr>
            <a:r>
              <a:rPr lang="en-US" b="1" dirty="0" smtClean="0"/>
              <a:t>Batteries and Energy Storage Hub</a:t>
            </a:r>
            <a:br>
              <a:rPr lang="en-US" b="1" dirty="0" smtClean="0"/>
            </a:br>
            <a:r>
              <a:rPr lang="en-US" sz="1800" b="1" dirty="0" smtClean="0"/>
              <a:t> Transform the Grid and Electrify Transportation </a:t>
            </a:r>
            <a:endParaRPr lang="en-US" b="1" dirty="0" smtClean="0"/>
          </a:p>
        </p:txBody>
      </p:sp>
      <p:sp>
        <p:nvSpPr>
          <p:cNvPr id="27651" name="Slide Number Placeholder 3"/>
          <p:cNvSpPr txBox="1">
            <a:spLocks/>
          </p:cNvSpPr>
          <p:nvPr/>
        </p:nvSpPr>
        <p:spPr bwMode="auto">
          <a:xfrm>
            <a:off x="8426450" y="6391275"/>
            <a:ext cx="381000" cy="365125"/>
          </a:xfrm>
          <a:prstGeom prst="rect">
            <a:avLst/>
          </a:prstGeom>
          <a:noFill/>
          <a:ln w="9525">
            <a:noFill/>
            <a:miter lim="800000"/>
            <a:headEnd/>
            <a:tailEnd/>
          </a:ln>
        </p:spPr>
        <p:txBody>
          <a:bodyPr/>
          <a:lstStyle/>
          <a:p>
            <a:pPr algn="ctr"/>
            <a:fld id="{2FAEFF9A-DD24-4C46-8FD4-23743DAF8103}" type="slidenum">
              <a:rPr lang="en-US" sz="1200">
                <a:solidFill>
                  <a:srgbClr val="106636"/>
                </a:solidFill>
              </a:rPr>
              <a:pPr algn="ctr"/>
              <a:t>16</a:t>
            </a:fld>
            <a:endParaRPr lang="en-US" sz="1200">
              <a:solidFill>
                <a:srgbClr val="106636"/>
              </a:solidFill>
            </a:endParaRPr>
          </a:p>
        </p:txBody>
      </p:sp>
      <p:sp>
        <p:nvSpPr>
          <p:cNvPr id="27652" name="Text Box 4"/>
          <p:cNvSpPr txBox="1">
            <a:spLocks noChangeArrowheads="1"/>
          </p:cNvSpPr>
          <p:nvPr/>
        </p:nvSpPr>
        <p:spPr bwMode="auto">
          <a:xfrm>
            <a:off x="622300" y="917575"/>
            <a:ext cx="7378700" cy="5178425"/>
          </a:xfrm>
          <a:prstGeom prst="rect">
            <a:avLst/>
          </a:prstGeom>
          <a:noFill/>
          <a:ln w="9525" algn="ctr">
            <a:noFill/>
            <a:miter lim="800000"/>
            <a:headEnd/>
            <a:tailEnd/>
          </a:ln>
        </p:spPr>
        <p:txBody>
          <a:bodyPr lIns="91418" tIns="45709" rIns="91418" bIns="45709">
            <a:spAutoFit/>
          </a:bodyPr>
          <a:lstStyle/>
          <a:p>
            <a:pPr marL="231775" indent="-231775">
              <a:spcAft>
                <a:spcPts val="1200"/>
              </a:spcAft>
              <a:buFont typeface="Wingdings" pitchFamily="2" charset="2"/>
              <a:buChar char="§"/>
            </a:pPr>
            <a:r>
              <a:rPr lang="en-US" dirty="0">
                <a:solidFill>
                  <a:prstClr val="black"/>
                </a:solidFill>
              </a:rPr>
              <a:t>Improved energy storage is critical for the widespread use of intermittent renewable energy, electric vehicles, and efficient and reliable smart electric grid technologies. </a:t>
            </a:r>
          </a:p>
          <a:p>
            <a:pPr marL="231775" indent="-231775">
              <a:spcAft>
                <a:spcPts val="1200"/>
              </a:spcAft>
              <a:buFont typeface="Wingdings" pitchFamily="2" charset="2"/>
              <a:buChar char="§"/>
            </a:pPr>
            <a:r>
              <a:rPr lang="en-US" dirty="0">
                <a:solidFill>
                  <a:prstClr val="black"/>
                </a:solidFill>
              </a:rPr>
              <a:t>The Hub, proposed for FY 2012, will develop electrochemical energy storage systems that safely approach theoretical energy and power densities with very high cycle life. </a:t>
            </a:r>
          </a:p>
          <a:p>
            <a:pPr marL="231775" indent="-231775">
              <a:spcAft>
                <a:spcPts val="1200"/>
              </a:spcAft>
              <a:buFont typeface="Wingdings" pitchFamily="2" charset="2"/>
              <a:buChar char="§"/>
            </a:pPr>
            <a:r>
              <a:rPr lang="en-US" dirty="0">
                <a:solidFill>
                  <a:prstClr val="black"/>
                </a:solidFill>
              </a:rPr>
              <a:t>These are systemic challenges requiring new materials, systems, and knowledge. </a:t>
            </a:r>
          </a:p>
          <a:p>
            <a:pPr marL="231775" indent="-231775">
              <a:spcAft>
                <a:spcPts val="300"/>
              </a:spcAft>
              <a:buFont typeface="Wingdings" pitchFamily="2" charset="2"/>
              <a:buChar char="§"/>
            </a:pPr>
            <a:r>
              <a:rPr lang="en-US" dirty="0">
                <a:solidFill>
                  <a:srgbClr val="000000"/>
                </a:solidFill>
                <a:cs typeface="Arial" pitchFamily="34" charset="0"/>
              </a:rPr>
              <a:t>The Hub will address key fundamental questions in energy storage including:</a:t>
            </a:r>
          </a:p>
          <a:p>
            <a:pPr marL="747713" lvl="1" indent="-290513">
              <a:buFont typeface="Wingdings" pitchFamily="2" charset="2"/>
              <a:buChar char="Ø"/>
            </a:pPr>
            <a:r>
              <a:rPr lang="en-US" dirty="0">
                <a:solidFill>
                  <a:prstClr val="black"/>
                </a:solidFill>
                <a:cs typeface="Arial" pitchFamily="34" charset="0"/>
              </a:rPr>
              <a:t>Can we approach theoretical energy density? </a:t>
            </a:r>
          </a:p>
          <a:p>
            <a:pPr marL="747713" lvl="1" indent="-290513">
              <a:buFont typeface="Wingdings" pitchFamily="2" charset="2"/>
              <a:buChar char="Ø"/>
            </a:pPr>
            <a:r>
              <a:rPr lang="en-US" dirty="0">
                <a:solidFill>
                  <a:prstClr val="black"/>
                </a:solidFill>
                <a:cs typeface="Arial" pitchFamily="34" charset="0"/>
              </a:rPr>
              <a:t>Can we safely increase the rate of energy utilization?  </a:t>
            </a:r>
          </a:p>
          <a:p>
            <a:pPr marL="747713" lvl="1" indent="-290513">
              <a:spcAft>
                <a:spcPts val="1200"/>
              </a:spcAft>
              <a:buFont typeface="Wingdings" pitchFamily="2" charset="2"/>
              <a:buChar char="Ø"/>
            </a:pPr>
            <a:r>
              <a:rPr lang="en-US" dirty="0">
                <a:solidFill>
                  <a:prstClr val="black"/>
                </a:solidFill>
                <a:cs typeface="Arial" pitchFamily="34" charset="0"/>
              </a:rPr>
              <a:t>Can we create a reversible system with minimal energy loss?  </a:t>
            </a:r>
          </a:p>
          <a:p>
            <a:pPr marL="231775" indent="-231775">
              <a:spcAft>
                <a:spcPts val="1200"/>
              </a:spcAft>
              <a:buFont typeface="Wingdings" pitchFamily="2" charset="2"/>
              <a:buChar char="§"/>
            </a:pPr>
            <a:r>
              <a:rPr lang="en-US" dirty="0">
                <a:solidFill>
                  <a:prstClr val="black"/>
                </a:solidFill>
                <a:cs typeface="Arial" pitchFamily="34" charset="0"/>
              </a:rPr>
              <a:t>The Hub will link fundamental science, technology, and end-users, and it will collaborate with relevant Energy Frontier Research Centers, ARPA-E and EERE</a:t>
            </a:r>
            <a:endParaRPr lang="en-US" dirty="0">
              <a:solidFill>
                <a:srgbClr val="000000"/>
              </a:solidFill>
              <a:cs typeface="Arial" pitchFamily="34" charset="0"/>
            </a:endParaRPr>
          </a:p>
        </p:txBody>
      </p:sp>
      <p:pic>
        <p:nvPicPr>
          <p:cNvPr id="6" name="Picture 6" descr="EES_xlg"/>
          <p:cNvPicPr>
            <a:picLocks noChangeAspect="1" noChangeArrowheads="1"/>
          </p:cNvPicPr>
          <p:nvPr/>
        </p:nvPicPr>
        <p:blipFill>
          <a:blip r:embed="rId3" cstate="print"/>
          <a:srcRect/>
          <a:stretch>
            <a:fillRect/>
          </a:stretch>
        </p:blipFill>
        <p:spPr bwMode="auto">
          <a:xfrm>
            <a:off x="7696200" y="0"/>
            <a:ext cx="1447800" cy="187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4038600" cy="4191000"/>
          </a:xfrm>
        </p:spPr>
        <p:txBody>
          <a:bodyPr/>
          <a:lstStyle/>
          <a:p>
            <a:pPr marL="233363" indent="-233363">
              <a:defRPr/>
            </a:pPr>
            <a:r>
              <a:rPr lang="en-US" sz="2000" dirty="0" smtClean="0">
                <a:latin typeface="Arial Narrow" pitchFamily="34" charset="0"/>
              </a:rPr>
              <a:t>Move science and technology for electrochemical energy storage forward at a rapid pace to enable transformative developments for reliable energy supply and transportation systems</a:t>
            </a:r>
          </a:p>
          <a:p>
            <a:pPr marL="233363" indent="-233363">
              <a:buNone/>
              <a:defRPr/>
            </a:pPr>
            <a:endParaRPr lang="en-US" sz="2000" dirty="0" smtClean="0">
              <a:latin typeface="Arial Narrow" pitchFamily="34" charset="0"/>
            </a:endParaRPr>
          </a:p>
          <a:p>
            <a:pPr marL="233363" indent="-233363">
              <a:defRPr/>
            </a:pPr>
            <a:r>
              <a:rPr lang="en-US" sz="2000" dirty="0" smtClean="0">
                <a:latin typeface="Arial Narrow" pitchFamily="34" charset="0"/>
              </a:rPr>
              <a:t>Provide a strong linkage between fundamental science, applied technology and end-use communities to create long- and short-term innovations that would not otherwise be achieved</a:t>
            </a:r>
          </a:p>
        </p:txBody>
      </p:sp>
      <p:sp>
        <p:nvSpPr>
          <p:cNvPr id="2" name="Title 1"/>
          <p:cNvSpPr>
            <a:spLocks noGrp="1"/>
          </p:cNvSpPr>
          <p:nvPr>
            <p:ph type="title"/>
          </p:nvPr>
        </p:nvSpPr>
        <p:spPr>
          <a:xfrm>
            <a:off x="182880" y="0"/>
            <a:ext cx="8763000" cy="762000"/>
          </a:xfrm>
        </p:spPr>
        <p:txBody>
          <a:bodyPr/>
          <a:lstStyle/>
          <a:p>
            <a:pPr>
              <a:defRPr/>
            </a:pPr>
            <a:r>
              <a:rPr lang="en-US" dirty="0" smtClean="0"/>
              <a:t>Where Can a Battery and Energy Storage Hub Take Us?</a:t>
            </a:r>
            <a:endParaRPr lang="en-US" dirty="0"/>
          </a:p>
        </p:txBody>
      </p:sp>
      <p:pic>
        <p:nvPicPr>
          <p:cNvPr id="5" name="Picture 4" descr="07-G00398_image.JPG"/>
          <p:cNvPicPr>
            <a:picLocks noChangeAspect="1"/>
          </p:cNvPicPr>
          <p:nvPr/>
        </p:nvPicPr>
        <p:blipFill>
          <a:blip r:embed="rId2" cstate="print">
            <a:lum bright="10000"/>
          </a:blip>
          <a:srcRect/>
          <a:stretch>
            <a:fillRect/>
          </a:stretch>
        </p:blipFill>
        <p:spPr>
          <a:xfrm>
            <a:off x="4827493" y="1748116"/>
            <a:ext cx="3428983" cy="3186953"/>
          </a:xfrm>
          <a:prstGeom prst="rect">
            <a:avLst/>
          </a:prstGeom>
        </p:spPr>
      </p:pic>
      <p:sp>
        <p:nvSpPr>
          <p:cNvPr id="6" name="Rectangle 5"/>
          <p:cNvSpPr/>
          <p:nvPr/>
        </p:nvSpPr>
        <p:spPr>
          <a:xfrm>
            <a:off x="228599" y="5504330"/>
            <a:ext cx="8713695" cy="654422"/>
          </a:xfrm>
          <a:prstGeom prst="rect">
            <a:avLst/>
          </a:prstGeom>
          <a:solidFill>
            <a:srgbClr val="FFFF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black"/>
                </a:solidFill>
                <a:latin typeface="Arial Narrow" pitchFamily="34" charset="0"/>
                <a:cs typeface="Arial" pitchFamily="34" charset="0"/>
              </a:rPr>
              <a:t>Batteries and Energy Storage Hub: </a:t>
            </a:r>
          </a:p>
          <a:p>
            <a:pPr algn="ctr"/>
            <a:r>
              <a:rPr lang="en-US" sz="2000" b="1" dirty="0" smtClean="0">
                <a:solidFill>
                  <a:prstClr val="black"/>
                </a:solidFill>
                <a:latin typeface="Arial Narrow" pitchFamily="34" charset="0"/>
                <a:cs typeface="Arial" pitchFamily="34" charset="0"/>
              </a:rPr>
              <a:t> A research framework for scientific discovery and transformational technologies </a:t>
            </a:r>
            <a:endParaRPr lang="en-US" sz="2000" b="1" dirty="0">
              <a:solidFill>
                <a:prstClr val="black"/>
              </a:solidFill>
              <a:latin typeface="Arial Narrow" pitchFamily="34" charset="0"/>
              <a:cs typeface="Arial" pitchFamily="34" charset="0"/>
            </a:endParaRPr>
          </a:p>
        </p:txBody>
      </p:sp>
      <p:sp>
        <p:nvSpPr>
          <p:cNvPr id="7" name="Slide Number Placeholder 6"/>
          <p:cNvSpPr>
            <a:spLocks noGrp="1"/>
          </p:cNvSpPr>
          <p:nvPr>
            <p:ph type="sldNum" sz="quarter" idx="11"/>
          </p:nvPr>
        </p:nvSpPr>
        <p:spPr/>
        <p:txBody>
          <a:bodyPr/>
          <a:lstStyle/>
          <a:p>
            <a:pPr>
              <a:defRPr/>
            </a:pPr>
            <a:fld id="{497DCFE8-007E-4D4C-B4A7-13B9E7DD0A7A}"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76200"/>
            <a:ext cx="9144000" cy="838200"/>
          </a:xfrm>
          <a:prstGeom prst="rect">
            <a:avLst/>
          </a:prstGeom>
          <a:noFill/>
          <a:ln w="9525" algn="ctr">
            <a:noFill/>
            <a:miter lim="800000"/>
            <a:headEnd/>
            <a:tailEnd/>
          </a:ln>
        </p:spPr>
        <p:txBody>
          <a:bodyPr lIns="93459" tIns="46729" rIns="93459" bIns="46729"/>
          <a:lstStyle/>
          <a:p>
            <a:pPr algn="ctr" eaLnBrk="0" hangingPunct="0"/>
            <a:endParaRPr lang="en-US" sz="2000" b="1" dirty="0">
              <a:latin typeface="Arial" pitchFamily="34" charset="0"/>
              <a:cs typeface="Arial" pitchFamily="34" charset="0"/>
            </a:endParaRPr>
          </a:p>
        </p:txBody>
      </p:sp>
      <p:sp>
        <p:nvSpPr>
          <p:cNvPr id="18437" name="Rectangle 5"/>
          <p:cNvSpPr>
            <a:spLocks noChangeArrowheads="1"/>
          </p:cNvSpPr>
          <p:nvPr/>
        </p:nvSpPr>
        <p:spPr bwMode="auto">
          <a:xfrm>
            <a:off x="293688" y="838200"/>
            <a:ext cx="8572500" cy="1221625"/>
          </a:xfrm>
          <a:prstGeom prst="rect">
            <a:avLst/>
          </a:prstGeom>
          <a:noFill/>
          <a:ln w="31750" cmpd="dbl">
            <a:noFill/>
            <a:miter lim="800000"/>
            <a:headEnd/>
            <a:tailEnd/>
          </a:ln>
        </p:spPr>
        <p:txBody>
          <a:bodyPr lIns="82048" tIns="41025" rIns="82048" bIns="41025">
            <a:spAutoFit/>
          </a:bodyPr>
          <a:lstStyle/>
          <a:p>
            <a:pPr defTabSz="1019175" eaLnBrk="0" hangingPunct="0">
              <a:lnSpc>
                <a:spcPct val="85000"/>
              </a:lnSpc>
              <a:spcBef>
                <a:spcPct val="15000"/>
              </a:spcBef>
              <a:buFont typeface="Wingdings" pitchFamily="2" charset="2"/>
              <a:buNone/>
              <a:tabLst>
                <a:tab pos="225425" algn="l"/>
              </a:tabLst>
              <a:defRPr/>
            </a:pPr>
            <a:r>
              <a:rPr lang="en-US" sz="2000" b="1" dirty="0" smtClean="0">
                <a:solidFill>
                  <a:schemeClr val="accent2"/>
                </a:solidFill>
                <a:latin typeface="Arial Narrow" pitchFamily="34" charset="0"/>
              </a:rPr>
              <a:t>The Administration’s Energy Plan has two goals that rely heavily on improvements in the science and technology of energy storage:</a:t>
            </a:r>
          </a:p>
          <a:p>
            <a:pPr defTabSz="1019175" eaLnBrk="0" hangingPunct="0">
              <a:lnSpc>
                <a:spcPct val="85000"/>
              </a:lnSpc>
              <a:spcBef>
                <a:spcPct val="15000"/>
              </a:spcBef>
              <a:buFont typeface="Wingdings" pitchFamily="2" charset="2"/>
              <a:buNone/>
              <a:tabLst>
                <a:tab pos="225425" algn="l"/>
              </a:tabLst>
              <a:defRPr/>
            </a:pPr>
            <a:r>
              <a:rPr lang="en-US" sz="2000" dirty="0" smtClean="0">
                <a:solidFill>
                  <a:schemeClr val="accent2"/>
                </a:solidFill>
                <a:latin typeface="Arial Narrow" pitchFamily="34" charset="0"/>
              </a:rPr>
              <a:t>	</a:t>
            </a:r>
            <a:r>
              <a:rPr lang="en-US" sz="2000" dirty="0" smtClean="0">
                <a:solidFill>
                  <a:schemeClr val="accent2"/>
                </a:solidFill>
                <a:latin typeface="Arial Narrow" pitchFamily="34" charset="0"/>
                <a:sym typeface="Wingdings" pitchFamily="2" charset="2"/>
              </a:rPr>
              <a:t>  </a:t>
            </a:r>
            <a:r>
              <a:rPr lang="en-US" sz="2000" dirty="0" smtClean="0">
                <a:solidFill>
                  <a:schemeClr val="accent2"/>
                </a:solidFill>
                <a:latin typeface="Arial Narrow" pitchFamily="34" charset="0"/>
              </a:rPr>
              <a:t>Solar </a:t>
            </a:r>
            <a:r>
              <a:rPr lang="en-US" sz="2000" dirty="0">
                <a:solidFill>
                  <a:schemeClr val="accent2"/>
                </a:solidFill>
                <a:latin typeface="Arial Narrow" pitchFamily="34" charset="0"/>
              </a:rPr>
              <a:t>and wind providing over 25% of electricity consumed in the U.S. by 2025</a:t>
            </a:r>
          </a:p>
          <a:p>
            <a:pPr defTabSz="1019175" eaLnBrk="0" hangingPunct="0">
              <a:lnSpc>
                <a:spcPct val="85000"/>
              </a:lnSpc>
              <a:spcBef>
                <a:spcPct val="15000"/>
              </a:spcBef>
              <a:buFont typeface="Wingdings" pitchFamily="2" charset="2"/>
              <a:buNone/>
              <a:tabLst>
                <a:tab pos="225425" algn="l"/>
              </a:tabLst>
              <a:defRPr/>
            </a:pPr>
            <a:r>
              <a:rPr lang="en-US" sz="2000" dirty="0">
                <a:solidFill>
                  <a:schemeClr val="accent2"/>
                </a:solidFill>
                <a:latin typeface="Arial Narrow" pitchFamily="34" charset="0"/>
              </a:rPr>
              <a:t>	</a:t>
            </a:r>
            <a:r>
              <a:rPr lang="en-US" sz="2000" dirty="0">
                <a:solidFill>
                  <a:schemeClr val="accent2"/>
                </a:solidFill>
                <a:latin typeface="Arial Narrow" pitchFamily="34" charset="0"/>
                <a:sym typeface="Wingdings" pitchFamily="2" charset="2"/>
              </a:rPr>
              <a:t>  </a:t>
            </a:r>
            <a:r>
              <a:rPr lang="en-US" sz="2000" dirty="0">
                <a:solidFill>
                  <a:schemeClr val="accent2"/>
                </a:solidFill>
                <a:latin typeface="Arial Narrow" pitchFamily="34" charset="0"/>
              </a:rPr>
              <a:t>1 million all-electric/plug-in hybrid vehicles on the road by 2015</a:t>
            </a:r>
          </a:p>
        </p:txBody>
      </p:sp>
      <p:sp>
        <p:nvSpPr>
          <p:cNvPr id="10" name="Title 9"/>
          <p:cNvSpPr>
            <a:spLocks noGrp="1"/>
          </p:cNvSpPr>
          <p:nvPr>
            <p:ph type="title"/>
          </p:nvPr>
        </p:nvSpPr>
        <p:spPr>
          <a:xfrm>
            <a:off x="0" y="-1"/>
            <a:ext cx="9144000" cy="762001"/>
          </a:xfrm>
        </p:spPr>
        <p:txBody>
          <a:bodyPr/>
          <a:lstStyle/>
          <a:p>
            <a:r>
              <a:rPr lang="en-US" dirty="0" smtClean="0"/>
              <a:t>Batteries and Energy Storage</a:t>
            </a:r>
            <a:br>
              <a:rPr lang="en-US" dirty="0" smtClean="0"/>
            </a:br>
            <a:r>
              <a:rPr lang="en-US" dirty="0" smtClean="0"/>
              <a:t>Cross-Cutting Challenge that Impacts Energy Technologies</a:t>
            </a:r>
            <a:endParaRPr lang="en-US" dirty="0"/>
          </a:p>
        </p:txBody>
      </p:sp>
      <p:sp>
        <p:nvSpPr>
          <p:cNvPr id="10244" name="Rectangle 6"/>
          <p:cNvSpPr>
            <a:spLocks noGrp="1" noChangeArrowheads="1"/>
          </p:cNvSpPr>
          <p:nvPr>
            <p:ph idx="4294967295"/>
          </p:nvPr>
        </p:nvSpPr>
        <p:spPr>
          <a:xfrm>
            <a:off x="0" y="2133600"/>
            <a:ext cx="4402138" cy="3816350"/>
          </a:xfrm>
        </p:spPr>
        <p:txBody>
          <a:bodyPr>
            <a:spAutoFit/>
          </a:bodyPr>
          <a:lstStyle/>
          <a:p>
            <a:pPr marL="166688" indent="-166688" defTabSz="1019175">
              <a:spcBef>
                <a:spcPct val="0"/>
              </a:spcBef>
              <a:spcAft>
                <a:spcPts val="0"/>
              </a:spcAft>
            </a:pPr>
            <a:r>
              <a:rPr lang="en-US" sz="1800" b="0" dirty="0" smtClean="0"/>
              <a:t>Grid stability and distributed power require innovative energy storage devices</a:t>
            </a:r>
          </a:p>
          <a:p>
            <a:pPr marL="403225" lvl="1" indent="-228600" defTabSz="1019175">
              <a:spcBef>
                <a:spcPct val="0"/>
              </a:spcBef>
              <a:spcAft>
                <a:spcPts val="0"/>
              </a:spcAft>
            </a:pPr>
            <a:r>
              <a:rPr lang="en-US" sz="1800" dirty="0" smtClean="0">
                <a:solidFill>
                  <a:srgbClr val="146737"/>
                </a:solidFill>
              </a:rPr>
              <a:t>Grid integration of intermittent energy sources such as wind and solar</a:t>
            </a:r>
          </a:p>
          <a:p>
            <a:pPr marL="403225" lvl="1" indent="-228600" defTabSz="1019175">
              <a:spcBef>
                <a:spcPct val="0"/>
              </a:spcBef>
              <a:spcAft>
                <a:spcPts val="0"/>
              </a:spcAft>
            </a:pPr>
            <a:r>
              <a:rPr lang="en-US" sz="1800" dirty="0" smtClean="0">
                <a:solidFill>
                  <a:srgbClr val="146737"/>
                </a:solidFill>
              </a:rPr>
              <a:t>Storage of large amounts of power</a:t>
            </a:r>
          </a:p>
          <a:p>
            <a:pPr marL="403225" lvl="1" indent="-228600" defTabSz="1019175">
              <a:spcBef>
                <a:spcPct val="0"/>
              </a:spcBef>
              <a:spcAft>
                <a:spcPts val="0"/>
              </a:spcAft>
            </a:pPr>
            <a:r>
              <a:rPr lang="en-US" sz="1800" dirty="0" smtClean="0">
                <a:solidFill>
                  <a:srgbClr val="146737"/>
                </a:solidFill>
              </a:rPr>
              <a:t>D</a:t>
            </a:r>
            <a:r>
              <a:rPr lang="en-US" sz="1800" b="0" dirty="0" smtClean="0">
                <a:solidFill>
                  <a:srgbClr val="146737"/>
                </a:solidFill>
              </a:rPr>
              <a:t>elivery of significant power rapidly</a:t>
            </a:r>
          </a:p>
          <a:p>
            <a:pPr marL="403225" lvl="1" indent="-228600" defTabSz="1019175">
              <a:spcBef>
                <a:spcPct val="0"/>
              </a:spcBef>
              <a:spcAft>
                <a:spcPts val="0"/>
              </a:spcAft>
            </a:pPr>
            <a:endParaRPr lang="en-US" sz="800" b="0" dirty="0" smtClean="0">
              <a:solidFill>
                <a:srgbClr val="146737"/>
              </a:solidFill>
            </a:endParaRPr>
          </a:p>
          <a:p>
            <a:pPr marL="166688" indent="-166688" defTabSz="1019175">
              <a:spcBef>
                <a:spcPct val="0"/>
              </a:spcBef>
              <a:spcAft>
                <a:spcPts val="0"/>
              </a:spcAft>
            </a:pPr>
            <a:r>
              <a:rPr lang="en-US" sz="1800" b="0" dirty="0" smtClean="0"/>
              <a:t>Enabling widespread utilization of hybrid and all-electric vehicles requires:</a:t>
            </a:r>
          </a:p>
          <a:p>
            <a:pPr marL="404813" lvl="1" indent="-254000" defTabSz="1019175">
              <a:spcBef>
                <a:spcPct val="0"/>
              </a:spcBef>
              <a:spcAft>
                <a:spcPts val="0"/>
              </a:spcAft>
            </a:pPr>
            <a:r>
              <a:rPr lang="en-US" sz="1800" dirty="0" smtClean="0">
                <a:solidFill>
                  <a:srgbClr val="146737"/>
                </a:solidFill>
              </a:rPr>
              <a:t>S</a:t>
            </a:r>
            <a:r>
              <a:rPr lang="en-US" sz="1800" b="0" dirty="0" smtClean="0">
                <a:solidFill>
                  <a:srgbClr val="146737"/>
                </a:solidFill>
              </a:rPr>
              <a:t>ubstantially higher energy and power densities </a:t>
            </a:r>
          </a:p>
          <a:p>
            <a:pPr marL="404813" lvl="1" indent="-254000" defTabSz="1019175">
              <a:spcBef>
                <a:spcPct val="0"/>
              </a:spcBef>
              <a:spcAft>
                <a:spcPts val="0"/>
              </a:spcAft>
            </a:pPr>
            <a:r>
              <a:rPr lang="en-US" sz="1800" dirty="0" smtClean="0">
                <a:solidFill>
                  <a:srgbClr val="146737"/>
                </a:solidFill>
              </a:rPr>
              <a:t>L</a:t>
            </a:r>
            <a:r>
              <a:rPr lang="en-US" sz="1800" b="0" dirty="0" smtClean="0">
                <a:solidFill>
                  <a:srgbClr val="146737"/>
                </a:solidFill>
              </a:rPr>
              <a:t>ower costs </a:t>
            </a:r>
          </a:p>
          <a:p>
            <a:pPr marL="404813" lvl="1" indent="-254000" defTabSz="1019175">
              <a:spcBef>
                <a:spcPct val="0"/>
              </a:spcBef>
              <a:spcAft>
                <a:spcPts val="0"/>
              </a:spcAft>
            </a:pPr>
            <a:r>
              <a:rPr lang="en-US" sz="1800" dirty="0" smtClean="0">
                <a:solidFill>
                  <a:srgbClr val="146737"/>
                </a:solidFill>
              </a:rPr>
              <a:t>F</a:t>
            </a:r>
            <a:r>
              <a:rPr lang="en-US" sz="1800" b="0" dirty="0" smtClean="0">
                <a:solidFill>
                  <a:srgbClr val="146737"/>
                </a:solidFill>
              </a:rPr>
              <a:t>aster recharge times</a:t>
            </a:r>
          </a:p>
        </p:txBody>
      </p:sp>
      <p:pic>
        <p:nvPicPr>
          <p:cNvPr id="10245" name="Picture 6" descr="electric.grid.jpg"/>
          <p:cNvPicPr>
            <a:picLocks noChangeAspect="1"/>
          </p:cNvPicPr>
          <p:nvPr/>
        </p:nvPicPr>
        <p:blipFill>
          <a:blip r:embed="rId3" cstate="print"/>
          <a:srcRect/>
          <a:stretch>
            <a:fillRect/>
          </a:stretch>
        </p:blipFill>
        <p:spPr bwMode="auto">
          <a:xfrm>
            <a:off x="4800600" y="2286000"/>
            <a:ext cx="2901950" cy="1833563"/>
          </a:xfrm>
          <a:prstGeom prst="rect">
            <a:avLst/>
          </a:prstGeom>
          <a:noFill/>
          <a:ln w="9525" cmpd="dbl">
            <a:solidFill>
              <a:schemeClr val="tx1"/>
            </a:solidFill>
            <a:miter lim="800000"/>
            <a:headEnd/>
            <a:tailEnd/>
          </a:ln>
        </p:spPr>
      </p:pic>
      <p:pic>
        <p:nvPicPr>
          <p:cNvPr id="10246" name="Picture 7" descr="traffic.jpg"/>
          <p:cNvPicPr>
            <a:picLocks noChangeAspect="1"/>
          </p:cNvPicPr>
          <p:nvPr/>
        </p:nvPicPr>
        <p:blipFill>
          <a:blip r:embed="rId4" cstate="print"/>
          <a:srcRect/>
          <a:stretch>
            <a:fillRect/>
          </a:stretch>
        </p:blipFill>
        <p:spPr bwMode="auto">
          <a:xfrm>
            <a:off x="5791200" y="4191000"/>
            <a:ext cx="2953761" cy="1947863"/>
          </a:xfrm>
          <a:prstGeom prst="rect">
            <a:avLst/>
          </a:prstGeom>
          <a:noFill/>
          <a:ln w="9525">
            <a:noFill/>
            <a:miter lim="800000"/>
            <a:headEnd/>
            <a:tailEnd/>
          </a:ln>
        </p:spPr>
      </p:pic>
      <p:sp>
        <p:nvSpPr>
          <p:cNvPr id="8" name="Slide Number Placeholder 7"/>
          <p:cNvSpPr>
            <a:spLocks noGrp="1"/>
          </p:cNvSpPr>
          <p:nvPr>
            <p:ph type="sldNum" sz="quarter" idx="4294967295"/>
          </p:nvPr>
        </p:nvSpPr>
        <p:spPr>
          <a:xfrm>
            <a:off x="8413750" y="6351588"/>
            <a:ext cx="381000" cy="365125"/>
          </a:xfrm>
          <a:prstGeom prst="rect">
            <a:avLst/>
          </a:prstGeom>
        </p:spPr>
        <p:txBody>
          <a:bodyPr/>
          <a:lstStyle/>
          <a:p>
            <a:pPr>
              <a:defRPr/>
            </a:pPr>
            <a:fld id="{BECAF6EB-D912-44B4-B94B-01FC4E337126}"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9"/>
          <p:cNvGraphicFramePr>
            <a:graphicFrameLocks/>
          </p:cNvGraphicFramePr>
          <p:nvPr/>
        </p:nvGraphicFramePr>
        <p:xfrm>
          <a:off x="533400" y="914400"/>
          <a:ext cx="7863842"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683" name="Rectangle 5"/>
          <p:cNvSpPr>
            <a:spLocks noChangeArrowheads="1"/>
          </p:cNvSpPr>
          <p:nvPr/>
        </p:nvSpPr>
        <p:spPr bwMode="auto">
          <a:xfrm>
            <a:off x="246063" y="3962400"/>
            <a:ext cx="8745537" cy="2095958"/>
          </a:xfrm>
          <a:prstGeom prst="rect">
            <a:avLst/>
          </a:prstGeom>
          <a:noFill/>
          <a:ln w="9525">
            <a:noFill/>
            <a:miter lim="800000"/>
            <a:headEnd/>
            <a:tailEnd/>
          </a:ln>
        </p:spPr>
        <p:txBody>
          <a:bodyPr>
            <a:spAutoFit/>
          </a:bodyPr>
          <a:lstStyle/>
          <a:p>
            <a:pPr marL="344488" lvl="1" indent="-234950" defTabSz="457200" eaLnBrk="0" hangingPunct="0">
              <a:lnSpc>
                <a:spcPct val="90000"/>
              </a:lnSpc>
              <a:spcBef>
                <a:spcPts val="0"/>
              </a:spcBef>
              <a:spcAft>
                <a:spcPts val="600"/>
              </a:spcAft>
              <a:buFontTx/>
              <a:buChar char="•"/>
              <a:defRPr/>
            </a:pPr>
            <a:r>
              <a:rPr lang="en-US" altLang="ko-KR" sz="1600" b="1" dirty="0">
                <a:solidFill>
                  <a:srgbClr val="EEECE1">
                    <a:lumMod val="10000"/>
                  </a:srgbClr>
                </a:solidFill>
                <a:cs typeface="Gulim"/>
              </a:rPr>
              <a:t>Office of Science/Basic Energy Sciences (BES): </a:t>
            </a:r>
            <a:r>
              <a:rPr lang="en-US" altLang="ko-KR" sz="1600" dirty="0">
                <a:solidFill>
                  <a:srgbClr val="EEECE1">
                    <a:lumMod val="10000"/>
                  </a:srgbClr>
                </a:solidFill>
                <a:cs typeface="Gulim"/>
              </a:rPr>
              <a:t>Fundamental research to understand, predict, and control matter and energy at electronic, atomic, and molecular levels. </a:t>
            </a:r>
          </a:p>
          <a:p>
            <a:pPr marL="344488" lvl="1" indent="-234950" defTabSz="457200" eaLnBrk="0" hangingPunct="0">
              <a:lnSpc>
                <a:spcPct val="90000"/>
              </a:lnSpc>
              <a:spcBef>
                <a:spcPts val="0"/>
              </a:spcBef>
              <a:spcAft>
                <a:spcPts val="600"/>
              </a:spcAft>
              <a:buFontTx/>
              <a:buChar char="•"/>
              <a:defRPr/>
            </a:pPr>
            <a:r>
              <a:rPr lang="en-US" altLang="ko-KR" sz="1600" b="1" dirty="0">
                <a:solidFill>
                  <a:srgbClr val="EEECE1">
                    <a:lumMod val="10000"/>
                  </a:srgbClr>
                </a:solidFill>
                <a:cs typeface="Gulim"/>
              </a:rPr>
              <a:t>Advanced Research Projects Agency-Energy (ARPA-E): </a:t>
            </a:r>
            <a:r>
              <a:rPr lang="en-US" altLang="ko-KR" sz="1600" dirty="0">
                <a:solidFill>
                  <a:srgbClr val="EEECE1">
                    <a:lumMod val="10000"/>
                  </a:srgbClr>
                </a:solidFill>
                <a:cs typeface="Gulim"/>
              </a:rPr>
              <a:t>High-risk, transformational research with potential for significant commercial impact.</a:t>
            </a:r>
          </a:p>
          <a:p>
            <a:pPr marL="344488" lvl="1" indent="-234950" defTabSz="457200" eaLnBrk="0" hangingPunct="0">
              <a:lnSpc>
                <a:spcPct val="90000"/>
              </a:lnSpc>
              <a:spcBef>
                <a:spcPts val="0"/>
              </a:spcBef>
              <a:spcAft>
                <a:spcPts val="600"/>
              </a:spcAft>
              <a:buFontTx/>
              <a:buChar char="•"/>
              <a:defRPr/>
            </a:pPr>
            <a:r>
              <a:rPr lang="en-US" altLang="ko-KR" sz="1600" b="1" dirty="0" smtClean="0">
                <a:solidFill>
                  <a:srgbClr val="EEECE1">
                    <a:lumMod val="10000"/>
                  </a:srgbClr>
                </a:solidFill>
                <a:cs typeface="Gulim"/>
              </a:rPr>
              <a:t>Energy Efficiency and Renewable Energy (EERE) </a:t>
            </a:r>
            <a:r>
              <a:rPr lang="en-US" altLang="ko-KR" sz="1600" b="1" dirty="0">
                <a:solidFill>
                  <a:srgbClr val="EEECE1">
                    <a:lumMod val="10000"/>
                  </a:srgbClr>
                </a:solidFill>
                <a:cs typeface="Gulim"/>
              </a:rPr>
              <a:t>Vehicle Technologies (VTP): </a:t>
            </a:r>
            <a:r>
              <a:rPr lang="en-US" altLang="ko-KR" sz="1600" dirty="0">
                <a:solidFill>
                  <a:srgbClr val="EEECE1">
                    <a:lumMod val="10000"/>
                  </a:srgbClr>
                </a:solidFill>
                <a:cs typeface="Gulim"/>
              </a:rPr>
              <a:t>A</a:t>
            </a:r>
            <a:r>
              <a:rPr lang="en-US" sz="1600" dirty="0">
                <a:solidFill>
                  <a:srgbClr val="EEECE1">
                    <a:lumMod val="10000"/>
                  </a:srgbClr>
                </a:solidFill>
                <a:cs typeface="ＭＳ Ｐゴシック"/>
              </a:rPr>
              <a:t>pplied battery R&amp;D to enable a large market penetration of electric vehicles. </a:t>
            </a:r>
            <a:endParaRPr lang="en-US" sz="1600" dirty="0" smtClean="0">
              <a:solidFill>
                <a:srgbClr val="EEECE1">
                  <a:lumMod val="10000"/>
                </a:srgbClr>
              </a:solidFill>
              <a:cs typeface="ＭＳ Ｐゴシック"/>
            </a:endParaRPr>
          </a:p>
          <a:p>
            <a:pPr marL="344488" lvl="1" indent="-234950" defTabSz="457200" eaLnBrk="0" hangingPunct="0">
              <a:lnSpc>
                <a:spcPct val="90000"/>
              </a:lnSpc>
              <a:spcBef>
                <a:spcPts val="0"/>
              </a:spcBef>
              <a:spcAft>
                <a:spcPts val="600"/>
              </a:spcAft>
              <a:buFontTx/>
              <a:buChar char="•"/>
              <a:defRPr/>
            </a:pPr>
            <a:r>
              <a:rPr lang="en-US" altLang="ko-KR" sz="1600" b="1" dirty="0" smtClean="0">
                <a:solidFill>
                  <a:srgbClr val="EEECE1">
                    <a:lumMod val="10000"/>
                  </a:srgbClr>
                </a:solidFill>
                <a:cs typeface="Gulim"/>
              </a:rPr>
              <a:t>Office of Electricity Delivery and Energy Reliability (OE) Energy Storage</a:t>
            </a:r>
            <a:r>
              <a:rPr lang="en-US" altLang="ko-KR" sz="1600" dirty="0" smtClean="0">
                <a:solidFill>
                  <a:srgbClr val="EEECE1">
                    <a:lumMod val="10000"/>
                  </a:srgbClr>
                </a:solidFill>
                <a:cs typeface="Gulim"/>
              </a:rPr>
              <a:t>: </a:t>
            </a:r>
            <a:r>
              <a:rPr lang="en-US" sz="1600" dirty="0" smtClean="0">
                <a:solidFill>
                  <a:srgbClr val="000000"/>
                </a:solidFill>
                <a:latin typeface="Arial" pitchFamily="34" charset="0"/>
              </a:rPr>
              <a:t>Energy storage technology R&amp;D, integration, system demonstrations and deployment on the grid.</a:t>
            </a:r>
            <a:endParaRPr lang="en-US" altLang="ko-KR" sz="1600" dirty="0">
              <a:solidFill>
                <a:srgbClr val="FF0000"/>
              </a:solidFill>
              <a:cs typeface="Gulim"/>
            </a:endParaRPr>
          </a:p>
        </p:txBody>
      </p:sp>
      <p:sp>
        <p:nvSpPr>
          <p:cNvPr id="8" name="Title 3"/>
          <p:cNvSpPr>
            <a:spLocks noGrp="1"/>
          </p:cNvSpPr>
          <p:nvPr>
            <p:ph type="title"/>
          </p:nvPr>
        </p:nvSpPr>
        <p:spPr>
          <a:xfrm>
            <a:off x="0" y="-1"/>
            <a:ext cx="9144000" cy="762001"/>
          </a:xfrm>
        </p:spPr>
        <p:txBody>
          <a:bodyPr/>
          <a:lstStyle/>
          <a:p>
            <a:pPr>
              <a:defRPr/>
            </a:pPr>
            <a:r>
              <a:rPr lang="en-US" sz="2000" b="1" dirty="0" smtClean="0"/>
              <a:t>Energy Storage R&amp;D:  Relevant Program Offices are Coordinating Research and Development Activities</a:t>
            </a:r>
          </a:p>
        </p:txBody>
      </p:sp>
      <p:sp>
        <p:nvSpPr>
          <p:cNvPr id="18439" name="Slide Number Placeholder 32"/>
          <p:cNvSpPr txBox="1">
            <a:spLocks/>
          </p:cNvSpPr>
          <p:nvPr/>
        </p:nvSpPr>
        <p:spPr bwMode="auto">
          <a:xfrm>
            <a:off x="6972300" y="6299200"/>
            <a:ext cx="2133600" cy="365125"/>
          </a:xfrm>
          <a:prstGeom prst="rect">
            <a:avLst/>
          </a:prstGeom>
          <a:noFill/>
          <a:ln w="9525">
            <a:noFill/>
            <a:miter lim="800000"/>
            <a:headEnd/>
            <a:tailEnd/>
          </a:ln>
        </p:spPr>
        <p:txBody>
          <a:bodyPr/>
          <a:lstStyle/>
          <a:p>
            <a:pPr algn="r" defTabSz="457200"/>
            <a:fld id="{046EB69D-57F3-4B30-9E38-F0DB914D8FEE}" type="slidenum">
              <a:rPr lang="en-US" smtClean="0">
                <a:solidFill>
                  <a:srgbClr val="50565C"/>
                </a:solidFill>
                <a:latin typeface="Arial" pitchFamily="34" charset="0"/>
                <a:ea typeface="ＭＳ Ｐゴシック" pitchFamily="34" charset="-128"/>
              </a:rPr>
              <a:pPr algn="r" defTabSz="457200"/>
              <a:t>3</a:t>
            </a:fld>
            <a:endParaRPr lang="en-US" smtClean="0">
              <a:solidFill>
                <a:srgbClr val="50565C"/>
              </a:solidFill>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81047" y="914400"/>
            <a:ext cx="8105753" cy="4848225"/>
          </a:xfrm>
        </p:spPr>
        <p:txBody>
          <a:bodyPr/>
          <a:lstStyle/>
          <a:p>
            <a:r>
              <a:rPr lang="en-US" b="0" dirty="0" smtClean="0">
                <a:solidFill>
                  <a:schemeClr val="tx1"/>
                </a:solidFill>
              </a:rPr>
              <a:t>DOE formed a team to focus on batteries for vehicles: </a:t>
            </a:r>
          </a:p>
          <a:p>
            <a:pPr lvl="1"/>
            <a:r>
              <a:rPr lang="en-US" b="0" dirty="0" smtClean="0">
                <a:solidFill>
                  <a:srgbClr val="106636"/>
                </a:solidFill>
              </a:rPr>
              <a:t>EERE, ARPA-E and BES coordination to strategically align DOE R&amp;D</a:t>
            </a:r>
          </a:p>
          <a:p>
            <a:pPr lvl="1"/>
            <a:r>
              <a:rPr lang="en-US" dirty="0" smtClean="0">
                <a:solidFill>
                  <a:srgbClr val="106636"/>
                </a:solidFill>
              </a:rPr>
              <a:t>DOE seminar series to highlight activities of each organization</a:t>
            </a:r>
            <a:endParaRPr lang="en-US" b="0" dirty="0" smtClean="0">
              <a:solidFill>
                <a:srgbClr val="106636"/>
              </a:solidFill>
            </a:endParaRPr>
          </a:p>
          <a:p>
            <a:r>
              <a:rPr lang="en-US" b="0" dirty="0" smtClean="0">
                <a:solidFill>
                  <a:schemeClr val="tx1"/>
                </a:solidFill>
              </a:rPr>
              <a:t>Quadrennial Technology Review (Transportation)</a:t>
            </a:r>
          </a:p>
          <a:p>
            <a:pPr lvl="1"/>
            <a:r>
              <a:rPr lang="en-US" b="0" dirty="0" smtClean="0">
                <a:solidFill>
                  <a:srgbClr val="106636"/>
                </a:solidFill>
              </a:rPr>
              <a:t>Participation by BES and EERE</a:t>
            </a:r>
          </a:p>
          <a:p>
            <a:r>
              <a:rPr lang="en-US" b="0" dirty="0" smtClean="0">
                <a:solidFill>
                  <a:schemeClr val="tx1"/>
                </a:solidFill>
              </a:rPr>
              <a:t>US-EU workshop and research coordination on electrical energy storage for the grid</a:t>
            </a:r>
          </a:p>
          <a:p>
            <a:pPr lvl="1"/>
            <a:r>
              <a:rPr lang="en-US" b="0" dirty="0" smtClean="0">
                <a:solidFill>
                  <a:srgbClr val="106636"/>
                </a:solidFill>
              </a:rPr>
              <a:t>Joint organization and participation by BES, OE and ARPA-E</a:t>
            </a:r>
          </a:p>
          <a:p>
            <a:r>
              <a:rPr lang="en-US" b="0" dirty="0" smtClean="0">
                <a:solidFill>
                  <a:schemeClr val="tx1"/>
                </a:solidFill>
              </a:rPr>
              <a:t>Joint workshops/PI meetings and participation in reviews among all offices</a:t>
            </a:r>
          </a:p>
          <a:p>
            <a:endParaRPr lang="en-US" b="0" dirty="0">
              <a:solidFill>
                <a:schemeClr val="tx1"/>
              </a:solidFill>
            </a:endParaRPr>
          </a:p>
        </p:txBody>
      </p:sp>
      <p:sp>
        <p:nvSpPr>
          <p:cNvPr id="4" name="Title 3"/>
          <p:cNvSpPr>
            <a:spLocks noGrp="1"/>
          </p:cNvSpPr>
          <p:nvPr>
            <p:ph type="title"/>
          </p:nvPr>
        </p:nvSpPr>
        <p:spPr>
          <a:xfrm>
            <a:off x="0" y="-1"/>
            <a:ext cx="9144000" cy="762001"/>
          </a:xfrm>
        </p:spPr>
        <p:txBody>
          <a:bodyPr/>
          <a:lstStyle/>
          <a:p>
            <a:r>
              <a:rPr lang="en-US" b="1" dirty="0" smtClean="0"/>
              <a:t>DOE’s Integration Activities for Basic and Applied R&amp;D </a:t>
            </a:r>
            <a:br>
              <a:rPr lang="en-US" b="1" dirty="0" smtClean="0"/>
            </a:br>
            <a:r>
              <a:rPr lang="en-US" b="1" dirty="0" smtClean="0"/>
              <a:t>for Electrical Energy Storage</a:t>
            </a:r>
            <a:endParaRPr lang="en-US" sz="2000" dirty="0"/>
          </a:p>
        </p:txBody>
      </p:sp>
      <p:sp>
        <p:nvSpPr>
          <p:cNvPr id="3" name="Slide Number Placeholder 2"/>
          <p:cNvSpPr>
            <a:spLocks noGrp="1"/>
          </p:cNvSpPr>
          <p:nvPr>
            <p:ph type="sldNum" sz="quarter" idx="11"/>
          </p:nvPr>
        </p:nvSpPr>
        <p:spPr/>
        <p:txBody>
          <a:bodyPr/>
          <a:lstStyle/>
          <a:p>
            <a:fld id="{D3FA2B4D-A9D7-4935-A3AF-CDF720EF8559}"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36" name="Group 124"/>
          <p:cNvGraphicFramePr>
            <a:graphicFrameLocks noGrp="1"/>
          </p:cNvGraphicFramePr>
          <p:nvPr>
            <p:extLst>
              <p:ext uri="{D42A27DB-BD31-4B8C-83A1-F6EECF244321}">
                <p14:modId xmlns="" xmlns:p14="http://schemas.microsoft.com/office/powerpoint/2010/main" val="1367147964"/>
              </p:ext>
            </p:extLst>
          </p:nvPr>
        </p:nvGraphicFramePr>
        <p:xfrm>
          <a:off x="824750" y="1130658"/>
          <a:ext cx="7366636" cy="3417590"/>
        </p:xfrm>
        <a:graphic>
          <a:graphicData uri="http://schemas.openxmlformats.org/drawingml/2006/table">
            <a:tbl>
              <a:tblPr/>
              <a:tblGrid>
                <a:gridCol w="1598613"/>
                <a:gridCol w="208280"/>
                <a:gridCol w="1465263"/>
                <a:gridCol w="208280"/>
                <a:gridCol w="1295400"/>
                <a:gridCol w="1295400"/>
                <a:gridCol w="1295400"/>
              </a:tblGrid>
              <a:tr h="347663">
                <a:tc gridSpan="3">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defRPr/>
                      </a:pPr>
                      <a:r>
                        <a:rPr kumimoji="0" lang="en-US" sz="1600" b="1" i="0" u="none" strike="noStrike" cap="none" normalizeH="0" baseline="0" dirty="0" smtClean="0">
                          <a:ln>
                            <a:noFill/>
                          </a:ln>
                          <a:solidFill>
                            <a:schemeClr val="tx1"/>
                          </a:solidFill>
                          <a:effectLst/>
                          <a:latin typeface="Arial" charset="0"/>
                        </a:rPr>
                        <a:t>with MyBattery2020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668338">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rPr>
                        <a:t>Current Status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rPr>
                        <a:t>PHEV-40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rPr>
                        <a:t>EV-100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rPr>
                        <a:t>EV-300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3250">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rPr>
                        <a:t>Battery Cost per Mile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Arial" charset="0"/>
                        </a:rPr>
                        <a:t>PHEV:  5¢/mi</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Arial" charset="0"/>
                        </a:rPr>
                        <a:t>EV300:  26¢/mi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rPr>
                        <a:t>1 ¢/mile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rPr>
                        <a:t>2 ¢/mile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rPr>
                        <a:t>5 ¢/mile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smtClean="0">
                          <a:ln>
                            <a:noFill/>
                          </a:ln>
                          <a:solidFill>
                            <a:schemeClr val="tx1"/>
                          </a:solidFill>
                          <a:effectLst/>
                          <a:latin typeface="Arial" charset="0"/>
                        </a:rPr>
                        <a:t>Battery 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rPr>
                        <a:t>12-24 kWh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rPr>
                        <a:t>12 kWh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rPr>
                        <a:t>24 kWh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rPr>
                        <a:t>60 kWh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smtClean="0">
                          <a:ln>
                            <a:noFill/>
                          </a:ln>
                          <a:solidFill>
                            <a:schemeClr val="tx1"/>
                          </a:solidFill>
                          <a:effectLst/>
                          <a:latin typeface="Arial" charset="0"/>
                        </a:rPr>
                        <a:t>Battery 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rPr>
                        <a:t>$650/kWh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rPr>
                        <a:t>$1,500</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800" b="0" i="0" u="none" strike="noStrike" cap="none" normalizeH="0" baseline="0" dirty="0" smtClean="0">
                        <a:ln>
                          <a:noFill/>
                        </a:ln>
                        <a:solidFill>
                          <a:schemeClr val="tx1"/>
                        </a:solidFill>
                        <a:effectLst/>
                        <a:latin typeface="Arial"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defRPr/>
                      </a:pPr>
                      <a:r>
                        <a:rPr kumimoji="0" lang="en-US" sz="1200" b="0" i="1" u="none" strike="noStrike" cap="none" normalizeH="0" baseline="0" dirty="0" smtClean="0">
                          <a:ln>
                            <a:noFill/>
                          </a:ln>
                          <a:solidFill>
                            <a:schemeClr val="tx1"/>
                          </a:solidFill>
                          <a:effectLst/>
                          <a:latin typeface="Arial" charset="0"/>
                        </a:rPr>
                        <a:t>($125/kWh)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defRPr/>
                      </a:pPr>
                      <a:r>
                        <a:rPr kumimoji="0" lang="en-US" sz="1600" b="0" i="0" u="none" strike="noStrike" cap="none" normalizeH="0" baseline="0" dirty="0" smtClean="0">
                          <a:ln>
                            <a:noFill/>
                          </a:ln>
                          <a:solidFill>
                            <a:schemeClr val="tx1"/>
                          </a:solidFill>
                          <a:effectLst/>
                          <a:latin typeface="Arial" charset="0"/>
                        </a:rPr>
                        <a:t>$3,000</a:t>
                      </a:r>
                    </a:p>
                    <a:p>
                      <a:pPr marL="0" marR="0" lvl="0" indent="0" algn="ctr" defTabSz="457200" rtl="0" eaLnBrk="0" fontAlgn="base" latinLnBrk="0" hangingPunct="0">
                        <a:lnSpc>
                          <a:spcPct val="100000"/>
                        </a:lnSpc>
                        <a:spcBef>
                          <a:spcPct val="20000"/>
                        </a:spcBef>
                        <a:spcAft>
                          <a:spcPct val="0"/>
                        </a:spcAft>
                        <a:buClrTx/>
                        <a:buSzTx/>
                        <a:buFont typeface="Arial" charset="0"/>
                        <a:buNone/>
                        <a:tabLst/>
                        <a:defRPr/>
                      </a:pPr>
                      <a:endParaRPr kumimoji="0" lang="en-US" sz="800" b="0" i="0" u="none" strike="noStrike" cap="none" normalizeH="0" baseline="0" dirty="0" smtClean="0">
                        <a:ln>
                          <a:noFill/>
                        </a:ln>
                        <a:solidFill>
                          <a:schemeClr val="tx1"/>
                        </a:solidFill>
                        <a:effectLst/>
                        <a:latin typeface="Arial"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defRPr/>
                      </a:pPr>
                      <a:r>
                        <a:rPr kumimoji="0" lang="en-US" sz="1200" b="0" i="1" u="none" strike="noStrike" kern="1200" cap="none" spc="0" normalizeH="0" baseline="0" noProof="0" dirty="0" smtClean="0">
                          <a:ln>
                            <a:noFill/>
                          </a:ln>
                          <a:solidFill>
                            <a:srgbClr val="50565C"/>
                          </a:solidFill>
                          <a:effectLst/>
                          <a:uLnTx/>
                          <a:uFillTx/>
                          <a:latin typeface="Arial" charset="0"/>
                          <a:ea typeface="+mn-ea"/>
                          <a:cs typeface="+mn-cs"/>
                        </a:rPr>
                        <a:t>($125/kWh)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rPr>
                        <a:t>$7,500</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800" b="0" i="0" u="none" strike="noStrike" cap="none" normalizeH="0" baseline="0" dirty="0" smtClean="0">
                        <a:ln>
                          <a:noFill/>
                        </a:ln>
                        <a:solidFill>
                          <a:schemeClr val="tx1"/>
                        </a:solidFill>
                        <a:effectLst/>
                        <a:latin typeface="Arial"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defRPr/>
                      </a:pPr>
                      <a:r>
                        <a:rPr kumimoji="0" lang="en-US" sz="1200" b="0" i="1" u="none" strike="noStrike" kern="1200" cap="none" spc="0" normalizeH="0" baseline="0" noProof="0" dirty="0" smtClean="0">
                          <a:ln>
                            <a:noFill/>
                          </a:ln>
                          <a:solidFill>
                            <a:srgbClr val="50565C"/>
                          </a:solidFill>
                          <a:effectLst/>
                          <a:uLnTx/>
                          <a:uFillTx/>
                          <a:latin typeface="Arial" charset="0"/>
                          <a:ea typeface="+mn-ea"/>
                          <a:cs typeface="+mn-cs"/>
                        </a:rPr>
                        <a:t>($125/kWh)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674">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smtClean="0">
                          <a:ln>
                            <a:noFill/>
                          </a:ln>
                          <a:solidFill>
                            <a:schemeClr val="tx1"/>
                          </a:solidFill>
                          <a:effectLst/>
                          <a:latin typeface="Arial" charset="0"/>
                        </a:rPr>
                        <a:t>Charge 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rPr>
                        <a:t>1-8 hours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rPr>
                        <a:t>4 minutes</a:t>
                      </a:r>
                    </a:p>
                    <a:p>
                      <a:pPr marL="0" marR="0" lvl="0" indent="0" algn="ctr" defTabSz="457200" rtl="0" eaLnBrk="0" fontAlgn="base" latinLnBrk="0" hangingPunct="0">
                        <a:lnSpc>
                          <a:spcPct val="100000"/>
                        </a:lnSpc>
                        <a:spcBef>
                          <a:spcPct val="20000"/>
                        </a:spcBef>
                        <a:spcAft>
                          <a:spcPct val="0"/>
                        </a:spcAft>
                        <a:buClrTx/>
                        <a:buSzTx/>
                        <a:buFont typeface="Arial" charset="0"/>
                        <a:buNone/>
                        <a:tabLst/>
                        <a:defRPr/>
                      </a:pPr>
                      <a:r>
                        <a:rPr kumimoji="0" lang="en-US" sz="1100" b="0" i="0" u="none" strike="noStrike" cap="none" normalizeH="0" baseline="0" dirty="0" smtClean="0">
                          <a:ln>
                            <a:noFill/>
                          </a:ln>
                          <a:solidFill>
                            <a:schemeClr val="tx1"/>
                          </a:solidFill>
                          <a:effectLst/>
                          <a:latin typeface="Arial" charset="0"/>
                        </a:rPr>
                        <a:t>(10 miles/min)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rPr>
                        <a:t>10 minutes</a:t>
                      </a:r>
                    </a:p>
                    <a:p>
                      <a:pPr marL="0" marR="0" lvl="0" indent="0" algn="ctr" defTabSz="457200" rtl="0" eaLnBrk="0" fontAlgn="base" latinLnBrk="0" hangingPunct="0">
                        <a:lnSpc>
                          <a:spcPct val="100000"/>
                        </a:lnSpc>
                        <a:spcBef>
                          <a:spcPct val="20000"/>
                        </a:spcBef>
                        <a:spcAft>
                          <a:spcPct val="0"/>
                        </a:spcAft>
                        <a:buClrTx/>
                        <a:buSzTx/>
                        <a:buFont typeface="Arial" charset="0"/>
                        <a:buNone/>
                        <a:tabLst/>
                        <a:defRPr/>
                      </a:pPr>
                      <a:r>
                        <a:rPr kumimoji="0" lang="en-US" sz="1100" b="0" i="0" u="none" strike="noStrike" kern="1200" cap="none" spc="0" normalizeH="0" baseline="0" noProof="0" dirty="0" smtClean="0">
                          <a:ln>
                            <a:noFill/>
                          </a:ln>
                          <a:solidFill>
                            <a:srgbClr val="50565C"/>
                          </a:solidFill>
                          <a:effectLst/>
                          <a:uLnTx/>
                          <a:uFillTx/>
                          <a:latin typeface="Arial" charset="0"/>
                          <a:ea typeface="+mn-ea"/>
                          <a:cs typeface="+mn-cs"/>
                        </a:rPr>
                        <a:t>(10 miles/min)</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rPr>
                        <a:t>30 minutes</a:t>
                      </a:r>
                    </a:p>
                    <a:p>
                      <a:pPr marL="0" marR="0" lvl="0" indent="0" algn="ctr" defTabSz="457200" rtl="0" eaLnBrk="0" fontAlgn="base" latinLnBrk="0" hangingPunct="0">
                        <a:lnSpc>
                          <a:spcPct val="100000"/>
                        </a:lnSpc>
                        <a:spcBef>
                          <a:spcPct val="20000"/>
                        </a:spcBef>
                        <a:spcAft>
                          <a:spcPct val="0"/>
                        </a:spcAft>
                        <a:buClrTx/>
                        <a:buSzTx/>
                        <a:buFont typeface="Arial" charset="0"/>
                        <a:buNone/>
                        <a:tabLst/>
                        <a:defRPr/>
                      </a:pPr>
                      <a:r>
                        <a:rPr kumimoji="0" lang="en-US" sz="1100" b="0" i="0" u="none" strike="noStrike" kern="1200" cap="none" spc="0" normalizeH="0" baseline="0" noProof="0" dirty="0" smtClean="0">
                          <a:ln>
                            <a:noFill/>
                          </a:ln>
                          <a:solidFill>
                            <a:srgbClr val="50565C"/>
                          </a:solidFill>
                          <a:effectLst/>
                          <a:uLnTx/>
                          <a:uFillTx/>
                          <a:latin typeface="Arial" charset="0"/>
                          <a:ea typeface="+mn-ea"/>
                          <a:cs typeface="+mn-cs"/>
                        </a:rPr>
                        <a:t>(10 miles/min)</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Picture 4" descr="http://www.management.energy.gov/images/New_DOE_Logo_Color_Hi-Res_042808.jpg"/>
          <p:cNvPicPr>
            <a:picLocks noChangeAspect="1" noChangeArrowheads="1"/>
          </p:cNvPicPr>
          <p:nvPr/>
        </p:nvPicPr>
        <p:blipFill>
          <a:blip r:embed="rId2" cstate="print"/>
          <a:srcRect/>
          <a:stretch>
            <a:fillRect/>
          </a:stretch>
        </p:blipFill>
        <p:spPr bwMode="auto">
          <a:xfrm>
            <a:off x="6019800" y="76200"/>
            <a:ext cx="2971800" cy="747713"/>
          </a:xfrm>
          <a:prstGeom prst="rect">
            <a:avLst/>
          </a:prstGeom>
          <a:noFill/>
          <a:ln w="9525">
            <a:noFill/>
            <a:miter lim="800000"/>
            <a:headEnd/>
            <a:tailEnd/>
          </a:ln>
        </p:spPr>
      </p:pic>
      <p:sp>
        <p:nvSpPr>
          <p:cNvPr id="8" name="Content Placeholder 2"/>
          <p:cNvSpPr>
            <a:spLocks noGrp="1"/>
          </p:cNvSpPr>
          <p:nvPr>
            <p:ph idx="1"/>
          </p:nvPr>
        </p:nvSpPr>
        <p:spPr>
          <a:xfrm>
            <a:off x="705999" y="4744250"/>
            <a:ext cx="7594855" cy="1705082"/>
          </a:xfrm>
        </p:spPr>
        <p:txBody>
          <a:bodyPr wrap="square">
            <a:spAutoFit/>
          </a:bodyPr>
          <a:lstStyle/>
          <a:p>
            <a:r>
              <a:rPr lang="en-US" sz="2200" dirty="0" smtClean="0">
                <a:solidFill>
                  <a:schemeClr val="bg2">
                    <a:lumMod val="10000"/>
                  </a:schemeClr>
                </a:solidFill>
              </a:rPr>
              <a:t>Additional goals</a:t>
            </a:r>
          </a:p>
          <a:p>
            <a:pPr lvl="1"/>
            <a:r>
              <a:rPr lang="en-US" sz="1800" dirty="0" smtClean="0">
                <a:solidFill>
                  <a:schemeClr val="bg2">
                    <a:lumMod val="10000"/>
                  </a:schemeClr>
                </a:solidFill>
              </a:rPr>
              <a:t>Battery life (150,000 miles): </a:t>
            </a:r>
            <a:r>
              <a:rPr lang="en-US" sz="1600" dirty="0" smtClean="0">
                <a:solidFill>
                  <a:schemeClr val="bg2">
                    <a:lumMod val="10000"/>
                  </a:schemeClr>
                </a:solidFill>
              </a:rPr>
              <a:t>&gt;3,750 cycles (PHEV-40), &gt;1,500 cycles (EV-100), </a:t>
            </a:r>
            <a:r>
              <a:rPr lang="en-US" sz="1800" dirty="0">
                <a:solidFill>
                  <a:schemeClr val="bg2">
                    <a:lumMod val="10000"/>
                  </a:schemeClr>
                </a:solidFill>
              </a:rPr>
              <a:t>and</a:t>
            </a:r>
            <a:r>
              <a:rPr lang="en-US" sz="1600" dirty="0" smtClean="0">
                <a:solidFill>
                  <a:schemeClr val="bg2">
                    <a:lumMod val="10000"/>
                  </a:schemeClr>
                </a:solidFill>
              </a:rPr>
              <a:t> &gt;500 cycles (EV-300)</a:t>
            </a:r>
          </a:p>
          <a:p>
            <a:pPr lvl="1"/>
            <a:r>
              <a:rPr lang="en-US" sz="1800" dirty="0" smtClean="0">
                <a:solidFill>
                  <a:schemeClr val="bg2">
                    <a:lumMod val="10000"/>
                  </a:schemeClr>
                </a:solidFill>
              </a:rPr>
              <a:t>Energy density: </a:t>
            </a:r>
            <a:r>
              <a:rPr lang="en-US" sz="1600" dirty="0">
                <a:solidFill>
                  <a:schemeClr val="bg2">
                    <a:lumMod val="10000"/>
                  </a:schemeClr>
                </a:solidFill>
              </a:rPr>
              <a:t>250 </a:t>
            </a:r>
            <a:r>
              <a:rPr lang="en-US" sz="1600" dirty="0" err="1">
                <a:solidFill>
                  <a:schemeClr val="bg2">
                    <a:lumMod val="10000"/>
                  </a:schemeClr>
                </a:solidFill>
              </a:rPr>
              <a:t>Wh</a:t>
            </a:r>
            <a:r>
              <a:rPr lang="en-US" sz="1600" dirty="0">
                <a:solidFill>
                  <a:schemeClr val="bg2">
                    <a:lumMod val="10000"/>
                  </a:schemeClr>
                </a:solidFill>
              </a:rPr>
              <a:t>/kg (PHEV, EV)</a:t>
            </a:r>
          </a:p>
          <a:p>
            <a:pPr lvl="1"/>
            <a:r>
              <a:rPr lang="en-US" sz="1800" dirty="0" smtClean="0">
                <a:solidFill>
                  <a:schemeClr val="bg2">
                    <a:lumMod val="10000"/>
                  </a:schemeClr>
                </a:solidFill>
              </a:rPr>
              <a:t>Power density: </a:t>
            </a:r>
            <a:r>
              <a:rPr lang="en-US" sz="1600" dirty="0">
                <a:solidFill>
                  <a:schemeClr val="bg2">
                    <a:lumMod val="10000"/>
                  </a:schemeClr>
                </a:solidFill>
              </a:rPr>
              <a:t>2,000 W/kg (PHEV, EV)</a:t>
            </a:r>
          </a:p>
        </p:txBody>
      </p:sp>
      <p:sp>
        <p:nvSpPr>
          <p:cNvPr id="7" name="Title 1"/>
          <p:cNvSpPr>
            <a:spLocks noGrp="1"/>
          </p:cNvSpPr>
          <p:nvPr>
            <p:ph type="title"/>
          </p:nvPr>
        </p:nvSpPr>
        <p:spPr>
          <a:xfrm>
            <a:off x="238124" y="0"/>
            <a:ext cx="6486191" cy="901700"/>
          </a:xfrm>
        </p:spPr>
        <p:txBody>
          <a:bodyPr/>
          <a:lstStyle/>
          <a:p>
            <a:pPr eaLnBrk="1" hangingPunct="1"/>
            <a:r>
              <a:rPr lang="en-US" sz="2800" b="1" dirty="0" smtClean="0"/>
              <a:t>DOE Integrated Tech Team</a:t>
            </a:r>
            <a:br>
              <a:rPr lang="en-US" sz="2800" b="1" dirty="0" smtClean="0"/>
            </a:br>
            <a:r>
              <a:rPr lang="en-US" sz="2400" b="1" i="1" dirty="0" smtClean="0"/>
              <a:t>Over-Arching Battery Goal</a:t>
            </a:r>
            <a:endParaRPr lang="en-US" sz="2400" b="1"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62001"/>
          </a:xfrm>
        </p:spPr>
        <p:txBody>
          <a:bodyPr/>
          <a:lstStyle/>
          <a:p>
            <a:r>
              <a:rPr lang="en-US" b="1" dirty="0" smtClean="0">
                <a:ea typeface="ＭＳ Ｐゴシック" pitchFamily="34" charset="-128"/>
              </a:rPr>
              <a:t>Moving Battery Technology Forward</a:t>
            </a:r>
            <a:endParaRPr lang="en-US" dirty="0"/>
          </a:p>
        </p:txBody>
      </p:sp>
      <p:sp>
        <p:nvSpPr>
          <p:cNvPr id="3" name="Slide Number Placeholder 2"/>
          <p:cNvSpPr>
            <a:spLocks noGrp="1"/>
          </p:cNvSpPr>
          <p:nvPr>
            <p:ph type="sldNum" sz="quarter" idx="10"/>
          </p:nvPr>
        </p:nvSpPr>
        <p:spPr/>
        <p:txBody>
          <a:bodyPr/>
          <a:lstStyle/>
          <a:p>
            <a:fld id="{D3FA2B4D-A9D7-4935-A3AF-CDF720EF8559}" type="slidenum">
              <a:rPr lang="en-US" smtClean="0"/>
              <a:pPr/>
              <a:t>6</a:t>
            </a:fld>
            <a:endParaRPr lang="en-US"/>
          </a:p>
        </p:txBody>
      </p:sp>
      <p:pic>
        <p:nvPicPr>
          <p:cNvPr id="5121" name="Picture 1"/>
          <p:cNvPicPr>
            <a:picLocks noChangeAspect="1" noChangeArrowheads="1"/>
          </p:cNvPicPr>
          <p:nvPr/>
        </p:nvPicPr>
        <p:blipFill>
          <a:blip r:embed="rId2" cstate="print"/>
          <a:srcRect/>
          <a:stretch>
            <a:fillRect/>
          </a:stretch>
        </p:blipFill>
        <p:spPr bwMode="auto">
          <a:xfrm>
            <a:off x="103188" y="841375"/>
            <a:ext cx="8937625" cy="51736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6" name="Title 3"/>
          <p:cNvSpPr>
            <a:spLocks noGrp="1"/>
          </p:cNvSpPr>
          <p:nvPr>
            <p:ph type="title"/>
          </p:nvPr>
        </p:nvSpPr>
        <p:spPr>
          <a:xfrm>
            <a:off x="0" y="-1"/>
            <a:ext cx="9144000" cy="685801"/>
          </a:xfrm>
        </p:spPr>
        <p:txBody>
          <a:bodyPr/>
          <a:lstStyle/>
          <a:p>
            <a:pPr>
              <a:defRPr/>
            </a:pPr>
            <a:r>
              <a:rPr lang="en-US" sz="2000" b="1" dirty="0" smtClean="0"/>
              <a:t>Energy Storage R&amp;D: Funding</a:t>
            </a:r>
          </a:p>
        </p:txBody>
      </p:sp>
      <p:sp>
        <p:nvSpPr>
          <p:cNvPr id="2" name="Rectangle 8"/>
          <p:cNvSpPr>
            <a:spLocks noChangeArrowheads="1"/>
          </p:cNvSpPr>
          <p:nvPr/>
        </p:nvSpPr>
        <p:spPr bwMode="auto">
          <a:xfrm>
            <a:off x="304800" y="5029200"/>
            <a:ext cx="8458200" cy="1200329"/>
          </a:xfrm>
          <a:prstGeom prst="rect">
            <a:avLst/>
          </a:prstGeom>
          <a:noFill/>
          <a:ln w="9525">
            <a:noFill/>
            <a:miter lim="800000"/>
            <a:headEnd/>
            <a:tailEnd/>
          </a:ln>
        </p:spPr>
        <p:txBody>
          <a:bodyPr wrap="square">
            <a:spAutoFit/>
          </a:bodyPr>
          <a:lstStyle/>
          <a:p>
            <a:pPr defTabSz="457200">
              <a:defRPr/>
            </a:pPr>
            <a:r>
              <a:rPr lang="en-US" dirty="0" smtClean="0">
                <a:solidFill>
                  <a:srgbClr val="106636"/>
                </a:solidFill>
                <a:cs typeface="ＭＳ Ｐゴシック"/>
              </a:rPr>
              <a:t>In addition, Office of Electricity Delivery and Energy Reliability has about $10M/yr for grid storage research and demonstrations.  The </a:t>
            </a:r>
            <a:r>
              <a:rPr lang="en-US" dirty="0">
                <a:solidFill>
                  <a:srgbClr val="106636"/>
                </a:solidFill>
                <a:cs typeface="ＭＳ Ｐゴシック"/>
              </a:rPr>
              <a:t>chart does not include </a:t>
            </a:r>
            <a:r>
              <a:rPr lang="en-US" dirty="0" smtClean="0">
                <a:solidFill>
                  <a:srgbClr val="106636"/>
                </a:solidFill>
                <a:cs typeface="ＭＳ Ｐゴシック"/>
              </a:rPr>
              <a:t>FY 2009 Recovery Act (ARRA) funding </a:t>
            </a:r>
            <a:r>
              <a:rPr lang="en-US" dirty="0">
                <a:solidFill>
                  <a:srgbClr val="106636"/>
                </a:solidFill>
                <a:cs typeface="ＭＳ Ｐゴシック"/>
              </a:rPr>
              <a:t>for advanced battery manufacturing ($1.5 B) or demonstrations ($400 M for transportation and $185 M for grid-scale).</a:t>
            </a:r>
          </a:p>
        </p:txBody>
      </p:sp>
      <p:graphicFrame>
        <p:nvGraphicFramePr>
          <p:cNvPr id="1026" name="Chart 5"/>
          <p:cNvGraphicFramePr>
            <a:graphicFrameLocks/>
          </p:cNvGraphicFramePr>
          <p:nvPr/>
        </p:nvGraphicFramePr>
        <p:xfrm>
          <a:off x="320675" y="1533525"/>
          <a:ext cx="8229600" cy="3513138"/>
        </p:xfrm>
        <a:graphic>
          <a:graphicData uri="http://schemas.openxmlformats.org/presentationml/2006/ole">
            <p:oleObj spid="_x0000_s4098" name="Worksheet" r:id="rId4" imgW="8105851" imgH="3324149" progId="Excel.Sheet.8">
              <p:embed/>
            </p:oleObj>
          </a:graphicData>
        </a:graphic>
      </p:graphicFrame>
      <p:sp>
        <p:nvSpPr>
          <p:cNvPr id="7" name="TextBox 6"/>
          <p:cNvSpPr txBox="1"/>
          <p:nvPr/>
        </p:nvSpPr>
        <p:spPr>
          <a:xfrm>
            <a:off x="1633538" y="3119438"/>
            <a:ext cx="838200" cy="261937"/>
          </a:xfrm>
          <a:prstGeom prst="rect">
            <a:avLst/>
          </a:prstGeom>
          <a:noFill/>
        </p:spPr>
        <p:txBody>
          <a:bodyPr>
            <a:spAutoFit/>
          </a:bodyPr>
          <a:lstStyle/>
          <a:p>
            <a:pPr algn="ctr" defTabSz="457200">
              <a:defRPr/>
            </a:pPr>
            <a:r>
              <a:rPr lang="en-US" sz="1100" dirty="0">
                <a:solidFill>
                  <a:srgbClr val="000000"/>
                </a:solidFill>
                <a:latin typeface="Arial"/>
              </a:rPr>
              <a:t>$65.8 M</a:t>
            </a:r>
          </a:p>
        </p:txBody>
      </p:sp>
      <p:sp>
        <p:nvSpPr>
          <p:cNvPr id="8" name="TextBox 7"/>
          <p:cNvSpPr txBox="1"/>
          <p:nvPr/>
        </p:nvSpPr>
        <p:spPr>
          <a:xfrm>
            <a:off x="3276600" y="3006725"/>
            <a:ext cx="976313" cy="260350"/>
          </a:xfrm>
          <a:prstGeom prst="rect">
            <a:avLst/>
          </a:prstGeom>
          <a:noFill/>
        </p:spPr>
        <p:txBody>
          <a:bodyPr>
            <a:spAutoFit/>
          </a:bodyPr>
          <a:lstStyle/>
          <a:p>
            <a:pPr algn="ctr" defTabSz="457200">
              <a:defRPr/>
            </a:pPr>
            <a:r>
              <a:rPr lang="en-US" sz="1100" dirty="0">
                <a:solidFill>
                  <a:srgbClr val="000000"/>
                </a:solidFill>
                <a:latin typeface="Arial"/>
              </a:rPr>
              <a:t>$92.6 M</a:t>
            </a:r>
          </a:p>
        </p:txBody>
      </p:sp>
      <p:sp>
        <p:nvSpPr>
          <p:cNvPr id="10" name="TextBox 9"/>
          <p:cNvSpPr txBox="1"/>
          <p:nvPr/>
        </p:nvSpPr>
        <p:spPr>
          <a:xfrm>
            <a:off x="4325938" y="2860675"/>
            <a:ext cx="914400" cy="261938"/>
          </a:xfrm>
          <a:prstGeom prst="rect">
            <a:avLst/>
          </a:prstGeom>
          <a:noFill/>
        </p:spPr>
        <p:txBody>
          <a:bodyPr>
            <a:spAutoFit/>
          </a:bodyPr>
          <a:lstStyle/>
          <a:p>
            <a:pPr algn="ctr" defTabSz="457200">
              <a:defRPr/>
            </a:pPr>
            <a:r>
              <a:rPr lang="en-US" sz="1100" dirty="0">
                <a:solidFill>
                  <a:srgbClr val="000000"/>
                </a:solidFill>
                <a:latin typeface="Arial"/>
              </a:rPr>
              <a:t>$94.4 M</a:t>
            </a:r>
          </a:p>
        </p:txBody>
      </p:sp>
      <p:sp>
        <p:nvSpPr>
          <p:cNvPr id="12" name="TextBox 11"/>
          <p:cNvSpPr txBox="1"/>
          <p:nvPr/>
        </p:nvSpPr>
        <p:spPr>
          <a:xfrm rot="16200000">
            <a:off x="-186531" y="2890044"/>
            <a:ext cx="1371600" cy="338138"/>
          </a:xfrm>
          <a:prstGeom prst="rect">
            <a:avLst/>
          </a:prstGeom>
          <a:noFill/>
        </p:spPr>
        <p:txBody>
          <a:bodyPr>
            <a:spAutoFit/>
          </a:bodyPr>
          <a:lstStyle/>
          <a:p>
            <a:pPr algn="ctr" defTabSz="457200">
              <a:defRPr/>
            </a:pPr>
            <a:r>
              <a:rPr lang="en-US" sz="1600" b="1" dirty="0">
                <a:solidFill>
                  <a:srgbClr val="000000"/>
                </a:solidFill>
                <a:latin typeface="Arial"/>
              </a:rPr>
              <a:t>$, Million</a:t>
            </a:r>
          </a:p>
        </p:txBody>
      </p:sp>
      <p:sp>
        <p:nvSpPr>
          <p:cNvPr id="11" name="TextBox 10"/>
          <p:cNvSpPr txBox="1"/>
          <p:nvPr/>
        </p:nvSpPr>
        <p:spPr>
          <a:xfrm>
            <a:off x="5240338" y="1644650"/>
            <a:ext cx="974725" cy="261938"/>
          </a:xfrm>
          <a:prstGeom prst="rect">
            <a:avLst/>
          </a:prstGeom>
          <a:noFill/>
        </p:spPr>
        <p:txBody>
          <a:bodyPr>
            <a:spAutoFit/>
          </a:bodyPr>
          <a:lstStyle/>
          <a:p>
            <a:pPr algn="ctr" defTabSz="457200">
              <a:defRPr/>
            </a:pPr>
            <a:r>
              <a:rPr lang="en-US" sz="1100" dirty="0">
                <a:solidFill>
                  <a:srgbClr val="000000"/>
                </a:solidFill>
                <a:latin typeface="Arial"/>
              </a:rPr>
              <a:t>~$191.4 M</a:t>
            </a:r>
          </a:p>
        </p:txBody>
      </p:sp>
      <p:sp>
        <p:nvSpPr>
          <p:cNvPr id="14" name="TextBox 13"/>
          <p:cNvSpPr txBox="1"/>
          <p:nvPr/>
        </p:nvSpPr>
        <p:spPr>
          <a:xfrm>
            <a:off x="2624138" y="3009900"/>
            <a:ext cx="838200" cy="261938"/>
          </a:xfrm>
          <a:prstGeom prst="rect">
            <a:avLst/>
          </a:prstGeom>
          <a:noFill/>
        </p:spPr>
        <p:txBody>
          <a:bodyPr>
            <a:spAutoFit/>
          </a:bodyPr>
          <a:lstStyle/>
          <a:p>
            <a:pPr algn="ctr" defTabSz="457200">
              <a:defRPr/>
            </a:pPr>
            <a:r>
              <a:rPr lang="en-US" sz="1100" dirty="0">
                <a:solidFill>
                  <a:srgbClr val="000000"/>
                </a:solidFill>
                <a:latin typeface="Arial"/>
              </a:rPr>
              <a:t>$85.4M</a:t>
            </a:r>
          </a:p>
        </p:txBody>
      </p:sp>
      <p:sp>
        <p:nvSpPr>
          <p:cNvPr id="15" name="TextBox 14"/>
          <p:cNvSpPr txBox="1"/>
          <p:nvPr/>
        </p:nvSpPr>
        <p:spPr>
          <a:xfrm>
            <a:off x="6215063" y="3614738"/>
            <a:ext cx="976312" cy="261937"/>
          </a:xfrm>
          <a:prstGeom prst="rect">
            <a:avLst/>
          </a:prstGeom>
          <a:noFill/>
        </p:spPr>
        <p:txBody>
          <a:bodyPr>
            <a:spAutoFit/>
          </a:bodyPr>
          <a:lstStyle/>
          <a:p>
            <a:pPr algn="ctr" defTabSz="457200">
              <a:defRPr/>
            </a:pPr>
            <a:r>
              <a:rPr lang="en-US" sz="1100" dirty="0">
                <a:solidFill>
                  <a:srgbClr val="50565C"/>
                </a:solidFill>
                <a:latin typeface="Arial"/>
              </a:rPr>
              <a:t>~$35M</a:t>
            </a:r>
          </a:p>
        </p:txBody>
      </p:sp>
      <p:sp>
        <p:nvSpPr>
          <p:cNvPr id="1039" name="Slide Number Placeholder 32"/>
          <p:cNvSpPr txBox="1">
            <a:spLocks/>
          </p:cNvSpPr>
          <p:nvPr/>
        </p:nvSpPr>
        <p:spPr bwMode="auto">
          <a:xfrm>
            <a:off x="6972300" y="6299200"/>
            <a:ext cx="2133600" cy="365125"/>
          </a:xfrm>
          <a:prstGeom prst="rect">
            <a:avLst/>
          </a:prstGeom>
          <a:noFill/>
          <a:ln w="9525">
            <a:noFill/>
            <a:miter lim="800000"/>
            <a:headEnd/>
            <a:tailEnd/>
          </a:ln>
        </p:spPr>
        <p:txBody>
          <a:bodyPr/>
          <a:lstStyle/>
          <a:p>
            <a:pPr algn="r" defTabSz="457200"/>
            <a:fld id="{715D07B2-8880-4DCE-B88F-E216C6C9A270}" type="slidenum">
              <a:rPr lang="en-US" smtClean="0">
                <a:solidFill>
                  <a:srgbClr val="50565C"/>
                </a:solidFill>
                <a:latin typeface="Arial" pitchFamily="34" charset="0"/>
                <a:ea typeface="ＭＳ Ｐゴシック" pitchFamily="34" charset="-128"/>
              </a:rPr>
              <a:pPr algn="r" defTabSz="457200"/>
              <a:t>7</a:t>
            </a:fld>
            <a:endParaRPr lang="en-US" smtClean="0">
              <a:solidFill>
                <a:srgbClr val="50565C"/>
              </a:solidFill>
              <a:latin typeface="Arial" pitchFamily="34" charset="0"/>
              <a:ea typeface="ＭＳ Ｐゴシック" pitchFamily="34" charset="-128"/>
            </a:endParaRPr>
          </a:p>
        </p:txBody>
      </p:sp>
      <p:sp>
        <p:nvSpPr>
          <p:cNvPr id="17" name="TextBox 16"/>
          <p:cNvSpPr txBox="1"/>
          <p:nvPr/>
        </p:nvSpPr>
        <p:spPr>
          <a:xfrm>
            <a:off x="381000" y="1219200"/>
            <a:ext cx="4075411" cy="400110"/>
          </a:xfrm>
          <a:prstGeom prst="rect">
            <a:avLst/>
          </a:prstGeom>
          <a:noFill/>
        </p:spPr>
        <p:txBody>
          <a:bodyPr wrap="none" rtlCol="0">
            <a:spAutoFit/>
          </a:bodyPr>
          <a:lstStyle/>
          <a:p>
            <a:r>
              <a:rPr lang="en-US" sz="2000" b="1" dirty="0" smtClean="0">
                <a:solidFill>
                  <a:srgbClr val="106636"/>
                </a:solidFill>
                <a:latin typeface="Arial" pitchFamily="34" charset="0"/>
                <a:ea typeface="+mj-ea"/>
                <a:cs typeface="Arial" pitchFamily="34" charset="0"/>
              </a:rPr>
              <a:t>Transportation Energy Storage</a:t>
            </a:r>
            <a:r>
              <a:rPr lang="en-US" dirty="0" smtClean="0"/>
              <a:t>: </a:t>
            </a:r>
            <a:endParaRPr lang="en-US" dirty="0"/>
          </a:p>
        </p:txBody>
      </p:sp>
      <p:cxnSp>
        <p:nvCxnSpPr>
          <p:cNvPr id="18" name="Straight Arrow Connector 17"/>
          <p:cNvCxnSpPr/>
          <p:nvPr/>
        </p:nvCxnSpPr>
        <p:spPr>
          <a:xfrm rot="10800000" flipV="1">
            <a:off x="5943600" y="2209800"/>
            <a:ext cx="381000" cy="76200"/>
          </a:xfrm>
          <a:prstGeom prst="straightConnector1">
            <a:avLst/>
          </a:prstGeom>
          <a:ln w="12700">
            <a:solidFill>
              <a:srgbClr val="106636"/>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248400" y="2057400"/>
            <a:ext cx="782587" cy="276999"/>
          </a:xfrm>
          <a:prstGeom prst="rect">
            <a:avLst/>
          </a:prstGeom>
          <a:noFill/>
        </p:spPr>
        <p:txBody>
          <a:bodyPr wrap="none" rtlCol="0">
            <a:spAutoFit/>
          </a:bodyPr>
          <a:lstStyle/>
          <a:p>
            <a:r>
              <a:rPr lang="en-US" sz="1200" dirty="0" smtClean="0"/>
              <a:t>Estimate</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76200" y="12700"/>
            <a:ext cx="5943600" cy="901700"/>
          </a:xfrm>
        </p:spPr>
        <p:txBody>
          <a:bodyPr/>
          <a:lstStyle/>
          <a:p>
            <a:pPr>
              <a:lnSpc>
                <a:spcPts val="2600"/>
              </a:lnSpc>
              <a:defRPr/>
            </a:pPr>
            <a:r>
              <a:rPr lang="en-US" sz="2000" b="1" dirty="0" smtClean="0"/>
              <a:t>Energy Efficiency and Renewable Energy Vehicle Technology Program Research Roadmap for 2015 &amp; Beyond</a:t>
            </a:r>
          </a:p>
        </p:txBody>
      </p:sp>
      <p:cxnSp>
        <p:nvCxnSpPr>
          <p:cNvPr id="11" name="Straight Arrow Connector 10"/>
          <p:cNvCxnSpPr/>
          <p:nvPr/>
        </p:nvCxnSpPr>
        <p:spPr>
          <a:xfrm>
            <a:off x="538163" y="6324600"/>
            <a:ext cx="7856537" cy="0"/>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6200000" flipV="1">
            <a:off x="-2097087" y="3667125"/>
            <a:ext cx="5276850" cy="38100"/>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a:off x="1901825" y="3251200"/>
            <a:ext cx="4117975" cy="885825"/>
          </a:xfrm>
          <a:prstGeom prst="roundRect">
            <a:avLst/>
          </a:prstGeom>
          <a:gradFill flip="none" rotWithShape="1">
            <a:gsLst>
              <a:gs pos="0">
                <a:schemeClr val="accent5">
                  <a:lumMod val="40000"/>
                  <a:lumOff val="60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000000"/>
                </a:solidFill>
                <a:ea typeface="ＭＳ Ｐゴシック"/>
                <a:cs typeface="ＭＳ Ｐゴシック"/>
              </a:rPr>
              <a:t>Graphite &amp; </a:t>
            </a:r>
            <a:r>
              <a:rPr lang="en-US" sz="1600" b="1" dirty="0">
                <a:solidFill>
                  <a:srgbClr val="000000"/>
                </a:solidFill>
                <a:ea typeface="ＭＳ Ｐゴシック"/>
                <a:cs typeface="ＭＳ Ｐゴシック"/>
              </a:rPr>
              <a:t>High-Voltage cathodes</a:t>
            </a:r>
          </a:p>
          <a:p>
            <a:pPr algn="ctr">
              <a:defRPr/>
            </a:pPr>
            <a:r>
              <a:rPr lang="en-US" sz="1600" dirty="0">
                <a:solidFill>
                  <a:srgbClr val="000000"/>
                </a:solidFill>
                <a:ea typeface="ＭＳ Ｐゴシック"/>
                <a:cs typeface="ＭＳ Ｐゴシック"/>
              </a:rPr>
              <a:t>Theoretical Energy: 560 </a:t>
            </a:r>
            <a:r>
              <a:rPr lang="en-US" sz="1600" dirty="0" err="1">
                <a:solidFill>
                  <a:srgbClr val="000000"/>
                </a:solidFill>
                <a:ea typeface="ＭＳ Ｐゴシック"/>
                <a:cs typeface="ＭＳ Ｐゴシック"/>
              </a:rPr>
              <a:t>Wh</a:t>
            </a:r>
            <a:r>
              <a:rPr lang="en-US" sz="1600" dirty="0">
                <a:solidFill>
                  <a:srgbClr val="000000"/>
                </a:solidFill>
                <a:ea typeface="ＭＳ Ｐゴシック"/>
                <a:cs typeface="ＭＳ Ｐゴシック"/>
              </a:rPr>
              <a:t>/kg, 1700 </a:t>
            </a:r>
            <a:r>
              <a:rPr lang="en-US" sz="1600" dirty="0" err="1">
                <a:solidFill>
                  <a:srgbClr val="000000"/>
                </a:solidFill>
                <a:ea typeface="ＭＳ Ｐゴシック"/>
                <a:cs typeface="ＭＳ Ｐゴシック"/>
              </a:rPr>
              <a:t>Wh</a:t>
            </a:r>
            <a:r>
              <a:rPr lang="en-US" sz="1600" dirty="0">
                <a:solidFill>
                  <a:srgbClr val="000000"/>
                </a:solidFill>
                <a:ea typeface="ＭＳ Ｐゴシック"/>
                <a:cs typeface="ＭＳ Ｐゴシック"/>
              </a:rPr>
              <a:t>/l</a:t>
            </a:r>
          </a:p>
        </p:txBody>
      </p:sp>
      <p:sp>
        <p:nvSpPr>
          <p:cNvPr id="14" name="Rounded Rectangle 13"/>
          <p:cNvSpPr/>
          <p:nvPr/>
        </p:nvSpPr>
        <p:spPr>
          <a:xfrm>
            <a:off x="2667000" y="2498725"/>
            <a:ext cx="3886200" cy="746125"/>
          </a:xfrm>
          <a:prstGeom prst="roundRect">
            <a:avLst/>
          </a:prstGeom>
          <a:gradFill flip="none" rotWithShape="1">
            <a:gsLst>
              <a:gs pos="0">
                <a:schemeClr val="accent4">
                  <a:lumMod val="20000"/>
                  <a:lumOff val="80000"/>
                </a:schemeClr>
              </a:gs>
              <a:gs pos="100000">
                <a:schemeClr val="bg1"/>
              </a:gs>
              <a:gs pos="96000">
                <a:schemeClr val="bg1"/>
              </a:gs>
            </a:gsLst>
            <a:lin ang="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srgbClr val="000000"/>
                </a:solidFill>
                <a:ea typeface="ＭＳ Ｐゴシック"/>
                <a:cs typeface="ＭＳ Ｐゴシック"/>
              </a:rPr>
              <a:t>Silicon/Alloy </a:t>
            </a:r>
            <a:r>
              <a:rPr lang="en-US" sz="1600" dirty="0">
                <a:solidFill>
                  <a:srgbClr val="000000"/>
                </a:solidFill>
                <a:ea typeface="ＭＳ Ｐゴシック"/>
                <a:cs typeface="ＭＳ Ｐゴシック"/>
              </a:rPr>
              <a:t>&amp; High-Voltage cathode</a:t>
            </a:r>
          </a:p>
          <a:p>
            <a:pPr algn="ctr">
              <a:defRPr/>
            </a:pPr>
            <a:r>
              <a:rPr lang="en-US" sz="1600" dirty="0">
                <a:solidFill>
                  <a:srgbClr val="000000"/>
                </a:solidFill>
                <a:ea typeface="ＭＳ Ｐゴシック"/>
                <a:cs typeface="ＭＳ Ｐゴシック"/>
              </a:rPr>
              <a:t>Theoretical: 880 </a:t>
            </a:r>
            <a:r>
              <a:rPr lang="en-US" sz="1600" dirty="0" err="1">
                <a:solidFill>
                  <a:srgbClr val="000000"/>
                </a:solidFill>
                <a:ea typeface="ＭＳ Ｐゴシック"/>
                <a:cs typeface="ＭＳ Ｐゴシック"/>
              </a:rPr>
              <a:t>Wh</a:t>
            </a:r>
            <a:r>
              <a:rPr lang="en-US" sz="1600" dirty="0">
                <a:solidFill>
                  <a:srgbClr val="000000"/>
                </a:solidFill>
                <a:ea typeface="ＭＳ Ｐゴシック"/>
                <a:cs typeface="ＭＳ Ｐゴシック"/>
              </a:rPr>
              <a:t>/kg, 3700 </a:t>
            </a:r>
            <a:r>
              <a:rPr lang="en-US" sz="1600" dirty="0" err="1">
                <a:solidFill>
                  <a:srgbClr val="000000"/>
                </a:solidFill>
                <a:ea typeface="ＭＳ Ｐゴシック"/>
                <a:cs typeface="ＭＳ Ｐゴシック"/>
              </a:rPr>
              <a:t>Wh</a:t>
            </a:r>
            <a:r>
              <a:rPr lang="en-US" sz="1600" dirty="0">
                <a:solidFill>
                  <a:srgbClr val="000000"/>
                </a:solidFill>
                <a:ea typeface="ＭＳ Ｐゴシック"/>
                <a:cs typeface="ＭＳ Ｐゴシック"/>
              </a:rPr>
              <a:t>/l</a:t>
            </a:r>
          </a:p>
        </p:txBody>
      </p:sp>
      <p:sp>
        <p:nvSpPr>
          <p:cNvPr id="15" name="Rounded Rectangle 14"/>
          <p:cNvSpPr/>
          <p:nvPr/>
        </p:nvSpPr>
        <p:spPr>
          <a:xfrm>
            <a:off x="2714625" y="1828800"/>
            <a:ext cx="5229225" cy="658813"/>
          </a:xfrm>
          <a:prstGeom prst="roundRect">
            <a:avLst/>
          </a:prstGeom>
          <a:gradFill flip="none" rotWithShape="1">
            <a:gsLst>
              <a:gs pos="0">
                <a:schemeClr val="bg1"/>
              </a:gs>
              <a:gs pos="100000">
                <a:srgbClr val="CABFDA"/>
              </a:gs>
            </a:gsLst>
            <a:lin ang="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srgbClr val="000000"/>
                </a:solidFill>
                <a:ea typeface="ＭＳ Ｐゴシック"/>
                <a:cs typeface="ＭＳ Ｐゴシック"/>
              </a:rPr>
              <a:t>Lithium/High-Voltage cathode</a:t>
            </a:r>
          </a:p>
          <a:p>
            <a:pPr algn="ctr">
              <a:defRPr/>
            </a:pPr>
            <a:r>
              <a:rPr lang="en-US" sz="1600" dirty="0">
                <a:solidFill>
                  <a:srgbClr val="000000"/>
                </a:solidFill>
                <a:ea typeface="ＭＳ Ｐゴシック"/>
                <a:cs typeface="ＭＳ Ｐゴシック"/>
              </a:rPr>
              <a:t>Theoretical Energy: 990 </a:t>
            </a:r>
            <a:r>
              <a:rPr lang="en-US" sz="1600" dirty="0" err="1">
                <a:solidFill>
                  <a:srgbClr val="000000"/>
                </a:solidFill>
                <a:ea typeface="ＭＳ Ｐゴシック"/>
                <a:cs typeface="ＭＳ Ｐゴシック"/>
              </a:rPr>
              <a:t>Wh</a:t>
            </a:r>
            <a:r>
              <a:rPr lang="en-US" sz="1600" dirty="0">
                <a:solidFill>
                  <a:srgbClr val="000000"/>
                </a:solidFill>
                <a:ea typeface="ＭＳ Ｐゴシック"/>
                <a:cs typeface="ＭＳ Ｐゴシック"/>
              </a:rPr>
              <a:t>/kg ,3000 </a:t>
            </a:r>
            <a:r>
              <a:rPr lang="en-US" sz="1600" dirty="0" err="1">
                <a:solidFill>
                  <a:srgbClr val="000000"/>
                </a:solidFill>
                <a:ea typeface="ＭＳ Ｐゴシック"/>
                <a:cs typeface="ＭＳ Ｐゴシック"/>
              </a:rPr>
              <a:t>Wh</a:t>
            </a:r>
            <a:r>
              <a:rPr lang="en-US" sz="1600" dirty="0">
                <a:solidFill>
                  <a:srgbClr val="000000"/>
                </a:solidFill>
                <a:ea typeface="ＭＳ Ｐゴシック"/>
                <a:cs typeface="ＭＳ Ｐゴシック"/>
              </a:rPr>
              <a:t>/l</a:t>
            </a:r>
          </a:p>
        </p:txBody>
      </p:sp>
      <p:sp>
        <p:nvSpPr>
          <p:cNvPr id="16" name="Rounded Rectangle 15"/>
          <p:cNvSpPr/>
          <p:nvPr/>
        </p:nvSpPr>
        <p:spPr>
          <a:xfrm>
            <a:off x="2714625" y="1136650"/>
            <a:ext cx="5210175" cy="682625"/>
          </a:xfrm>
          <a:prstGeom prst="roundRect">
            <a:avLst/>
          </a:prstGeom>
          <a:gradFill flip="none" rotWithShape="1">
            <a:gsLst>
              <a:gs pos="0">
                <a:schemeClr val="bg1"/>
              </a:gs>
              <a:gs pos="100000">
                <a:schemeClr val="tx2">
                  <a:lumMod val="40000"/>
                  <a:lumOff val="6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srgbClr val="000000"/>
                </a:solidFill>
                <a:ea typeface="ＭＳ Ｐゴシック"/>
                <a:cs typeface="ＭＳ Ｐゴシック"/>
              </a:rPr>
              <a:t>Lithium/Sulfur/air; Non lithium</a:t>
            </a:r>
          </a:p>
          <a:p>
            <a:pPr algn="ctr">
              <a:defRPr/>
            </a:pPr>
            <a:r>
              <a:rPr lang="en-US" sz="1600" dirty="0">
                <a:solidFill>
                  <a:srgbClr val="000000"/>
                </a:solidFill>
                <a:ea typeface="ＭＳ Ｐゴシック"/>
                <a:cs typeface="ＭＳ Ｐゴシック"/>
              </a:rPr>
              <a:t>Theoretical Energy: 3000 </a:t>
            </a:r>
            <a:r>
              <a:rPr lang="en-US" sz="1600" dirty="0" err="1">
                <a:solidFill>
                  <a:srgbClr val="000000"/>
                </a:solidFill>
                <a:ea typeface="ＭＳ Ｐゴシック"/>
                <a:cs typeface="ＭＳ Ｐゴシック"/>
              </a:rPr>
              <a:t>Wh</a:t>
            </a:r>
            <a:r>
              <a:rPr lang="en-US" sz="1600" dirty="0">
                <a:solidFill>
                  <a:srgbClr val="000000"/>
                </a:solidFill>
                <a:ea typeface="ＭＳ Ｐゴシック"/>
                <a:cs typeface="ＭＳ Ｐゴシック"/>
              </a:rPr>
              <a:t>/kg,</a:t>
            </a:r>
            <a:r>
              <a:rPr lang="en-US" sz="1600" dirty="0">
                <a:solidFill>
                  <a:srgbClr val="50565C"/>
                </a:solidFill>
                <a:ea typeface="ＭＳ Ｐゴシック"/>
                <a:cs typeface="ＭＳ Ｐゴシック"/>
              </a:rPr>
              <a:t> </a:t>
            </a:r>
            <a:r>
              <a:rPr lang="en-US" sz="1600" dirty="0">
                <a:solidFill>
                  <a:srgbClr val="000000"/>
                </a:solidFill>
                <a:ea typeface="ＭＳ Ｐゴシック"/>
                <a:cs typeface="ＭＳ Ｐゴシック"/>
              </a:rPr>
              <a:t>&gt;3000 </a:t>
            </a:r>
            <a:r>
              <a:rPr lang="en-US" sz="1600" dirty="0" err="1">
                <a:solidFill>
                  <a:srgbClr val="000000"/>
                </a:solidFill>
                <a:ea typeface="ＭＳ Ｐゴシック"/>
                <a:cs typeface="ＭＳ Ｐゴシック"/>
              </a:rPr>
              <a:t>Wh</a:t>
            </a:r>
            <a:r>
              <a:rPr lang="en-US" sz="1600" dirty="0">
                <a:solidFill>
                  <a:srgbClr val="000000"/>
                </a:solidFill>
                <a:ea typeface="ＭＳ Ｐゴシック"/>
                <a:cs typeface="ＭＳ Ｐゴシック"/>
              </a:rPr>
              <a:t>/l </a:t>
            </a:r>
          </a:p>
        </p:txBody>
      </p:sp>
      <p:sp>
        <p:nvSpPr>
          <p:cNvPr id="25609" name="TextBox 16"/>
          <p:cNvSpPr txBox="1">
            <a:spLocks noChangeArrowheads="1"/>
          </p:cNvSpPr>
          <p:nvPr/>
        </p:nvSpPr>
        <p:spPr bwMode="auto">
          <a:xfrm rot="-5400000">
            <a:off x="-150812" y="2555875"/>
            <a:ext cx="820737" cy="366713"/>
          </a:xfrm>
          <a:prstGeom prst="rect">
            <a:avLst/>
          </a:prstGeom>
          <a:noFill/>
          <a:ln w="9525">
            <a:noFill/>
            <a:miter lim="800000"/>
            <a:headEnd/>
            <a:tailEnd/>
          </a:ln>
        </p:spPr>
        <p:txBody>
          <a:bodyPr wrap="none">
            <a:spAutoFit/>
          </a:bodyPr>
          <a:lstStyle/>
          <a:p>
            <a:r>
              <a:rPr lang="en-US">
                <a:solidFill>
                  <a:srgbClr val="000000"/>
                </a:solidFill>
                <a:latin typeface="Calibri" pitchFamily="34" charset="0"/>
              </a:rPr>
              <a:t>Energy</a:t>
            </a:r>
          </a:p>
        </p:txBody>
      </p:sp>
      <p:sp>
        <p:nvSpPr>
          <p:cNvPr id="25610" name="TextBox 17"/>
          <p:cNvSpPr txBox="1">
            <a:spLocks noChangeArrowheads="1"/>
          </p:cNvSpPr>
          <p:nvPr/>
        </p:nvSpPr>
        <p:spPr bwMode="auto">
          <a:xfrm>
            <a:off x="1169988" y="6292850"/>
            <a:ext cx="2035175" cy="307975"/>
          </a:xfrm>
          <a:prstGeom prst="rect">
            <a:avLst/>
          </a:prstGeom>
          <a:noFill/>
          <a:ln w="9525">
            <a:noFill/>
            <a:miter lim="800000"/>
            <a:headEnd/>
            <a:tailEnd/>
          </a:ln>
        </p:spPr>
        <p:txBody>
          <a:bodyPr>
            <a:spAutoFit/>
          </a:bodyPr>
          <a:lstStyle/>
          <a:p>
            <a:r>
              <a:rPr lang="en-US" sz="1400" i="1">
                <a:solidFill>
                  <a:srgbClr val="000000"/>
                </a:solidFill>
                <a:latin typeface="Calibri" pitchFamily="34" charset="0"/>
              </a:rPr>
              <a:t>Current Technology</a:t>
            </a:r>
          </a:p>
        </p:txBody>
      </p:sp>
      <p:sp>
        <p:nvSpPr>
          <p:cNvPr id="25611" name="TextBox 24"/>
          <p:cNvSpPr txBox="1">
            <a:spLocks noChangeArrowheads="1"/>
          </p:cNvSpPr>
          <p:nvPr/>
        </p:nvSpPr>
        <p:spPr bwMode="auto">
          <a:xfrm>
            <a:off x="677863" y="2593975"/>
            <a:ext cx="2370137" cy="646113"/>
          </a:xfrm>
          <a:prstGeom prst="rect">
            <a:avLst/>
          </a:prstGeom>
          <a:noFill/>
          <a:ln w="9525">
            <a:noFill/>
            <a:miter lim="800000"/>
            <a:headEnd/>
            <a:tailEnd/>
          </a:ln>
        </p:spPr>
        <p:txBody>
          <a:bodyPr>
            <a:spAutoFit/>
          </a:bodyPr>
          <a:lstStyle/>
          <a:p>
            <a:r>
              <a:rPr lang="en-US" b="1">
                <a:solidFill>
                  <a:srgbClr val="FF0000"/>
                </a:solidFill>
                <a:latin typeface="Calibri" pitchFamily="34" charset="0"/>
              </a:rPr>
              <a:t>2014 VTP PHEV</a:t>
            </a:r>
          </a:p>
          <a:p>
            <a:r>
              <a:rPr lang="en-US" b="1">
                <a:solidFill>
                  <a:srgbClr val="FF0000"/>
                </a:solidFill>
                <a:latin typeface="Calibri" pitchFamily="34" charset="0"/>
              </a:rPr>
              <a:t>Goal: $300/KWh</a:t>
            </a:r>
          </a:p>
        </p:txBody>
      </p:sp>
      <p:sp>
        <p:nvSpPr>
          <p:cNvPr id="20" name="Rounded Rectangle 19"/>
          <p:cNvSpPr/>
          <p:nvPr/>
        </p:nvSpPr>
        <p:spPr>
          <a:xfrm>
            <a:off x="608013" y="4181475"/>
            <a:ext cx="2982912" cy="979488"/>
          </a:xfrm>
          <a:prstGeom prst="roundRect">
            <a:avLst/>
          </a:prstGeom>
          <a:gradFill flip="none" rotWithShape="1">
            <a:gsLst>
              <a:gs pos="0">
                <a:schemeClr val="accent5">
                  <a:lumMod val="40000"/>
                  <a:lumOff val="60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rgbClr val="000000"/>
                </a:solidFill>
                <a:ea typeface="ＭＳ Ｐゴシック"/>
                <a:cs typeface="ＭＳ Ｐゴシック"/>
              </a:rPr>
              <a:t>Graphite &amp; Ni, </a:t>
            </a:r>
            <a:r>
              <a:rPr lang="en-US" sz="1400" b="1" dirty="0" err="1">
                <a:solidFill>
                  <a:srgbClr val="000000"/>
                </a:solidFill>
                <a:ea typeface="ＭＳ Ｐゴシック"/>
                <a:cs typeface="ＭＳ Ｐゴシック"/>
              </a:rPr>
              <a:t>Mn</a:t>
            </a:r>
            <a:r>
              <a:rPr lang="en-US" sz="1400" b="1" dirty="0">
                <a:solidFill>
                  <a:srgbClr val="000000"/>
                </a:solidFill>
                <a:ea typeface="ＭＳ Ｐゴシック"/>
                <a:cs typeface="ＭＳ Ｐゴシック"/>
              </a:rPr>
              <a:t>, Fe cathodes</a:t>
            </a:r>
          </a:p>
          <a:p>
            <a:pPr algn="ctr">
              <a:defRPr/>
            </a:pPr>
            <a:r>
              <a:rPr lang="en-US" sz="1400" dirty="0">
                <a:solidFill>
                  <a:srgbClr val="000000"/>
                </a:solidFill>
                <a:ea typeface="ＭＳ Ｐゴシック"/>
                <a:cs typeface="ＭＳ Ｐゴシック"/>
              </a:rPr>
              <a:t>Theoretical: 400 </a:t>
            </a:r>
            <a:r>
              <a:rPr lang="en-US" sz="1400" dirty="0" err="1">
                <a:solidFill>
                  <a:srgbClr val="000000"/>
                </a:solidFill>
                <a:ea typeface="ＭＳ Ｐゴシック"/>
                <a:cs typeface="ＭＳ Ｐゴシック"/>
              </a:rPr>
              <a:t>Wh</a:t>
            </a:r>
            <a:r>
              <a:rPr lang="en-US" sz="1400" dirty="0">
                <a:solidFill>
                  <a:srgbClr val="000000"/>
                </a:solidFill>
                <a:ea typeface="ＭＳ Ｐゴシック"/>
                <a:cs typeface="ＭＳ Ｐゴシック"/>
              </a:rPr>
              <a:t>/kg,1400 </a:t>
            </a:r>
            <a:r>
              <a:rPr lang="en-US" sz="1400" dirty="0" err="1">
                <a:solidFill>
                  <a:srgbClr val="000000"/>
                </a:solidFill>
                <a:ea typeface="ＭＳ Ｐゴシック"/>
                <a:cs typeface="ＭＳ Ｐゴシック"/>
              </a:rPr>
              <a:t>Wh</a:t>
            </a:r>
            <a:r>
              <a:rPr lang="en-US" sz="1400" dirty="0">
                <a:solidFill>
                  <a:srgbClr val="000000"/>
                </a:solidFill>
                <a:ea typeface="ＭＳ Ｐゴシック"/>
                <a:cs typeface="ＭＳ Ｐゴシック"/>
              </a:rPr>
              <a:t>/l</a:t>
            </a:r>
          </a:p>
          <a:p>
            <a:pPr algn="ctr">
              <a:defRPr/>
            </a:pPr>
            <a:r>
              <a:rPr lang="en-US" sz="1400" dirty="0">
                <a:solidFill>
                  <a:srgbClr val="000000"/>
                </a:solidFill>
                <a:ea typeface="ＭＳ Ｐゴシック"/>
                <a:cs typeface="ＭＳ Ｐゴシック"/>
              </a:rPr>
              <a:t>Practical: 150 </a:t>
            </a:r>
            <a:r>
              <a:rPr lang="en-US" sz="1400" dirty="0" err="1">
                <a:solidFill>
                  <a:srgbClr val="000000"/>
                </a:solidFill>
                <a:ea typeface="ＭＳ Ｐゴシック"/>
                <a:cs typeface="ＭＳ Ｐゴシック"/>
              </a:rPr>
              <a:t>Wh</a:t>
            </a:r>
            <a:r>
              <a:rPr lang="en-US" sz="1400" dirty="0">
                <a:solidFill>
                  <a:srgbClr val="000000"/>
                </a:solidFill>
                <a:ea typeface="ＭＳ Ｐゴシック"/>
                <a:cs typeface="ＭＳ Ｐゴシック"/>
              </a:rPr>
              <a:t>/kg 250 </a:t>
            </a:r>
            <a:r>
              <a:rPr lang="en-US" sz="1600" dirty="0" err="1">
                <a:solidFill>
                  <a:srgbClr val="000000"/>
                </a:solidFill>
                <a:ea typeface="ＭＳ Ｐゴシック"/>
                <a:cs typeface="ＭＳ Ｐゴシック"/>
              </a:rPr>
              <a:t>Wh</a:t>
            </a:r>
            <a:r>
              <a:rPr lang="en-US" sz="1600" dirty="0">
                <a:solidFill>
                  <a:srgbClr val="000000"/>
                </a:solidFill>
                <a:ea typeface="ＭＳ Ｐゴシック"/>
                <a:cs typeface="ＭＳ Ｐゴシック"/>
              </a:rPr>
              <a:t>/l</a:t>
            </a:r>
          </a:p>
        </p:txBody>
      </p:sp>
      <p:sp>
        <p:nvSpPr>
          <p:cNvPr id="21" name="Down Arrow 20"/>
          <p:cNvSpPr/>
          <p:nvPr/>
        </p:nvSpPr>
        <p:spPr>
          <a:xfrm>
            <a:off x="4337050" y="4191000"/>
            <a:ext cx="387350" cy="10668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2" name="Down Arrow 21"/>
          <p:cNvSpPr/>
          <p:nvPr/>
        </p:nvSpPr>
        <p:spPr>
          <a:xfrm>
            <a:off x="5957888" y="3276600"/>
            <a:ext cx="366712" cy="21336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5615" name="TextBox 33"/>
          <p:cNvSpPr txBox="1">
            <a:spLocks noChangeArrowheads="1"/>
          </p:cNvSpPr>
          <p:nvPr/>
        </p:nvSpPr>
        <p:spPr bwMode="auto">
          <a:xfrm>
            <a:off x="4159250" y="6262688"/>
            <a:ext cx="896938" cy="366712"/>
          </a:xfrm>
          <a:prstGeom prst="rect">
            <a:avLst/>
          </a:prstGeom>
          <a:noFill/>
          <a:ln w="9525">
            <a:noFill/>
            <a:miter lim="800000"/>
            <a:headEnd/>
            <a:tailEnd/>
          </a:ln>
        </p:spPr>
        <p:txBody>
          <a:bodyPr>
            <a:spAutoFit/>
          </a:bodyPr>
          <a:lstStyle/>
          <a:p>
            <a:r>
              <a:rPr lang="en-US">
                <a:solidFill>
                  <a:srgbClr val="000000"/>
                </a:solidFill>
                <a:latin typeface="Calibri" pitchFamily="34" charset="0"/>
              </a:rPr>
              <a:t>2015</a:t>
            </a:r>
          </a:p>
        </p:txBody>
      </p:sp>
      <p:sp>
        <p:nvSpPr>
          <p:cNvPr id="25616" name="TextBox 33"/>
          <p:cNvSpPr txBox="1">
            <a:spLocks noChangeArrowheads="1"/>
          </p:cNvSpPr>
          <p:nvPr/>
        </p:nvSpPr>
        <p:spPr bwMode="auto">
          <a:xfrm>
            <a:off x="6867525" y="6262688"/>
            <a:ext cx="896938" cy="366712"/>
          </a:xfrm>
          <a:prstGeom prst="rect">
            <a:avLst/>
          </a:prstGeom>
          <a:noFill/>
          <a:ln w="9525">
            <a:noFill/>
            <a:miter lim="800000"/>
            <a:headEnd/>
            <a:tailEnd/>
          </a:ln>
        </p:spPr>
        <p:txBody>
          <a:bodyPr>
            <a:spAutoFit/>
          </a:bodyPr>
          <a:lstStyle/>
          <a:p>
            <a:r>
              <a:rPr lang="en-US">
                <a:solidFill>
                  <a:srgbClr val="000000"/>
                </a:solidFill>
                <a:latin typeface="Calibri" pitchFamily="34" charset="0"/>
              </a:rPr>
              <a:t>2020</a:t>
            </a:r>
          </a:p>
        </p:txBody>
      </p:sp>
      <p:sp>
        <p:nvSpPr>
          <p:cNvPr id="25617" name="TextBox 24"/>
          <p:cNvSpPr txBox="1">
            <a:spLocks noChangeArrowheads="1"/>
          </p:cNvSpPr>
          <p:nvPr/>
        </p:nvSpPr>
        <p:spPr bwMode="auto">
          <a:xfrm>
            <a:off x="639763" y="1404938"/>
            <a:ext cx="2122487" cy="647700"/>
          </a:xfrm>
          <a:prstGeom prst="rect">
            <a:avLst/>
          </a:prstGeom>
          <a:noFill/>
          <a:ln w="9525">
            <a:noFill/>
            <a:miter lim="800000"/>
            <a:headEnd/>
            <a:tailEnd/>
          </a:ln>
        </p:spPr>
        <p:txBody>
          <a:bodyPr>
            <a:spAutoFit/>
          </a:bodyPr>
          <a:lstStyle/>
          <a:p>
            <a:r>
              <a:rPr lang="en-US" b="1">
                <a:solidFill>
                  <a:srgbClr val="FF0000"/>
                </a:solidFill>
                <a:latin typeface="Calibri" pitchFamily="34" charset="0"/>
              </a:rPr>
              <a:t>VTP &amp; ARPA-E </a:t>
            </a:r>
          </a:p>
          <a:p>
            <a:r>
              <a:rPr lang="en-US" b="1">
                <a:solidFill>
                  <a:srgbClr val="FF0000"/>
                </a:solidFill>
                <a:latin typeface="Calibri" pitchFamily="34" charset="0"/>
              </a:rPr>
              <a:t>EV Goal: $150/KWh</a:t>
            </a:r>
          </a:p>
        </p:txBody>
      </p:sp>
      <p:sp>
        <p:nvSpPr>
          <p:cNvPr id="28" name="Down Arrow 27"/>
          <p:cNvSpPr/>
          <p:nvPr/>
        </p:nvSpPr>
        <p:spPr>
          <a:xfrm>
            <a:off x="7318375" y="2514600"/>
            <a:ext cx="352425" cy="28956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grpSp>
        <p:nvGrpSpPr>
          <p:cNvPr id="2" name="Group 17"/>
          <p:cNvGrpSpPr>
            <a:grpSpLocks/>
          </p:cNvGrpSpPr>
          <p:nvPr/>
        </p:nvGrpSpPr>
        <p:grpSpPr bwMode="auto">
          <a:xfrm>
            <a:off x="1219200" y="5275263"/>
            <a:ext cx="1774825" cy="592137"/>
            <a:chOff x="4876800" y="1981200"/>
            <a:chExt cx="3505200" cy="1066800"/>
          </a:xfrm>
        </p:grpSpPr>
        <p:sp>
          <p:nvSpPr>
            <p:cNvPr id="25644" name="Cube 32"/>
            <p:cNvSpPr>
              <a:spLocks noChangeArrowheads="1"/>
            </p:cNvSpPr>
            <p:nvPr/>
          </p:nvSpPr>
          <p:spPr bwMode="auto">
            <a:xfrm>
              <a:off x="4876800" y="1981200"/>
              <a:ext cx="762706" cy="1066800"/>
            </a:xfrm>
            <a:prstGeom prst="cube">
              <a:avLst>
                <a:gd name="adj" fmla="val 25000"/>
              </a:avLst>
            </a:prstGeom>
            <a:solidFill>
              <a:srgbClr val="FF9900"/>
            </a:solidFill>
            <a:ln w="25400" algn="ctr">
              <a:solidFill>
                <a:srgbClr val="A6A6A6"/>
              </a:solidFill>
              <a:miter lim="800000"/>
              <a:headEnd/>
              <a:tailEnd/>
            </a:ln>
          </p:spPr>
          <p:txBody>
            <a:bodyPr anchor="ctr"/>
            <a:lstStyle/>
            <a:p>
              <a:pPr algn="ctr"/>
              <a:endParaRPr lang="en-US">
                <a:solidFill>
                  <a:srgbClr val="FFFFFF"/>
                </a:solidFill>
              </a:endParaRPr>
            </a:p>
          </p:txBody>
        </p:sp>
        <p:sp>
          <p:nvSpPr>
            <p:cNvPr id="25645" name="Cube 33"/>
            <p:cNvSpPr>
              <a:spLocks noChangeArrowheads="1"/>
            </p:cNvSpPr>
            <p:nvPr/>
          </p:nvSpPr>
          <p:spPr bwMode="auto">
            <a:xfrm>
              <a:off x="5562424" y="1981200"/>
              <a:ext cx="762706" cy="1066800"/>
            </a:xfrm>
            <a:prstGeom prst="cube">
              <a:avLst>
                <a:gd name="adj" fmla="val 25000"/>
              </a:avLst>
            </a:prstGeom>
            <a:solidFill>
              <a:srgbClr val="FF9900"/>
            </a:solidFill>
            <a:ln w="25400" algn="ctr">
              <a:solidFill>
                <a:srgbClr val="A6A6A6"/>
              </a:solidFill>
              <a:miter lim="800000"/>
              <a:headEnd/>
              <a:tailEnd/>
            </a:ln>
          </p:spPr>
          <p:txBody>
            <a:bodyPr anchor="ctr"/>
            <a:lstStyle/>
            <a:p>
              <a:pPr algn="ctr"/>
              <a:endParaRPr lang="en-US">
                <a:solidFill>
                  <a:srgbClr val="FFFFFF"/>
                </a:solidFill>
              </a:endParaRPr>
            </a:p>
          </p:txBody>
        </p:sp>
        <p:sp>
          <p:nvSpPr>
            <p:cNvPr id="25646" name="Cube 34"/>
            <p:cNvSpPr>
              <a:spLocks noChangeArrowheads="1"/>
            </p:cNvSpPr>
            <p:nvPr/>
          </p:nvSpPr>
          <p:spPr bwMode="auto">
            <a:xfrm>
              <a:off x="6248047" y="1981200"/>
              <a:ext cx="762706" cy="1066800"/>
            </a:xfrm>
            <a:prstGeom prst="cube">
              <a:avLst>
                <a:gd name="adj" fmla="val 25000"/>
              </a:avLst>
            </a:prstGeom>
            <a:solidFill>
              <a:srgbClr val="FF9900"/>
            </a:solidFill>
            <a:ln w="25400" algn="ctr">
              <a:solidFill>
                <a:srgbClr val="A6A6A6"/>
              </a:solidFill>
              <a:miter lim="800000"/>
              <a:headEnd/>
              <a:tailEnd/>
            </a:ln>
          </p:spPr>
          <p:txBody>
            <a:bodyPr anchor="ctr"/>
            <a:lstStyle/>
            <a:p>
              <a:pPr algn="ctr"/>
              <a:endParaRPr lang="en-US">
                <a:solidFill>
                  <a:srgbClr val="FFFFFF"/>
                </a:solidFill>
              </a:endParaRPr>
            </a:p>
          </p:txBody>
        </p:sp>
        <p:sp>
          <p:nvSpPr>
            <p:cNvPr id="25647" name="Cube 35"/>
            <p:cNvSpPr>
              <a:spLocks noChangeArrowheads="1"/>
            </p:cNvSpPr>
            <p:nvPr/>
          </p:nvSpPr>
          <p:spPr bwMode="auto">
            <a:xfrm>
              <a:off x="6933671" y="1981200"/>
              <a:ext cx="762706" cy="1066800"/>
            </a:xfrm>
            <a:prstGeom prst="cube">
              <a:avLst>
                <a:gd name="adj" fmla="val 25000"/>
              </a:avLst>
            </a:prstGeom>
            <a:solidFill>
              <a:srgbClr val="FF9900"/>
            </a:solidFill>
            <a:ln w="25400" algn="ctr">
              <a:solidFill>
                <a:srgbClr val="A6A6A6"/>
              </a:solidFill>
              <a:miter lim="800000"/>
              <a:headEnd/>
              <a:tailEnd/>
            </a:ln>
          </p:spPr>
          <p:txBody>
            <a:bodyPr anchor="ctr"/>
            <a:lstStyle/>
            <a:p>
              <a:pPr algn="ctr"/>
              <a:endParaRPr lang="en-US">
                <a:solidFill>
                  <a:srgbClr val="FFFFFF"/>
                </a:solidFill>
              </a:endParaRPr>
            </a:p>
          </p:txBody>
        </p:sp>
        <p:sp>
          <p:nvSpPr>
            <p:cNvPr id="25648" name="Cube 36"/>
            <p:cNvSpPr>
              <a:spLocks noChangeArrowheads="1"/>
            </p:cNvSpPr>
            <p:nvPr/>
          </p:nvSpPr>
          <p:spPr bwMode="auto">
            <a:xfrm>
              <a:off x="7619294" y="1981200"/>
              <a:ext cx="762706" cy="1066800"/>
            </a:xfrm>
            <a:prstGeom prst="cube">
              <a:avLst>
                <a:gd name="adj" fmla="val 25000"/>
              </a:avLst>
            </a:prstGeom>
            <a:solidFill>
              <a:srgbClr val="FF9900"/>
            </a:solidFill>
            <a:ln w="25400" algn="ctr">
              <a:solidFill>
                <a:srgbClr val="A6A6A6"/>
              </a:solidFill>
              <a:miter lim="800000"/>
              <a:headEnd/>
              <a:tailEnd/>
            </a:ln>
          </p:spPr>
          <p:txBody>
            <a:bodyPr anchor="ctr"/>
            <a:lstStyle/>
            <a:p>
              <a:pPr algn="ctr"/>
              <a:endParaRPr lang="en-US">
                <a:solidFill>
                  <a:srgbClr val="FFFFFF"/>
                </a:solidFill>
              </a:endParaRPr>
            </a:p>
          </p:txBody>
        </p:sp>
      </p:grpSp>
      <p:grpSp>
        <p:nvGrpSpPr>
          <p:cNvPr id="3" name="Group 18"/>
          <p:cNvGrpSpPr>
            <a:grpSpLocks/>
          </p:cNvGrpSpPr>
          <p:nvPr/>
        </p:nvGrpSpPr>
        <p:grpSpPr bwMode="auto">
          <a:xfrm>
            <a:off x="3810000" y="5335588"/>
            <a:ext cx="1301750" cy="531812"/>
            <a:chOff x="5334000" y="4038600"/>
            <a:chExt cx="2514600" cy="914400"/>
          </a:xfrm>
        </p:grpSpPr>
        <p:sp>
          <p:nvSpPr>
            <p:cNvPr id="39" name="Cube 38"/>
            <p:cNvSpPr/>
            <p:nvPr/>
          </p:nvSpPr>
          <p:spPr>
            <a:xfrm>
              <a:off x="5334000" y="4038600"/>
              <a:ext cx="686915" cy="914400"/>
            </a:xfrm>
            <a:prstGeom prst="cube">
              <a:avLst/>
            </a:prstGeom>
            <a:solidFill>
              <a:schemeClr val="accent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0" name="Cube 39"/>
            <p:cNvSpPr/>
            <p:nvPr/>
          </p:nvSpPr>
          <p:spPr>
            <a:xfrm>
              <a:off x="5944251" y="4038600"/>
              <a:ext cx="686915" cy="914400"/>
            </a:xfrm>
            <a:prstGeom prst="cube">
              <a:avLst/>
            </a:prstGeom>
            <a:solidFill>
              <a:schemeClr val="accent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1" name="Cube 40"/>
            <p:cNvSpPr/>
            <p:nvPr/>
          </p:nvSpPr>
          <p:spPr>
            <a:xfrm>
              <a:off x="6551435" y="4038600"/>
              <a:ext cx="686915" cy="914400"/>
            </a:xfrm>
            <a:prstGeom prst="cube">
              <a:avLst/>
            </a:prstGeom>
            <a:solidFill>
              <a:schemeClr val="accent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2" name="Cube 41"/>
            <p:cNvSpPr/>
            <p:nvPr/>
          </p:nvSpPr>
          <p:spPr>
            <a:xfrm>
              <a:off x="7161685" y="4038600"/>
              <a:ext cx="686915" cy="914400"/>
            </a:xfrm>
            <a:prstGeom prst="cube">
              <a:avLst/>
            </a:prstGeom>
            <a:solidFill>
              <a:schemeClr val="accent2">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25621" name="TextBox 27"/>
          <p:cNvSpPr txBox="1">
            <a:spLocks noChangeArrowheads="1"/>
          </p:cNvSpPr>
          <p:nvPr/>
        </p:nvSpPr>
        <p:spPr bwMode="auto">
          <a:xfrm>
            <a:off x="3733800" y="5894388"/>
            <a:ext cx="1447800" cy="430212"/>
          </a:xfrm>
          <a:prstGeom prst="rect">
            <a:avLst/>
          </a:prstGeom>
          <a:noFill/>
          <a:ln w="9525">
            <a:noFill/>
            <a:miter lim="800000"/>
            <a:headEnd/>
            <a:tailEnd/>
          </a:ln>
        </p:spPr>
        <p:txBody>
          <a:bodyPr>
            <a:spAutoFit/>
          </a:bodyPr>
          <a:lstStyle/>
          <a:p>
            <a:pPr algn="ctr"/>
            <a:r>
              <a:rPr lang="en-US" sz="1100">
                <a:solidFill>
                  <a:srgbClr val="BF9D00"/>
                </a:solidFill>
                <a:latin typeface="Calibri" pitchFamily="34" charset="0"/>
              </a:rPr>
              <a:t>~200 Cells, ~$6,000</a:t>
            </a:r>
          </a:p>
          <a:p>
            <a:pPr algn="ctr"/>
            <a:r>
              <a:rPr lang="en-US" sz="1100">
                <a:solidFill>
                  <a:srgbClr val="BF9D00"/>
                </a:solidFill>
                <a:latin typeface="Calibri" pitchFamily="34" charset="0"/>
              </a:rPr>
              <a:t>PHEV Battery</a:t>
            </a:r>
            <a:endParaRPr lang="en-US" sz="1100" i="1">
              <a:solidFill>
                <a:srgbClr val="BF9D00"/>
              </a:solidFill>
              <a:latin typeface="Calibri" pitchFamily="34" charset="0"/>
            </a:endParaRPr>
          </a:p>
        </p:txBody>
      </p:sp>
      <p:sp>
        <p:nvSpPr>
          <p:cNvPr id="25622" name="TextBox 27"/>
          <p:cNvSpPr txBox="1">
            <a:spLocks noChangeArrowheads="1"/>
          </p:cNvSpPr>
          <p:nvPr/>
        </p:nvSpPr>
        <p:spPr bwMode="auto">
          <a:xfrm>
            <a:off x="5486400" y="5894388"/>
            <a:ext cx="1371600" cy="430212"/>
          </a:xfrm>
          <a:prstGeom prst="rect">
            <a:avLst/>
          </a:prstGeom>
          <a:noFill/>
          <a:ln w="9525">
            <a:noFill/>
            <a:miter lim="800000"/>
            <a:headEnd/>
            <a:tailEnd/>
          </a:ln>
        </p:spPr>
        <p:txBody>
          <a:bodyPr>
            <a:spAutoFit/>
          </a:bodyPr>
          <a:lstStyle/>
          <a:p>
            <a:pPr algn="ctr"/>
            <a:r>
              <a:rPr lang="en-US" sz="1100">
                <a:solidFill>
                  <a:srgbClr val="008000"/>
                </a:solidFill>
                <a:latin typeface="Calibri" pitchFamily="34" charset="0"/>
              </a:rPr>
              <a:t>~100 Cells, ~$3,000</a:t>
            </a:r>
          </a:p>
          <a:p>
            <a:pPr algn="ctr"/>
            <a:r>
              <a:rPr lang="en-US" sz="1100">
                <a:solidFill>
                  <a:srgbClr val="008000"/>
                </a:solidFill>
                <a:latin typeface="Calibri" pitchFamily="34" charset="0"/>
              </a:rPr>
              <a:t>PHEV Battery</a:t>
            </a:r>
            <a:endParaRPr lang="en-US" sz="1100" i="1">
              <a:solidFill>
                <a:srgbClr val="008000"/>
              </a:solidFill>
              <a:latin typeface="Calibri" pitchFamily="34" charset="0"/>
            </a:endParaRPr>
          </a:p>
        </p:txBody>
      </p:sp>
      <p:grpSp>
        <p:nvGrpSpPr>
          <p:cNvPr id="4" name="Group 27"/>
          <p:cNvGrpSpPr>
            <a:grpSpLocks/>
          </p:cNvGrpSpPr>
          <p:nvPr/>
        </p:nvGrpSpPr>
        <p:grpSpPr bwMode="auto">
          <a:xfrm>
            <a:off x="5562600" y="5451475"/>
            <a:ext cx="1176338" cy="415925"/>
            <a:chOff x="6483350" y="5401270"/>
            <a:chExt cx="1818462" cy="642343"/>
          </a:xfrm>
        </p:grpSpPr>
        <p:sp>
          <p:nvSpPr>
            <p:cNvPr id="48" name="Cube 47"/>
            <p:cNvSpPr/>
            <p:nvPr/>
          </p:nvSpPr>
          <p:spPr bwMode="auto">
            <a:xfrm>
              <a:off x="6483350" y="5403722"/>
              <a:ext cx="493268" cy="639891"/>
            </a:xfrm>
            <a:prstGeom prst="cube">
              <a:avLst/>
            </a:prstGeom>
            <a:solidFill>
              <a:schemeClr val="accent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9" name="Cube 48"/>
            <p:cNvSpPr/>
            <p:nvPr/>
          </p:nvSpPr>
          <p:spPr bwMode="auto">
            <a:xfrm>
              <a:off x="6920173" y="5403722"/>
              <a:ext cx="495721" cy="639891"/>
            </a:xfrm>
            <a:prstGeom prst="cube">
              <a:avLst/>
            </a:prstGeom>
            <a:solidFill>
              <a:schemeClr val="accent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0" name="Cube 49"/>
            <p:cNvSpPr/>
            <p:nvPr/>
          </p:nvSpPr>
          <p:spPr bwMode="auto">
            <a:xfrm>
              <a:off x="7361905" y="5403722"/>
              <a:ext cx="493268" cy="639891"/>
            </a:xfrm>
            <a:prstGeom prst="cube">
              <a:avLst/>
            </a:prstGeom>
            <a:solidFill>
              <a:schemeClr val="accent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1" name="Cube 50"/>
            <p:cNvSpPr/>
            <p:nvPr/>
          </p:nvSpPr>
          <p:spPr bwMode="auto">
            <a:xfrm>
              <a:off x="7808544" y="5401270"/>
              <a:ext cx="493268" cy="639892"/>
            </a:xfrm>
            <a:prstGeom prst="cube">
              <a:avLst/>
            </a:prstGeom>
            <a:solidFill>
              <a:schemeClr val="accent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25624" name="TextBox 25"/>
          <p:cNvSpPr txBox="1">
            <a:spLocks noChangeArrowheads="1"/>
          </p:cNvSpPr>
          <p:nvPr/>
        </p:nvSpPr>
        <p:spPr bwMode="auto">
          <a:xfrm>
            <a:off x="1219200" y="5894388"/>
            <a:ext cx="1752600" cy="430212"/>
          </a:xfrm>
          <a:prstGeom prst="rect">
            <a:avLst/>
          </a:prstGeom>
          <a:noFill/>
          <a:ln w="9525">
            <a:noFill/>
            <a:miter lim="800000"/>
            <a:headEnd/>
            <a:tailEnd/>
          </a:ln>
        </p:spPr>
        <p:txBody>
          <a:bodyPr>
            <a:spAutoFit/>
          </a:bodyPr>
          <a:lstStyle/>
          <a:p>
            <a:pPr algn="ctr"/>
            <a:r>
              <a:rPr lang="en-US" sz="1100">
                <a:solidFill>
                  <a:srgbClr val="FF9900"/>
                </a:solidFill>
                <a:latin typeface="Calibri" pitchFamily="34" charset="0"/>
              </a:rPr>
              <a:t>~300 Cells, ~$10,000</a:t>
            </a:r>
          </a:p>
          <a:p>
            <a:pPr algn="ctr"/>
            <a:r>
              <a:rPr lang="en-US" sz="1100">
                <a:solidFill>
                  <a:srgbClr val="FF9900"/>
                </a:solidFill>
                <a:latin typeface="Calibri" pitchFamily="34" charset="0"/>
              </a:rPr>
              <a:t>PHEV Battery</a:t>
            </a:r>
          </a:p>
        </p:txBody>
      </p:sp>
      <p:sp>
        <p:nvSpPr>
          <p:cNvPr id="55" name="Cube 54"/>
          <p:cNvSpPr/>
          <p:nvPr/>
        </p:nvSpPr>
        <p:spPr bwMode="auto">
          <a:xfrm>
            <a:off x="7129463" y="5453063"/>
            <a:ext cx="195262" cy="414337"/>
          </a:xfrm>
          <a:prstGeom prst="cube">
            <a:avLst/>
          </a:prstGeom>
          <a:solidFill>
            <a:srgbClr val="008000"/>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6" name="Cube 55"/>
          <p:cNvSpPr/>
          <p:nvPr/>
        </p:nvSpPr>
        <p:spPr bwMode="auto">
          <a:xfrm>
            <a:off x="7302500" y="5453063"/>
            <a:ext cx="196850" cy="414337"/>
          </a:xfrm>
          <a:prstGeom prst="cube">
            <a:avLst/>
          </a:prstGeom>
          <a:solidFill>
            <a:srgbClr val="008000"/>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7" name="Cube 56"/>
          <p:cNvSpPr/>
          <p:nvPr/>
        </p:nvSpPr>
        <p:spPr bwMode="auto">
          <a:xfrm>
            <a:off x="7477125" y="5453063"/>
            <a:ext cx="195263" cy="414337"/>
          </a:xfrm>
          <a:prstGeom prst="cube">
            <a:avLst/>
          </a:prstGeom>
          <a:solidFill>
            <a:srgbClr val="008000"/>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8" name="Cube 57"/>
          <p:cNvSpPr/>
          <p:nvPr/>
        </p:nvSpPr>
        <p:spPr bwMode="auto">
          <a:xfrm>
            <a:off x="7653338" y="5453063"/>
            <a:ext cx="195262" cy="414337"/>
          </a:xfrm>
          <a:prstGeom prst="cube">
            <a:avLst/>
          </a:prstGeom>
          <a:solidFill>
            <a:srgbClr val="008000"/>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3" name="Rectangle 42"/>
          <p:cNvSpPr/>
          <p:nvPr/>
        </p:nvSpPr>
        <p:spPr>
          <a:xfrm>
            <a:off x="381000" y="6618288"/>
            <a:ext cx="2362200" cy="228600"/>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5630" name="TextBox 27"/>
          <p:cNvSpPr txBox="1">
            <a:spLocks noChangeArrowheads="1"/>
          </p:cNvSpPr>
          <p:nvPr/>
        </p:nvSpPr>
        <p:spPr bwMode="auto">
          <a:xfrm>
            <a:off x="6781800" y="5894388"/>
            <a:ext cx="1371600" cy="430212"/>
          </a:xfrm>
          <a:prstGeom prst="rect">
            <a:avLst/>
          </a:prstGeom>
          <a:noFill/>
          <a:ln w="9525">
            <a:noFill/>
            <a:miter lim="800000"/>
            <a:headEnd/>
            <a:tailEnd/>
          </a:ln>
        </p:spPr>
        <p:txBody>
          <a:bodyPr>
            <a:spAutoFit/>
          </a:bodyPr>
          <a:lstStyle/>
          <a:p>
            <a:pPr algn="ctr"/>
            <a:r>
              <a:rPr lang="en-US" sz="1100">
                <a:solidFill>
                  <a:srgbClr val="008000"/>
                </a:solidFill>
                <a:latin typeface="Calibri" pitchFamily="34" charset="0"/>
              </a:rPr>
              <a:t>Low-cost</a:t>
            </a:r>
          </a:p>
          <a:p>
            <a:pPr algn="ctr"/>
            <a:r>
              <a:rPr lang="en-US" sz="1100">
                <a:solidFill>
                  <a:srgbClr val="008000"/>
                </a:solidFill>
                <a:latin typeface="Calibri" pitchFamily="34" charset="0"/>
              </a:rPr>
              <a:t>EV Battery</a:t>
            </a:r>
            <a:endParaRPr lang="en-US" sz="1100" i="1">
              <a:solidFill>
                <a:srgbClr val="008000"/>
              </a:solidFill>
              <a:latin typeface="Calibri" pitchFamily="34" charset="0"/>
            </a:endParaRPr>
          </a:p>
        </p:txBody>
      </p:sp>
      <p:sp>
        <p:nvSpPr>
          <p:cNvPr id="25631" name="TextBox 27"/>
          <p:cNvSpPr txBox="1">
            <a:spLocks noChangeArrowheads="1"/>
          </p:cNvSpPr>
          <p:nvPr/>
        </p:nvSpPr>
        <p:spPr bwMode="auto">
          <a:xfrm>
            <a:off x="8026400" y="1036638"/>
            <a:ext cx="1233488" cy="3170237"/>
          </a:xfrm>
          <a:prstGeom prst="rect">
            <a:avLst/>
          </a:prstGeom>
          <a:noFill/>
          <a:ln w="9525">
            <a:noFill/>
            <a:miter lim="800000"/>
            <a:headEnd/>
            <a:tailEnd/>
          </a:ln>
        </p:spPr>
        <p:txBody>
          <a:bodyPr>
            <a:spAutoFit/>
          </a:bodyPr>
          <a:lstStyle/>
          <a:p>
            <a:pPr algn="ctr"/>
            <a:r>
              <a:rPr lang="en-US" sz="1400" i="1" u="sng">
                <a:solidFill>
                  <a:srgbClr val="000000"/>
                </a:solidFill>
                <a:latin typeface="Calibri" pitchFamily="34" charset="0"/>
              </a:rPr>
              <a:t>Level of Effort</a:t>
            </a:r>
          </a:p>
          <a:p>
            <a:pPr algn="ctr"/>
            <a:endParaRPr lang="en-US" sz="2400">
              <a:solidFill>
                <a:srgbClr val="000000"/>
              </a:solidFill>
              <a:latin typeface="Calibri" pitchFamily="34" charset="0"/>
            </a:endParaRPr>
          </a:p>
          <a:p>
            <a:pPr algn="ctr"/>
            <a:r>
              <a:rPr lang="en-US" sz="2400">
                <a:solidFill>
                  <a:srgbClr val="000000"/>
                </a:solidFill>
                <a:latin typeface="Calibri" pitchFamily="34" charset="0"/>
              </a:rPr>
              <a:t>15%</a:t>
            </a:r>
          </a:p>
          <a:p>
            <a:pPr algn="ctr"/>
            <a:endParaRPr lang="en-US" sz="2400">
              <a:solidFill>
                <a:srgbClr val="000000"/>
              </a:solidFill>
              <a:latin typeface="Calibri" pitchFamily="34" charset="0"/>
            </a:endParaRPr>
          </a:p>
          <a:p>
            <a:pPr algn="ctr"/>
            <a:endParaRPr lang="en-US" sz="2400">
              <a:solidFill>
                <a:srgbClr val="000000"/>
              </a:solidFill>
              <a:latin typeface="Calibri" pitchFamily="34" charset="0"/>
            </a:endParaRPr>
          </a:p>
          <a:p>
            <a:pPr algn="ctr"/>
            <a:r>
              <a:rPr lang="en-US" sz="2400">
                <a:solidFill>
                  <a:srgbClr val="000000"/>
                </a:solidFill>
                <a:latin typeface="Calibri" pitchFamily="34" charset="0"/>
              </a:rPr>
              <a:t>55%</a:t>
            </a:r>
          </a:p>
          <a:p>
            <a:pPr algn="ctr"/>
            <a:endParaRPr lang="en-US" sz="2400">
              <a:solidFill>
                <a:srgbClr val="000000"/>
              </a:solidFill>
              <a:latin typeface="Calibri" pitchFamily="34" charset="0"/>
            </a:endParaRPr>
          </a:p>
          <a:p>
            <a:pPr algn="ctr"/>
            <a:endParaRPr lang="en-US">
              <a:solidFill>
                <a:srgbClr val="000000"/>
              </a:solidFill>
              <a:latin typeface="Calibri" pitchFamily="34" charset="0"/>
            </a:endParaRPr>
          </a:p>
          <a:p>
            <a:pPr algn="ctr"/>
            <a:r>
              <a:rPr lang="en-US" sz="2400">
                <a:solidFill>
                  <a:srgbClr val="000000"/>
                </a:solidFill>
                <a:latin typeface="Calibri" pitchFamily="34" charset="0"/>
              </a:rPr>
              <a:t>30%</a:t>
            </a:r>
          </a:p>
        </p:txBody>
      </p:sp>
      <p:sp>
        <p:nvSpPr>
          <p:cNvPr id="46" name="Right Brace 45"/>
          <p:cNvSpPr/>
          <p:nvPr/>
        </p:nvSpPr>
        <p:spPr>
          <a:xfrm>
            <a:off x="8013700" y="1352550"/>
            <a:ext cx="328613" cy="1058863"/>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47" name="Right Brace 46"/>
          <p:cNvSpPr/>
          <p:nvPr/>
        </p:nvSpPr>
        <p:spPr>
          <a:xfrm>
            <a:off x="8043863" y="2463800"/>
            <a:ext cx="276225" cy="1047750"/>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52" name="Right Brace 51"/>
          <p:cNvSpPr/>
          <p:nvPr/>
        </p:nvSpPr>
        <p:spPr>
          <a:xfrm>
            <a:off x="8043863" y="3541713"/>
            <a:ext cx="285750" cy="588962"/>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pic>
        <p:nvPicPr>
          <p:cNvPr id="25635" name="Picture 22" descr="http://www.management.energy.gov/images/New_DOE_Logo_Color_Hi-Res_042808.jpg"/>
          <p:cNvPicPr>
            <a:picLocks noChangeAspect="1" noChangeArrowheads="1"/>
          </p:cNvPicPr>
          <p:nvPr/>
        </p:nvPicPr>
        <p:blipFill>
          <a:blip r:embed="rId3" cstate="print"/>
          <a:srcRect/>
          <a:stretch>
            <a:fillRect/>
          </a:stretch>
        </p:blipFill>
        <p:spPr bwMode="auto">
          <a:xfrm>
            <a:off x="6019800" y="76200"/>
            <a:ext cx="2971800" cy="747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4"/>
          <p:cNvSpPr txBox="1">
            <a:spLocks noChangeArrowheads="1"/>
          </p:cNvSpPr>
          <p:nvPr/>
        </p:nvSpPr>
        <p:spPr bwMode="auto">
          <a:xfrm>
            <a:off x="2205038" y="5440363"/>
            <a:ext cx="1851025" cy="646112"/>
          </a:xfrm>
          <a:prstGeom prst="rect">
            <a:avLst/>
          </a:prstGeom>
          <a:noFill/>
          <a:ln w="9525">
            <a:noFill/>
            <a:miter lim="800000"/>
            <a:headEnd/>
            <a:tailEnd/>
          </a:ln>
        </p:spPr>
        <p:txBody>
          <a:bodyPr wrap="none">
            <a:spAutoFit/>
          </a:bodyPr>
          <a:lstStyle/>
          <a:p>
            <a:pPr algn="ctr"/>
            <a:r>
              <a:rPr lang="en-US" b="1">
                <a:solidFill>
                  <a:srgbClr val="000000"/>
                </a:solidFill>
              </a:rPr>
              <a:t>System Energy</a:t>
            </a:r>
          </a:p>
          <a:p>
            <a:pPr algn="ctr"/>
            <a:r>
              <a:rPr lang="en-US" b="1">
                <a:solidFill>
                  <a:srgbClr val="000000"/>
                </a:solidFill>
              </a:rPr>
              <a:t>(Wh/kg)</a:t>
            </a:r>
          </a:p>
        </p:txBody>
      </p:sp>
      <p:sp>
        <p:nvSpPr>
          <p:cNvPr id="31747" name="TextBox 5"/>
          <p:cNvSpPr txBox="1">
            <a:spLocks noChangeArrowheads="1"/>
          </p:cNvSpPr>
          <p:nvPr/>
        </p:nvSpPr>
        <p:spPr bwMode="auto">
          <a:xfrm>
            <a:off x="6543675" y="5486400"/>
            <a:ext cx="1582738" cy="646113"/>
          </a:xfrm>
          <a:prstGeom prst="rect">
            <a:avLst/>
          </a:prstGeom>
          <a:noFill/>
          <a:ln w="9525">
            <a:noFill/>
            <a:miter lim="800000"/>
            <a:headEnd/>
            <a:tailEnd/>
          </a:ln>
        </p:spPr>
        <p:txBody>
          <a:bodyPr wrap="none">
            <a:spAutoFit/>
          </a:bodyPr>
          <a:lstStyle/>
          <a:p>
            <a:pPr algn="ctr"/>
            <a:r>
              <a:rPr lang="en-US" b="1">
                <a:solidFill>
                  <a:srgbClr val="000000"/>
                </a:solidFill>
              </a:rPr>
              <a:t>System Cost</a:t>
            </a:r>
          </a:p>
          <a:p>
            <a:pPr algn="ctr"/>
            <a:r>
              <a:rPr lang="en-US" b="1">
                <a:solidFill>
                  <a:srgbClr val="000000"/>
                </a:solidFill>
              </a:rPr>
              <a:t>($/kWh)</a:t>
            </a:r>
          </a:p>
        </p:txBody>
      </p:sp>
      <p:sp>
        <p:nvSpPr>
          <p:cNvPr id="7" name="Rounded Rectangle 6"/>
          <p:cNvSpPr/>
          <p:nvPr/>
        </p:nvSpPr>
        <p:spPr bwMode="auto">
          <a:xfrm>
            <a:off x="2289175" y="4649788"/>
            <a:ext cx="1270000" cy="568325"/>
          </a:xfrm>
          <a:prstGeom prst="roundRect">
            <a:avLst/>
          </a:prstGeom>
          <a:solidFill>
            <a:schemeClr val="accent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defTabSz="914400">
              <a:defRPr/>
            </a:pPr>
            <a:r>
              <a:rPr lang="en-US" sz="3000" b="1" dirty="0">
                <a:solidFill>
                  <a:schemeClr val="bg1"/>
                </a:solidFill>
              </a:rPr>
              <a:t>100</a:t>
            </a:r>
          </a:p>
        </p:txBody>
      </p:sp>
      <p:sp>
        <p:nvSpPr>
          <p:cNvPr id="31749" name="TextBox 9"/>
          <p:cNvSpPr txBox="1">
            <a:spLocks noChangeArrowheads="1"/>
          </p:cNvSpPr>
          <p:nvPr/>
        </p:nvSpPr>
        <p:spPr bwMode="auto">
          <a:xfrm>
            <a:off x="833438" y="4732338"/>
            <a:ext cx="1127125" cy="431800"/>
          </a:xfrm>
          <a:prstGeom prst="rect">
            <a:avLst/>
          </a:prstGeom>
          <a:noFill/>
          <a:ln w="9525">
            <a:noFill/>
            <a:miter lim="800000"/>
            <a:headEnd/>
            <a:tailEnd/>
          </a:ln>
        </p:spPr>
        <p:txBody>
          <a:bodyPr wrap="none">
            <a:spAutoFit/>
          </a:bodyPr>
          <a:lstStyle/>
          <a:p>
            <a:r>
              <a:rPr lang="en-US" sz="2200">
                <a:solidFill>
                  <a:srgbClr val="000000"/>
                </a:solidFill>
              </a:rPr>
              <a:t>Current</a:t>
            </a:r>
          </a:p>
        </p:txBody>
      </p:sp>
      <p:sp>
        <p:nvSpPr>
          <p:cNvPr id="12" name="Rounded Rectangle 11"/>
          <p:cNvSpPr/>
          <p:nvPr/>
        </p:nvSpPr>
        <p:spPr bwMode="auto">
          <a:xfrm>
            <a:off x="6678613" y="4678363"/>
            <a:ext cx="1268412" cy="568325"/>
          </a:xfrm>
          <a:prstGeom prst="roundRect">
            <a:avLst/>
          </a:prstGeom>
          <a:solidFill>
            <a:schemeClr val="accent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defTabSz="914400">
              <a:defRPr/>
            </a:pPr>
            <a:r>
              <a:rPr lang="en-US" sz="3000" b="1" dirty="0">
                <a:solidFill>
                  <a:schemeClr val="bg1"/>
                </a:solidFill>
              </a:rPr>
              <a:t>750</a:t>
            </a:r>
          </a:p>
        </p:txBody>
      </p:sp>
      <p:sp>
        <p:nvSpPr>
          <p:cNvPr id="31751" name="TextBox 8"/>
          <p:cNvSpPr txBox="1">
            <a:spLocks noChangeArrowheads="1"/>
          </p:cNvSpPr>
          <p:nvPr/>
        </p:nvSpPr>
        <p:spPr bwMode="auto">
          <a:xfrm>
            <a:off x="4002088" y="5437188"/>
            <a:ext cx="1916112" cy="646112"/>
          </a:xfrm>
          <a:prstGeom prst="rect">
            <a:avLst/>
          </a:prstGeom>
          <a:noFill/>
          <a:ln w="9525">
            <a:noFill/>
            <a:miter lim="800000"/>
            <a:headEnd/>
            <a:tailEnd/>
          </a:ln>
        </p:spPr>
        <p:txBody>
          <a:bodyPr wrap="none">
            <a:spAutoFit/>
          </a:bodyPr>
          <a:lstStyle/>
          <a:p>
            <a:pPr algn="ctr"/>
            <a:r>
              <a:rPr lang="en-US" b="1">
                <a:solidFill>
                  <a:srgbClr val="000000"/>
                </a:solidFill>
              </a:rPr>
              <a:t>Specific Energy</a:t>
            </a:r>
          </a:p>
          <a:p>
            <a:pPr algn="ctr"/>
            <a:r>
              <a:rPr lang="en-US" b="1">
                <a:solidFill>
                  <a:srgbClr val="000000"/>
                </a:solidFill>
              </a:rPr>
              <a:t>(Wh/L)</a:t>
            </a:r>
          </a:p>
        </p:txBody>
      </p:sp>
      <p:sp>
        <p:nvSpPr>
          <p:cNvPr id="11" name="Rounded Rectangle 10"/>
          <p:cNvSpPr/>
          <p:nvPr/>
        </p:nvSpPr>
        <p:spPr bwMode="auto">
          <a:xfrm>
            <a:off x="4095750" y="4651375"/>
            <a:ext cx="1270000" cy="568325"/>
          </a:xfrm>
          <a:prstGeom prst="roundRect">
            <a:avLst/>
          </a:prstGeom>
          <a:solidFill>
            <a:schemeClr val="accent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defTabSz="914400">
              <a:defRPr/>
            </a:pPr>
            <a:r>
              <a:rPr lang="en-US" sz="3000" b="1" dirty="0">
                <a:solidFill>
                  <a:schemeClr val="bg1"/>
                </a:solidFill>
              </a:rPr>
              <a:t>200</a:t>
            </a:r>
          </a:p>
        </p:txBody>
      </p:sp>
      <p:sp>
        <p:nvSpPr>
          <p:cNvPr id="31753" name="Down Arrow 12"/>
          <p:cNvSpPr>
            <a:spLocks noChangeArrowheads="1"/>
          </p:cNvSpPr>
          <p:nvPr/>
        </p:nvSpPr>
        <p:spPr bwMode="auto">
          <a:xfrm rot="10800000">
            <a:off x="2792413" y="3595688"/>
            <a:ext cx="284162" cy="825500"/>
          </a:xfrm>
          <a:prstGeom prst="downArrow">
            <a:avLst>
              <a:gd name="adj1" fmla="val 50000"/>
              <a:gd name="adj2" fmla="val 49977"/>
            </a:avLst>
          </a:prstGeom>
          <a:solidFill>
            <a:schemeClr val="accent1"/>
          </a:solidFill>
          <a:ln w="9525" algn="ctr">
            <a:solidFill>
              <a:schemeClr val="tx1"/>
            </a:solidFill>
            <a:round/>
            <a:headEnd/>
            <a:tailEnd/>
          </a:ln>
        </p:spPr>
        <p:txBody>
          <a:bodyPr/>
          <a:lstStyle/>
          <a:p>
            <a:pPr algn="ctr" defTabSz="914400"/>
            <a:endParaRPr lang="en-US"/>
          </a:p>
        </p:txBody>
      </p:sp>
      <p:sp>
        <p:nvSpPr>
          <p:cNvPr id="31754" name="Down Arrow 13"/>
          <p:cNvSpPr>
            <a:spLocks noChangeArrowheads="1"/>
          </p:cNvSpPr>
          <p:nvPr/>
        </p:nvSpPr>
        <p:spPr bwMode="auto">
          <a:xfrm rot="10800000">
            <a:off x="4565650" y="3595688"/>
            <a:ext cx="284163" cy="825500"/>
          </a:xfrm>
          <a:prstGeom prst="downArrow">
            <a:avLst>
              <a:gd name="adj1" fmla="val 50000"/>
              <a:gd name="adj2" fmla="val 49977"/>
            </a:avLst>
          </a:prstGeom>
          <a:solidFill>
            <a:schemeClr val="accent1"/>
          </a:solidFill>
          <a:ln w="9525" algn="ctr">
            <a:solidFill>
              <a:schemeClr val="tx1"/>
            </a:solidFill>
            <a:round/>
            <a:headEnd/>
            <a:tailEnd/>
          </a:ln>
        </p:spPr>
        <p:txBody>
          <a:bodyPr/>
          <a:lstStyle/>
          <a:p>
            <a:pPr algn="ctr" defTabSz="914400"/>
            <a:endParaRPr lang="en-US"/>
          </a:p>
        </p:txBody>
      </p:sp>
      <p:sp>
        <p:nvSpPr>
          <p:cNvPr id="31755" name="Down Arrow 14"/>
          <p:cNvSpPr>
            <a:spLocks noChangeArrowheads="1"/>
          </p:cNvSpPr>
          <p:nvPr/>
        </p:nvSpPr>
        <p:spPr bwMode="auto">
          <a:xfrm rot="10800000">
            <a:off x="7156450" y="3630613"/>
            <a:ext cx="284163" cy="825500"/>
          </a:xfrm>
          <a:prstGeom prst="downArrow">
            <a:avLst>
              <a:gd name="adj1" fmla="val 50000"/>
              <a:gd name="adj2" fmla="val 49977"/>
            </a:avLst>
          </a:prstGeom>
          <a:solidFill>
            <a:schemeClr val="accent1"/>
          </a:solidFill>
          <a:ln w="9525" algn="ctr">
            <a:solidFill>
              <a:schemeClr val="tx1"/>
            </a:solidFill>
            <a:round/>
            <a:headEnd/>
            <a:tailEnd/>
          </a:ln>
        </p:spPr>
        <p:txBody>
          <a:bodyPr/>
          <a:lstStyle/>
          <a:p>
            <a:pPr algn="ctr" defTabSz="914400"/>
            <a:endParaRPr lang="en-US"/>
          </a:p>
        </p:txBody>
      </p:sp>
      <p:sp>
        <p:nvSpPr>
          <p:cNvPr id="16" name="Rounded Rectangle 15"/>
          <p:cNvSpPr/>
          <p:nvPr/>
        </p:nvSpPr>
        <p:spPr bwMode="auto">
          <a:xfrm>
            <a:off x="2289175" y="2846388"/>
            <a:ext cx="1270000" cy="568325"/>
          </a:xfrm>
          <a:prstGeom prst="roundRect">
            <a:avLst/>
          </a:prstGeom>
          <a:solidFill>
            <a:schemeClr val="accent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defTabSz="914400">
              <a:defRPr/>
            </a:pPr>
            <a:r>
              <a:rPr lang="en-US" sz="3000" b="1" dirty="0">
                <a:solidFill>
                  <a:schemeClr val="bg1"/>
                </a:solidFill>
              </a:rPr>
              <a:t>200+</a:t>
            </a:r>
          </a:p>
        </p:txBody>
      </p:sp>
      <p:sp>
        <p:nvSpPr>
          <p:cNvPr id="17" name="Rounded Rectangle 16"/>
          <p:cNvSpPr/>
          <p:nvPr/>
        </p:nvSpPr>
        <p:spPr bwMode="auto">
          <a:xfrm>
            <a:off x="6678613" y="2874963"/>
            <a:ext cx="1270000" cy="568325"/>
          </a:xfrm>
          <a:prstGeom prst="roundRect">
            <a:avLst/>
          </a:prstGeom>
          <a:solidFill>
            <a:schemeClr val="accent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defTabSz="914400">
              <a:defRPr/>
            </a:pPr>
            <a:r>
              <a:rPr lang="en-US" sz="3000" b="1" dirty="0">
                <a:solidFill>
                  <a:schemeClr val="bg1"/>
                </a:solidFill>
              </a:rPr>
              <a:t>&lt;250</a:t>
            </a:r>
          </a:p>
        </p:txBody>
      </p:sp>
      <p:sp>
        <p:nvSpPr>
          <p:cNvPr id="18" name="Rounded Rectangle 17"/>
          <p:cNvSpPr/>
          <p:nvPr/>
        </p:nvSpPr>
        <p:spPr bwMode="auto">
          <a:xfrm>
            <a:off x="4090988" y="2847975"/>
            <a:ext cx="1270000" cy="568325"/>
          </a:xfrm>
          <a:prstGeom prst="roundRect">
            <a:avLst/>
          </a:prstGeom>
          <a:solidFill>
            <a:schemeClr val="accent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defTabSz="914400">
              <a:defRPr/>
            </a:pPr>
            <a:r>
              <a:rPr lang="en-US" sz="3000" b="1" dirty="0">
                <a:solidFill>
                  <a:schemeClr val="bg1"/>
                </a:solidFill>
              </a:rPr>
              <a:t>300+</a:t>
            </a:r>
          </a:p>
        </p:txBody>
      </p:sp>
      <p:sp>
        <p:nvSpPr>
          <p:cNvPr id="31759" name="TextBox 18"/>
          <p:cNvSpPr txBox="1">
            <a:spLocks noChangeArrowheads="1"/>
          </p:cNvSpPr>
          <p:nvPr/>
        </p:nvSpPr>
        <p:spPr bwMode="auto">
          <a:xfrm>
            <a:off x="1844675" y="3789363"/>
            <a:ext cx="1404938" cy="492125"/>
          </a:xfrm>
          <a:prstGeom prst="rect">
            <a:avLst/>
          </a:prstGeom>
          <a:noFill/>
          <a:ln w="9525">
            <a:noFill/>
            <a:miter lim="800000"/>
            <a:headEnd/>
            <a:tailEnd/>
          </a:ln>
        </p:spPr>
        <p:txBody>
          <a:bodyPr>
            <a:spAutoFit/>
          </a:bodyPr>
          <a:lstStyle/>
          <a:p>
            <a:r>
              <a:rPr lang="en-US" sz="2600" b="1">
                <a:solidFill>
                  <a:srgbClr val="FF0000"/>
                </a:solidFill>
              </a:rPr>
              <a:t>2x</a:t>
            </a:r>
          </a:p>
        </p:txBody>
      </p:sp>
      <p:sp>
        <p:nvSpPr>
          <p:cNvPr id="31760" name="TextBox 19"/>
          <p:cNvSpPr txBox="1">
            <a:spLocks noChangeArrowheads="1"/>
          </p:cNvSpPr>
          <p:nvPr/>
        </p:nvSpPr>
        <p:spPr bwMode="auto">
          <a:xfrm>
            <a:off x="6602413" y="3833813"/>
            <a:ext cx="552450" cy="492125"/>
          </a:xfrm>
          <a:prstGeom prst="rect">
            <a:avLst/>
          </a:prstGeom>
          <a:noFill/>
          <a:ln w="9525">
            <a:noFill/>
            <a:miter lim="800000"/>
            <a:headEnd/>
            <a:tailEnd/>
          </a:ln>
        </p:spPr>
        <p:txBody>
          <a:bodyPr>
            <a:spAutoFit/>
          </a:bodyPr>
          <a:lstStyle/>
          <a:p>
            <a:r>
              <a:rPr lang="en-US" sz="2600" b="1">
                <a:solidFill>
                  <a:srgbClr val="FF0000"/>
                </a:solidFill>
              </a:rPr>
              <a:t>3x</a:t>
            </a:r>
          </a:p>
        </p:txBody>
      </p:sp>
      <p:sp>
        <p:nvSpPr>
          <p:cNvPr id="31761" name="TextBox 20"/>
          <p:cNvSpPr txBox="1">
            <a:spLocks noChangeArrowheads="1"/>
          </p:cNvSpPr>
          <p:nvPr/>
        </p:nvSpPr>
        <p:spPr bwMode="auto">
          <a:xfrm>
            <a:off x="3554413" y="3789363"/>
            <a:ext cx="1404937" cy="492125"/>
          </a:xfrm>
          <a:prstGeom prst="rect">
            <a:avLst/>
          </a:prstGeom>
          <a:noFill/>
          <a:ln w="9525">
            <a:noFill/>
            <a:miter lim="800000"/>
            <a:headEnd/>
            <a:tailEnd/>
          </a:ln>
        </p:spPr>
        <p:txBody>
          <a:bodyPr>
            <a:spAutoFit/>
          </a:bodyPr>
          <a:lstStyle/>
          <a:p>
            <a:r>
              <a:rPr lang="en-US" sz="2600" b="1">
                <a:solidFill>
                  <a:srgbClr val="FF0000"/>
                </a:solidFill>
              </a:rPr>
              <a:t>1.5x</a:t>
            </a:r>
          </a:p>
        </p:txBody>
      </p:sp>
      <p:sp>
        <p:nvSpPr>
          <p:cNvPr id="31762" name="TextBox 21"/>
          <p:cNvSpPr txBox="1">
            <a:spLocks noChangeArrowheads="1"/>
          </p:cNvSpPr>
          <p:nvPr/>
        </p:nvSpPr>
        <p:spPr bwMode="auto">
          <a:xfrm>
            <a:off x="833438" y="2922588"/>
            <a:ext cx="1108075" cy="431800"/>
          </a:xfrm>
          <a:prstGeom prst="rect">
            <a:avLst/>
          </a:prstGeom>
          <a:noFill/>
          <a:ln w="9525">
            <a:noFill/>
            <a:miter lim="800000"/>
            <a:headEnd/>
            <a:tailEnd/>
          </a:ln>
        </p:spPr>
        <p:txBody>
          <a:bodyPr wrap="none">
            <a:spAutoFit/>
          </a:bodyPr>
          <a:lstStyle/>
          <a:p>
            <a:pPr algn="ctr"/>
            <a:r>
              <a:rPr lang="en-US" sz="2200">
                <a:solidFill>
                  <a:srgbClr val="000000"/>
                </a:solidFill>
              </a:rPr>
              <a:t>BEEST</a:t>
            </a:r>
          </a:p>
        </p:txBody>
      </p:sp>
      <p:sp>
        <p:nvSpPr>
          <p:cNvPr id="31763" name="TextBox 22"/>
          <p:cNvSpPr txBox="1">
            <a:spLocks noChangeArrowheads="1"/>
          </p:cNvSpPr>
          <p:nvPr/>
        </p:nvSpPr>
        <p:spPr bwMode="auto">
          <a:xfrm>
            <a:off x="3173413" y="2160588"/>
            <a:ext cx="1296987" cy="461962"/>
          </a:xfrm>
          <a:prstGeom prst="rect">
            <a:avLst/>
          </a:prstGeom>
          <a:noFill/>
          <a:ln w="9525">
            <a:noFill/>
            <a:miter lim="800000"/>
            <a:headEnd/>
            <a:tailEnd/>
          </a:ln>
        </p:spPr>
        <p:txBody>
          <a:bodyPr wrap="none">
            <a:spAutoFit/>
          </a:bodyPr>
          <a:lstStyle/>
          <a:p>
            <a:r>
              <a:rPr lang="en-US" sz="2400" b="1">
                <a:solidFill>
                  <a:srgbClr val="FF0000"/>
                </a:solidFill>
              </a:rPr>
              <a:t>RANGE</a:t>
            </a:r>
          </a:p>
        </p:txBody>
      </p:sp>
      <p:sp>
        <p:nvSpPr>
          <p:cNvPr id="31764" name="TextBox 23"/>
          <p:cNvSpPr txBox="1">
            <a:spLocks noChangeArrowheads="1"/>
          </p:cNvSpPr>
          <p:nvPr/>
        </p:nvSpPr>
        <p:spPr bwMode="auto">
          <a:xfrm>
            <a:off x="6754813" y="2160588"/>
            <a:ext cx="1039812" cy="461962"/>
          </a:xfrm>
          <a:prstGeom prst="rect">
            <a:avLst/>
          </a:prstGeom>
          <a:noFill/>
          <a:ln w="9525">
            <a:noFill/>
            <a:miter lim="800000"/>
            <a:headEnd/>
            <a:tailEnd/>
          </a:ln>
        </p:spPr>
        <p:txBody>
          <a:bodyPr wrap="none">
            <a:spAutoFit/>
          </a:bodyPr>
          <a:lstStyle/>
          <a:p>
            <a:r>
              <a:rPr lang="en-US" sz="2400" b="1">
                <a:solidFill>
                  <a:srgbClr val="FF0000"/>
                </a:solidFill>
              </a:rPr>
              <a:t>COST</a:t>
            </a:r>
          </a:p>
        </p:txBody>
      </p:sp>
      <p:sp>
        <p:nvSpPr>
          <p:cNvPr id="31767" name="Rectangle 24"/>
          <p:cNvSpPr>
            <a:spLocks noChangeArrowheads="1"/>
          </p:cNvSpPr>
          <p:nvPr/>
        </p:nvSpPr>
        <p:spPr bwMode="auto">
          <a:xfrm>
            <a:off x="2417763" y="1285875"/>
            <a:ext cx="4105275" cy="369888"/>
          </a:xfrm>
          <a:prstGeom prst="rect">
            <a:avLst/>
          </a:prstGeom>
          <a:noFill/>
          <a:ln w="9525">
            <a:noFill/>
            <a:miter lim="800000"/>
            <a:headEnd/>
            <a:tailEnd/>
          </a:ln>
        </p:spPr>
        <p:txBody>
          <a:bodyPr>
            <a:spAutoFit/>
          </a:bodyPr>
          <a:lstStyle/>
          <a:p>
            <a:r>
              <a:rPr lang="en-US" b="1">
                <a:solidFill>
                  <a:srgbClr val="000000"/>
                </a:solidFill>
              </a:rPr>
              <a:t>Total funding: $52.8 million/3 years</a:t>
            </a:r>
            <a:endParaRPr lang="en-US">
              <a:solidFill>
                <a:srgbClr val="000000"/>
              </a:solidFill>
            </a:endParaRPr>
          </a:p>
        </p:txBody>
      </p:sp>
      <p:sp>
        <p:nvSpPr>
          <p:cNvPr id="31768" name="Slide Number Placeholder 32"/>
          <p:cNvSpPr txBox="1">
            <a:spLocks/>
          </p:cNvSpPr>
          <p:nvPr/>
        </p:nvSpPr>
        <p:spPr bwMode="auto">
          <a:xfrm>
            <a:off x="6972300" y="6299200"/>
            <a:ext cx="2133600" cy="365125"/>
          </a:xfrm>
          <a:prstGeom prst="rect">
            <a:avLst/>
          </a:prstGeom>
          <a:noFill/>
          <a:ln w="9525">
            <a:noFill/>
            <a:miter lim="800000"/>
            <a:headEnd/>
            <a:tailEnd/>
          </a:ln>
        </p:spPr>
        <p:txBody>
          <a:bodyPr/>
          <a:lstStyle/>
          <a:p>
            <a:pPr algn="r"/>
            <a:fld id="{C958F873-7A97-410B-897B-0ADA6D0BEF7D}" type="slidenum">
              <a:rPr lang="en-US">
                <a:ea typeface="ＭＳ Ｐゴシック"/>
                <a:cs typeface="ＭＳ Ｐゴシック"/>
              </a:rPr>
              <a:pPr algn="r"/>
              <a:t>9</a:t>
            </a:fld>
            <a:endParaRPr lang="en-US">
              <a:ea typeface="ＭＳ Ｐゴシック"/>
              <a:cs typeface="ＭＳ Ｐゴシック"/>
            </a:endParaRPr>
          </a:p>
        </p:txBody>
      </p:sp>
      <p:sp>
        <p:nvSpPr>
          <p:cNvPr id="25" name="Title 1"/>
          <p:cNvSpPr txBox="1">
            <a:spLocks/>
          </p:cNvSpPr>
          <p:nvPr/>
        </p:nvSpPr>
        <p:spPr bwMode="auto">
          <a:xfrm>
            <a:off x="0" y="152400"/>
            <a:ext cx="6013450" cy="914400"/>
          </a:xfrm>
          <a:prstGeom prst="rect">
            <a:avLst/>
          </a:prstGeom>
          <a:noFill/>
          <a:ln w="9525">
            <a:noFill/>
            <a:miter lim="800000"/>
            <a:headEnd/>
            <a:tailEnd/>
          </a:ln>
          <a:effectLst>
            <a:outerShdw blurRad="50800" dist="25400" dir="2700000" algn="tl" rotWithShape="0">
              <a:prstClr val="black">
                <a:alpha val="40000"/>
              </a:prstClr>
            </a:outerShdw>
          </a:effectLst>
        </p:spPr>
        <p:txBody>
          <a:bodyPr anchor="ctr"/>
          <a:lstStyle/>
          <a:p>
            <a:pPr defTabSz="457200" eaLnBrk="0" hangingPunct="0">
              <a:defRPr/>
            </a:pPr>
            <a:r>
              <a:rPr lang="en-US" sz="2000" b="1" dirty="0">
                <a:solidFill>
                  <a:srgbClr val="FFFFFF"/>
                </a:solidFill>
                <a:latin typeface="Arial"/>
              </a:rPr>
              <a:t>Current R&amp;D Focus: ARPA-E </a:t>
            </a:r>
            <a:r>
              <a:rPr lang="en-US" sz="2000" b="1" dirty="0" smtClean="0">
                <a:solidFill>
                  <a:srgbClr val="FFFFFF"/>
                </a:solidFill>
                <a:latin typeface="Arial"/>
              </a:rPr>
              <a:t>Batteries and Electrical Energy Storage for Transportation (BEEST) </a:t>
            </a:r>
            <a:r>
              <a:rPr lang="en-US" sz="2000" b="1" dirty="0">
                <a:solidFill>
                  <a:srgbClr val="FFFFFF"/>
                </a:solidFill>
                <a:latin typeface="Arial"/>
              </a:rPr>
              <a:t>Program Primary Goals</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eere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ere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ARPA-E Template v2">
  <a:themeElements>
    <a:clrScheme name="1_Default Design 14">
      <a:dk1>
        <a:srgbClr val="004713"/>
      </a:dk1>
      <a:lt1>
        <a:srgbClr val="FFFFFF"/>
      </a:lt1>
      <a:dk2>
        <a:srgbClr val="FFFFFF"/>
      </a:dk2>
      <a:lt2>
        <a:srgbClr val="D3D5D6"/>
      </a:lt2>
      <a:accent1>
        <a:srgbClr val="529810"/>
      </a:accent1>
      <a:accent2>
        <a:srgbClr val="666666"/>
      </a:accent2>
      <a:accent3>
        <a:srgbClr val="FFFFFF"/>
      </a:accent3>
      <a:accent4>
        <a:srgbClr val="003B0E"/>
      </a:accent4>
      <a:accent5>
        <a:srgbClr val="B3CAAA"/>
      </a:accent5>
      <a:accent6>
        <a:srgbClr val="5C5C5C"/>
      </a:accent6>
      <a:hlink>
        <a:srgbClr val="3333CC"/>
      </a:hlink>
      <a:folHlink>
        <a:srgbClr val="52981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4713"/>
        </a:dk1>
        <a:lt1>
          <a:srgbClr val="FFFFFF"/>
        </a:lt1>
        <a:dk2>
          <a:srgbClr val="FFFFFF"/>
        </a:dk2>
        <a:lt2>
          <a:srgbClr val="808080"/>
        </a:lt2>
        <a:accent1>
          <a:srgbClr val="99CCFF"/>
        </a:accent1>
        <a:accent2>
          <a:srgbClr val="666666"/>
        </a:accent2>
        <a:accent3>
          <a:srgbClr val="FFFFFF"/>
        </a:accent3>
        <a:accent4>
          <a:srgbClr val="003B0E"/>
        </a:accent4>
        <a:accent5>
          <a:srgbClr val="CAE2FF"/>
        </a:accent5>
        <a:accent6>
          <a:srgbClr val="5C5C5C"/>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14">
        <a:dk1>
          <a:srgbClr val="004713"/>
        </a:dk1>
        <a:lt1>
          <a:srgbClr val="FFFFFF"/>
        </a:lt1>
        <a:dk2>
          <a:srgbClr val="FFFFFF"/>
        </a:dk2>
        <a:lt2>
          <a:srgbClr val="D3D5D6"/>
        </a:lt2>
        <a:accent1>
          <a:srgbClr val="529810"/>
        </a:accent1>
        <a:accent2>
          <a:srgbClr val="666666"/>
        </a:accent2>
        <a:accent3>
          <a:srgbClr val="FFFFFF"/>
        </a:accent3>
        <a:accent4>
          <a:srgbClr val="003B0E"/>
        </a:accent4>
        <a:accent5>
          <a:srgbClr val="B3CAAA"/>
        </a:accent5>
        <a:accent6>
          <a:srgbClr val="5C5C5C"/>
        </a:accent6>
        <a:hlink>
          <a:srgbClr val="3333CC"/>
        </a:hlink>
        <a:folHlink>
          <a:srgbClr val="52981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645</TotalTime>
  <Words>1817</Words>
  <Application>Microsoft Office PowerPoint</Application>
  <PresentationFormat>On-screen Show (4:3)</PresentationFormat>
  <Paragraphs>272</Paragraphs>
  <Slides>17</Slides>
  <Notes>6</Notes>
  <HiddenSlides>0</HiddenSlides>
  <MMClips>0</MMClips>
  <ScaleCrop>false</ScaleCrop>
  <HeadingPairs>
    <vt:vector size="6" baseType="variant">
      <vt:variant>
        <vt:lpstr>Theme</vt:lpstr>
      </vt:variant>
      <vt:variant>
        <vt:i4>15</vt:i4>
      </vt:variant>
      <vt:variant>
        <vt:lpstr>Embedded OLE Servers</vt:lpstr>
      </vt:variant>
      <vt:variant>
        <vt:i4>2</vt:i4>
      </vt:variant>
      <vt:variant>
        <vt:lpstr>Slide Titles</vt:lpstr>
      </vt:variant>
      <vt:variant>
        <vt:i4>17</vt:i4>
      </vt:variant>
    </vt:vector>
  </HeadingPairs>
  <TitlesOfParts>
    <vt:vector size="34" baseType="lpstr">
      <vt:lpstr>Default Theme</vt:lpstr>
      <vt:lpstr>Theme3</vt:lpstr>
      <vt:lpstr>eere_template_blue</vt:lpstr>
      <vt:lpstr>ARPA-E Template v2</vt:lpstr>
      <vt:lpstr>Default Design</vt:lpstr>
      <vt:lpstr>8_Office Theme</vt:lpstr>
      <vt:lpstr>6_Default Design</vt:lpstr>
      <vt:lpstr>9_Office Theme</vt:lpstr>
      <vt:lpstr>10_Office Theme</vt:lpstr>
      <vt:lpstr>11_Office Theme</vt:lpstr>
      <vt:lpstr>12_Office Theme</vt:lpstr>
      <vt:lpstr>13_Office Theme</vt:lpstr>
      <vt:lpstr>14_Office Theme</vt:lpstr>
      <vt:lpstr>15_Office Theme</vt:lpstr>
      <vt:lpstr>1_eere_template_blue</vt:lpstr>
      <vt:lpstr>Worksheet</vt:lpstr>
      <vt:lpstr>Acrobat Document</vt:lpstr>
      <vt:lpstr>Battery Hub and R&amp;D Integration</vt:lpstr>
      <vt:lpstr>Batteries and Energy Storage Cross-Cutting Challenge that Impacts Energy Technologies</vt:lpstr>
      <vt:lpstr>Energy Storage R&amp;D:  Relevant Program Offices are Coordinating Research and Development Activities</vt:lpstr>
      <vt:lpstr>DOE’s Integration Activities for Basic and Applied R&amp;D  for Electrical Energy Storage</vt:lpstr>
      <vt:lpstr>DOE Integrated Tech Team Over-Arching Battery Goal</vt:lpstr>
      <vt:lpstr>Moving Battery Technology Forward</vt:lpstr>
      <vt:lpstr>Energy Storage R&amp;D: Funding</vt:lpstr>
      <vt:lpstr>Energy Efficiency and Renewable Energy Vehicle Technology Program Research Roadmap for 2015 &amp; Beyond</vt:lpstr>
      <vt:lpstr>Slide 9</vt:lpstr>
      <vt:lpstr>ARPA-E:  Gridscale Renewable  Intermittent Dispatchable Storage (GRIDS)</vt:lpstr>
      <vt:lpstr>Slide 11</vt:lpstr>
      <vt:lpstr>Slide 12</vt:lpstr>
      <vt:lpstr>Slide 13</vt:lpstr>
      <vt:lpstr>Basic Energy Sciences Research</vt:lpstr>
      <vt:lpstr>Why a Hub-level Effort in Electrical Energy Storage?</vt:lpstr>
      <vt:lpstr>Batteries and Energy Storage Hub  Transform the Grid and Electrify Transportation </vt:lpstr>
      <vt:lpstr>Where Can a Battery and Energy Storage Hub Take Us?</vt:lpstr>
    </vt:vector>
  </TitlesOfParts>
  <Company>US Department of Energy (SC)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Vetrano</dc:creator>
  <cp:lastModifiedBy>helpdesk</cp:lastModifiedBy>
  <cp:revision>44</cp:revision>
  <dcterms:created xsi:type="dcterms:W3CDTF">2011-07-27T14:15:43Z</dcterms:created>
  <dcterms:modified xsi:type="dcterms:W3CDTF">2011-08-05T14:21:20Z</dcterms:modified>
</cp:coreProperties>
</file>