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8.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1"/>
    <p:sldMasterId id="2147483693" r:id="rId2"/>
    <p:sldMasterId id="2147483695" r:id="rId3"/>
    <p:sldMasterId id="2147483697" r:id="rId4"/>
    <p:sldMasterId id="2147483699" r:id="rId5"/>
    <p:sldMasterId id="2147483701" r:id="rId6"/>
    <p:sldMasterId id="2147483721" r:id="rId7"/>
    <p:sldMasterId id="2147483726" r:id="rId8"/>
    <p:sldMasterId id="2147483735" r:id="rId9"/>
  </p:sldMasterIdLst>
  <p:notesMasterIdLst>
    <p:notesMasterId r:id="rId32"/>
  </p:notesMasterIdLst>
  <p:sldIdLst>
    <p:sldId id="267" r:id="rId10"/>
    <p:sldId id="268" r:id="rId11"/>
    <p:sldId id="261" r:id="rId12"/>
    <p:sldId id="263" r:id="rId13"/>
    <p:sldId id="326" r:id="rId14"/>
    <p:sldId id="262" r:id="rId15"/>
    <p:sldId id="288" r:id="rId16"/>
    <p:sldId id="291" r:id="rId17"/>
    <p:sldId id="270" r:id="rId18"/>
    <p:sldId id="298" r:id="rId19"/>
    <p:sldId id="299" r:id="rId20"/>
    <p:sldId id="314" r:id="rId21"/>
    <p:sldId id="273" r:id="rId22"/>
    <p:sldId id="315" r:id="rId23"/>
    <p:sldId id="316" r:id="rId24"/>
    <p:sldId id="323" r:id="rId25"/>
    <p:sldId id="324" r:id="rId26"/>
    <p:sldId id="325" r:id="rId27"/>
    <p:sldId id="322" r:id="rId28"/>
    <p:sldId id="327" r:id="rId29"/>
    <p:sldId id="312" r:id="rId30"/>
    <p:sldId id="313" r:id="rId31"/>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Schwartz" initials="ARS" lastIdx="4" clrIdx="0"/>
  <p:cmAuthor id="1" name="Clark, Sue B" initials="CSB" lastIdx="20"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57" autoAdjust="0"/>
  </p:normalViewPr>
  <p:slideViewPr>
    <p:cSldViewPr>
      <p:cViewPr>
        <p:scale>
          <a:sx n="89" d="100"/>
          <a:sy n="89" d="100"/>
        </p:scale>
        <p:origin x="-1554" y="-72"/>
      </p:cViewPr>
      <p:guideLst>
        <p:guide orient="horz" pos="2160"/>
        <p:guide pos="2880"/>
      </p:guideLst>
    </p:cSldViewPr>
  </p:slideViewPr>
  <p:notesTextViewPr>
    <p:cViewPr>
      <p:scale>
        <a:sx n="1" d="1"/>
        <a:sy n="1" d="1"/>
      </p:scale>
      <p:origin x="0" y="0"/>
    </p:cViewPr>
  </p:notesTextViewPr>
  <p:sorterViewPr>
    <p:cViewPr>
      <p:scale>
        <a:sx n="100" d="100"/>
        <a:sy n="100" d="100"/>
      </p:scale>
      <p:origin x="0" y="-50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5693"/>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884614" y="1"/>
            <a:ext cx="2971800" cy="465693"/>
          </a:xfrm>
          <a:prstGeom prst="rect">
            <a:avLst/>
          </a:prstGeom>
        </p:spPr>
        <p:txBody>
          <a:bodyPr vert="horz" lIns="92830" tIns="46415" rIns="92830" bIns="46415" rtlCol="0"/>
          <a:lstStyle>
            <a:lvl1pPr algn="r">
              <a:defRPr sz="1200"/>
            </a:lvl1pPr>
          </a:lstStyle>
          <a:p>
            <a:fld id="{16D2B0BC-9E2F-4FC4-BC4C-FD0A9AC1C818}" type="datetimeFigureOut">
              <a:rPr lang="en-US" smtClean="0"/>
              <a:t>2/5/2016</a:t>
            </a:fld>
            <a:endParaRPr lang="en-US"/>
          </a:p>
        </p:txBody>
      </p:sp>
      <p:sp>
        <p:nvSpPr>
          <p:cNvPr id="4" name="Slide Image Placeholder 3"/>
          <p:cNvSpPr>
            <a:spLocks noGrp="1" noRot="1" noChangeAspect="1"/>
          </p:cNvSpPr>
          <p:nvPr>
            <p:ph type="sldImg" idx="2"/>
          </p:nvPr>
        </p:nvSpPr>
        <p:spPr>
          <a:xfrm>
            <a:off x="1100138" y="696913"/>
            <a:ext cx="4657725" cy="3494087"/>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85800" y="4424086"/>
            <a:ext cx="5486400" cy="4191238"/>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5693"/>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8846554"/>
            <a:ext cx="2971800" cy="465693"/>
          </a:xfrm>
          <a:prstGeom prst="rect">
            <a:avLst/>
          </a:prstGeom>
        </p:spPr>
        <p:txBody>
          <a:bodyPr vert="horz" lIns="92830" tIns="46415" rIns="92830" bIns="46415" rtlCol="0" anchor="b"/>
          <a:lstStyle>
            <a:lvl1pPr algn="r">
              <a:defRPr sz="1200"/>
            </a:lvl1pPr>
          </a:lstStyle>
          <a:p>
            <a:fld id="{66F1463D-9F7E-4664-9B93-D3622AAF056A}" type="slidenum">
              <a:rPr lang="en-US" smtClean="0"/>
              <a:t>‹#›</a:t>
            </a:fld>
            <a:endParaRPr lang="en-US"/>
          </a:p>
        </p:txBody>
      </p:sp>
    </p:spTree>
    <p:extLst>
      <p:ext uri="{BB962C8B-B14F-4D97-AF65-F5344CB8AC3E}">
        <p14:creationId xmlns:p14="http://schemas.microsoft.com/office/powerpoint/2010/main" val="429391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Einstein Fellows: Intro to Science Policy</a:t>
            </a:r>
            <a:endParaRPr lang="en-US">
              <a:solidFill>
                <a:prstClr val="black"/>
              </a:solidFill>
            </a:endParaRPr>
          </a:p>
        </p:txBody>
      </p:sp>
    </p:spTree>
    <p:extLst>
      <p:ext uri="{BB962C8B-B14F-4D97-AF65-F5344CB8AC3E}">
        <p14:creationId xmlns:p14="http://schemas.microsoft.com/office/powerpoint/2010/main" val="329616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052513" y="690563"/>
            <a:ext cx="4605337" cy="3455987"/>
          </a:xfrm>
          <a:solidFill>
            <a:srgbClr val="FFFFFF"/>
          </a:solidFill>
          <a:ln/>
        </p:spPr>
      </p:sp>
      <p:sp>
        <p:nvSpPr>
          <p:cNvPr id="14339" name="Rectangle 3"/>
          <p:cNvSpPr>
            <a:spLocks noGrp="1" noChangeArrowheads="1"/>
          </p:cNvSpPr>
          <p:nvPr>
            <p:ph type="body" idx="1"/>
          </p:nvPr>
        </p:nvSpPr>
        <p:spPr>
          <a:xfrm>
            <a:off x="894223" y="4380920"/>
            <a:ext cx="4920471" cy="4148206"/>
          </a:xfrm>
          <a:solidFill>
            <a:srgbClr val="FFFFFF"/>
          </a:solidFill>
          <a:ln>
            <a:solidFill>
              <a:srgbClr val="000000"/>
            </a:solidFill>
          </a:ln>
        </p:spPr>
        <p:txBody>
          <a:bodyPr lIns="91885" tIns="45942" rIns="91885" bIns="45942"/>
          <a:lstStyle/>
          <a:p>
            <a:pPr eaLnBrk="1" hangingPunct="1"/>
            <a:endParaRPr lang="en-US" altLang="en-US" sz="1400" dirty="0">
              <a:latin typeface="Helvetica" pitchFamily="34" charset="0"/>
            </a:endParaRPr>
          </a:p>
        </p:txBody>
      </p:sp>
    </p:spTree>
    <p:extLst>
      <p:ext uri="{BB962C8B-B14F-4D97-AF65-F5344CB8AC3E}">
        <p14:creationId xmlns:p14="http://schemas.microsoft.com/office/powerpoint/2010/main" val="798724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052513" y="690563"/>
            <a:ext cx="4605337" cy="3455987"/>
          </a:xfrm>
          <a:solidFill>
            <a:srgbClr val="FFFFFF"/>
          </a:solidFill>
          <a:ln/>
        </p:spPr>
      </p:sp>
      <p:sp>
        <p:nvSpPr>
          <p:cNvPr id="14339" name="Rectangle 3"/>
          <p:cNvSpPr>
            <a:spLocks noGrp="1" noChangeArrowheads="1"/>
          </p:cNvSpPr>
          <p:nvPr>
            <p:ph type="body" idx="1"/>
          </p:nvPr>
        </p:nvSpPr>
        <p:spPr>
          <a:xfrm>
            <a:off x="894223" y="4380920"/>
            <a:ext cx="4920471" cy="4148206"/>
          </a:xfrm>
          <a:solidFill>
            <a:srgbClr val="FFFFFF"/>
          </a:solidFill>
          <a:ln>
            <a:solidFill>
              <a:srgbClr val="000000"/>
            </a:solidFill>
          </a:ln>
        </p:spPr>
        <p:txBody>
          <a:bodyPr lIns="91885" tIns="45942" rIns="91885" bIns="45942"/>
          <a:lstStyle/>
          <a:p>
            <a:pPr eaLnBrk="1" hangingPunct="1"/>
            <a:endParaRPr lang="en-US" altLang="en-US" sz="1400" dirty="0">
              <a:latin typeface="Helvetica" pitchFamily="34" charset="0"/>
            </a:endParaRPr>
          </a:p>
        </p:txBody>
      </p:sp>
    </p:spTree>
    <p:extLst>
      <p:ext uri="{BB962C8B-B14F-4D97-AF65-F5344CB8AC3E}">
        <p14:creationId xmlns:p14="http://schemas.microsoft.com/office/powerpoint/2010/main" val="286513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052513" y="690563"/>
            <a:ext cx="4605337" cy="3455987"/>
          </a:xfrm>
          <a:solidFill>
            <a:srgbClr val="FFFFFF"/>
          </a:solidFill>
          <a:ln/>
        </p:spPr>
      </p:sp>
      <p:sp>
        <p:nvSpPr>
          <p:cNvPr id="14339" name="Rectangle 3"/>
          <p:cNvSpPr>
            <a:spLocks noGrp="1" noChangeArrowheads="1"/>
          </p:cNvSpPr>
          <p:nvPr>
            <p:ph type="body" idx="1"/>
          </p:nvPr>
        </p:nvSpPr>
        <p:spPr>
          <a:xfrm>
            <a:off x="894223" y="4380920"/>
            <a:ext cx="4920471" cy="4148206"/>
          </a:xfrm>
          <a:solidFill>
            <a:srgbClr val="FFFFFF"/>
          </a:solidFill>
          <a:ln>
            <a:solidFill>
              <a:srgbClr val="000000"/>
            </a:solidFill>
          </a:ln>
        </p:spPr>
        <p:txBody>
          <a:bodyPr lIns="91885" tIns="45942" rIns="91885" bIns="45942"/>
          <a:lstStyle/>
          <a:p>
            <a:pPr eaLnBrk="1" hangingPunct="1"/>
            <a:endParaRPr lang="en-US" altLang="en-US" sz="1400" dirty="0">
              <a:latin typeface="Helvetica" pitchFamily="34" charset="0"/>
            </a:endParaRPr>
          </a:p>
        </p:txBody>
      </p:sp>
    </p:spTree>
    <p:extLst>
      <p:ext uri="{BB962C8B-B14F-4D97-AF65-F5344CB8AC3E}">
        <p14:creationId xmlns:p14="http://schemas.microsoft.com/office/powerpoint/2010/main" val="11500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052513" y="690563"/>
            <a:ext cx="4605337" cy="3455987"/>
          </a:xfrm>
          <a:solidFill>
            <a:srgbClr val="FFFFFF"/>
          </a:solidFill>
          <a:ln/>
        </p:spPr>
      </p:sp>
      <p:sp>
        <p:nvSpPr>
          <p:cNvPr id="14339" name="Rectangle 3"/>
          <p:cNvSpPr>
            <a:spLocks noGrp="1" noChangeArrowheads="1"/>
          </p:cNvSpPr>
          <p:nvPr>
            <p:ph type="body" idx="1"/>
          </p:nvPr>
        </p:nvSpPr>
        <p:spPr>
          <a:xfrm>
            <a:off x="894223" y="4380920"/>
            <a:ext cx="4920471" cy="4148206"/>
          </a:xfrm>
          <a:solidFill>
            <a:srgbClr val="FFFFFF"/>
          </a:solidFill>
          <a:ln>
            <a:solidFill>
              <a:srgbClr val="000000"/>
            </a:solidFill>
          </a:ln>
        </p:spPr>
        <p:txBody>
          <a:bodyPr lIns="91885" tIns="45942" rIns="91885" bIns="45942"/>
          <a:lstStyle/>
          <a:p>
            <a:pPr eaLnBrk="1" hangingPunct="1"/>
            <a:endParaRPr lang="en-US" altLang="en-US" sz="1400" dirty="0">
              <a:latin typeface="Helvetica" pitchFamily="34" charset="0"/>
            </a:endParaRPr>
          </a:p>
        </p:txBody>
      </p:sp>
    </p:spTree>
    <p:extLst>
      <p:ext uri="{BB962C8B-B14F-4D97-AF65-F5344CB8AC3E}">
        <p14:creationId xmlns:p14="http://schemas.microsoft.com/office/powerpoint/2010/main" val="3075117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01725" y="696913"/>
            <a:ext cx="4656138" cy="3492500"/>
          </a:xfrm>
          <a:solidFill>
            <a:srgbClr val="FFFFFF"/>
          </a:solidFill>
          <a:ln/>
        </p:spPr>
      </p:sp>
      <p:sp>
        <p:nvSpPr>
          <p:cNvPr id="14339" name="Rectangle 3"/>
          <p:cNvSpPr>
            <a:spLocks noGrp="1" noChangeArrowheads="1"/>
          </p:cNvSpPr>
          <p:nvPr>
            <p:ph type="body" idx="1"/>
          </p:nvPr>
        </p:nvSpPr>
        <p:spPr>
          <a:xfrm>
            <a:off x="914095" y="4425034"/>
            <a:ext cx="5029815" cy="4189976"/>
          </a:xfrm>
          <a:solidFill>
            <a:srgbClr val="FFFFFF"/>
          </a:solidFill>
          <a:ln>
            <a:solidFill>
              <a:srgbClr val="000000"/>
            </a:solidFill>
          </a:ln>
        </p:spPr>
        <p:txBody>
          <a:bodyPr lIns="93277" tIns="46638" rIns="93277" bIns="46638"/>
          <a:lstStyle/>
          <a:p>
            <a:pPr eaLnBrk="1" hangingPunct="1"/>
            <a:endParaRPr lang="en-US" altLang="en-US" sz="1400" dirty="0">
              <a:latin typeface="Helvetica" pitchFamily="34" charset="0"/>
            </a:endParaRPr>
          </a:p>
        </p:txBody>
      </p:sp>
    </p:spTree>
    <p:extLst>
      <p:ext uri="{BB962C8B-B14F-4D97-AF65-F5344CB8AC3E}">
        <p14:creationId xmlns:p14="http://schemas.microsoft.com/office/powerpoint/2010/main" val="195387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101725" y="696913"/>
            <a:ext cx="4656138" cy="3492500"/>
          </a:xfrm>
          <a:solidFill>
            <a:srgbClr val="FFFFFF"/>
          </a:solidFill>
          <a:ln/>
        </p:spPr>
      </p:sp>
      <p:sp>
        <p:nvSpPr>
          <p:cNvPr id="14339" name="Rectangle 3"/>
          <p:cNvSpPr>
            <a:spLocks noGrp="1" noChangeArrowheads="1"/>
          </p:cNvSpPr>
          <p:nvPr>
            <p:ph type="body" idx="1"/>
          </p:nvPr>
        </p:nvSpPr>
        <p:spPr>
          <a:xfrm>
            <a:off x="914095" y="4425034"/>
            <a:ext cx="5029815" cy="4189976"/>
          </a:xfrm>
          <a:solidFill>
            <a:srgbClr val="FFFFFF"/>
          </a:solidFill>
          <a:ln>
            <a:solidFill>
              <a:srgbClr val="000000"/>
            </a:solidFill>
          </a:ln>
        </p:spPr>
        <p:txBody>
          <a:bodyPr lIns="93277" tIns="46638" rIns="93277" bIns="46638"/>
          <a:lstStyle/>
          <a:p>
            <a:pPr eaLnBrk="1" hangingPunct="1"/>
            <a:endParaRPr lang="en-US" altLang="en-US" sz="1400" dirty="0">
              <a:latin typeface="Helvetica" pitchFamily="34" charset="0"/>
            </a:endParaRPr>
          </a:p>
        </p:txBody>
      </p:sp>
    </p:spTree>
    <p:extLst>
      <p:ext uri="{BB962C8B-B14F-4D97-AF65-F5344CB8AC3E}">
        <p14:creationId xmlns:p14="http://schemas.microsoft.com/office/powerpoint/2010/main" val="151612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37562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1463D-9F7E-4664-9B93-D3622AAF056A}" type="slidenum">
              <a:rPr lang="en-US" smtClean="0"/>
              <a:t>4</a:t>
            </a:fld>
            <a:endParaRPr lang="en-US"/>
          </a:p>
        </p:txBody>
      </p:sp>
    </p:spTree>
    <p:extLst>
      <p:ext uri="{BB962C8B-B14F-4D97-AF65-F5344CB8AC3E}">
        <p14:creationId xmlns:p14="http://schemas.microsoft.com/office/powerpoint/2010/main" val="1759484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98235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F1463D-9F7E-4664-9B93-D3622AAF056A}" type="slidenum">
              <a:rPr lang="en-US" smtClean="0"/>
              <a:t>7</a:t>
            </a:fld>
            <a:endParaRPr lang="en-US"/>
          </a:p>
        </p:txBody>
      </p:sp>
    </p:spTree>
    <p:extLst>
      <p:ext uri="{BB962C8B-B14F-4D97-AF65-F5344CB8AC3E}">
        <p14:creationId xmlns:p14="http://schemas.microsoft.com/office/powerpoint/2010/main" val="482530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00138" y="696913"/>
            <a:ext cx="4657725" cy="3494087"/>
          </a:xfrm>
          <a:ln/>
        </p:spPr>
      </p:sp>
      <p:sp>
        <p:nvSpPr>
          <p:cNvPr id="107523" name="Rectangle 3"/>
          <p:cNvSpPr>
            <a:spLocks noGrp="1" noChangeArrowheads="1"/>
          </p:cNvSpPr>
          <p:nvPr>
            <p:ph type="body" idx="1"/>
          </p:nvPr>
        </p:nvSpPr>
        <p:spPr>
          <a:xfrm>
            <a:off x="686423" y="4424722"/>
            <a:ext cx="5485157" cy="4190921"/>
          </a:xfrm>
          <a:noFill/>
        </p:spPr>
        <p:txBody>
          <a:bodyPr/>
          <a:lstStyle/>
          <a:p>
            <a:pPr eaLnBrk="1" hangingPunct="1"/>
            <a:endParaRPr lang="en-US" altLang="en-US" smtClean="0"/>
          </a:p>
        </p:txBody>
      </p:sp>
    </p:spTree>
    <p:extLst>
      <p:ext uri="{BB962C8B-B14F-4D97-AF65-F5344CB8AC3E}">
        <p14:creationId xmlns:p14="http://schemas.microsoft.com/office/powerpoint/2010/main" val="3030723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1463D-9F7E-4664-9B93-D3622AAF056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81201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F1463D-9F7E-4664-9B93-D3622AAF056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750988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xfrm>
            <a:off x="1119188" y="703263"/>
            <a:ext cx="4695825" cy="3522662"/>
          </a:xfrm>
          <a:solidFill>
            <a:srgbClr val="FFFFFF"/>
          </a:solidFill>
          <a:ln/>
        </p:spPr>
      </p:sp>
      <p:sp>
        <p:nvSpPr>
          <p:cNvPr id="12291" name="Rectangle 3"/>
          <p:cNvSpPr>
            <a:spLocks noGrp="1" noChangeArrowheads="1"/>
          </p:cNvSpPr>
          <p:nvPr>
            <p:ph type="body" idx="1"/>
          </p:nvPr>
        </p:nvSpPr>
        <p:spPr>
          <a:xfrm>
            <a:off x="924029" y="4461305"/>
            <a:ext cx="5084487" cy="4224319"/>
          </a:xfrm>
          <a:solidFill>
            <a:srgbClr val="FFFFFF"/>
          </a:solidFill>
          <a:ln>
            <a:solidFill>
              <a:srgbClr val="000000"/>
            </a:solidFill>
          </a:ln>
        </p:spPr>
        <p:txBody>
          <a:bodyPr lIns="94512" tIns="47256" rIns="94512" bIns="47256"/>
          <a:lstStyle/>
          <a:p>
            <a:pPr eaLnBrk="1" hangingPunct="1"/>
            <a:endParaRPr lang="en-US" altLang="en-US" sz="1400" dirty="0" smtClean="0">
              <a:latin typeface="Helvetica" panose="020B0604020202020204" pitchFamily="34" charset="0"/>
            </a:endParaRPr>
          </a:p>
        </p:txBody>
      </p:sp>
    </p:spTree>
    <p:extLst>
      <p:ext uri="{BB962C8B-B14F-4D97-AF65-F5344CB8AC3E}">
        <p14:creationId xmlns:p14="http://schemas.microsoft.com/office/powerpoint/2010/main" val="1619840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7" tIns="45704" rIns="91407" bIns="45704" anchor="ctr"/>
          <a:lstStyle/>
          <a:p>
            <a:pPr algn="ctr">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039" indent="0" algn="ctr">
              <a:buNone/>
              <a:defRPr>
                <a:solidFill>
                  <a:schemeClr val="tx1">
                    <a:tint val="75000"/>
                  </a:schemeClr>
                </a:solidFill>
              </a:defRPr>
            </a:lvl2pPr>
            <a:lvl3pPr marL="914079" indent="0" algn="ctr">
              <a:buNone/>
              <a:defRPr>
                <a:solidFill>
                  <a:schemeClr val="tx1">
                    <a:tint val="75000"/>
                  </a:schemeClr>
                </a:solidFill>
              </a:defRPr>
            </a:lvl3pPr>
            <a:lvl4pPr marL="1371119" indent="0" algn="ctr">
              <a:buNone/>
              <a:defRPr>
                <a:solidFill>
                  <a:schemeClr val="tx1">
                    <a:tint val="75000"/>
                  </a:schemeClr>
                </a:solidFill>
              </a:defRPr>
            </a:lvl4pPr>
            <a:lvl5pPr marL="1828159" indent="0" algn="ctr">
              <a:buNone/>
              <a:defRPr>
                <a:solidFill>
                  <a:schemeClr val="tx1">
                    <a:tint val="75000"/>
                  </a:schemeClr>
                </a:solidFill>
              </a:defRPr>
            </a:lvl5pPr>
            <a:lvl6pPr marL="2285199" indent="0" algn="ctr">
              <a:buNone/>
              <a:defRPr>
                <a:solidFill>
                  <a:schemeClr val="tx1">
                    <a:tint val="75000"/>
                  </a:schemeClr>
                </a:solidFill>
              </a:defRPr>
            </a:lvl6pPr>
            <a:lvl7pPr marL="2742237" indent="0" algn="ctr">
              <a:buNone/>
              <a:defRPr>
                <a:solidFill>
                  <a:schemeClr val="tx1">
                    <a:tint val="75000"/>
                  </a:schemeClr>
                </a:solidFill>
              </a:defRPr>
            </a:lvl7pPr>
            <a:lvl8pPr marL="3199278" indent="0" algn="ctr">
              <a:buNone/>
              <a:defRPr>
                <a:solidFill>
                  <a:schemeClr val="tx1">
                    <a:tint val="75000"/>
                  </a:schemeClr>
                </a:solidFill>
              </a:defRPr>
            </a:lvl8pPr>
            <a:lvl9pPr marL="3656316"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2013 summer interns orientation</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5CD1E85B-7BF8-4BD7-AC1E-4E995D3832E0}" type="slidenum">
              <a:rPr lang="en-US"/>
              <a:pPr>
                <a:defRPr/>
              </a:pPr>
              <a:t>‹#›</a:t>
            </a:fld>
            <a:endParaRPr lang="en-US" dirty="0"/>
          </a:p>
        </p:txBody>
      </p:sp>
    </p:spTree>
    <p:extLst>
      <p:ext uri="{BB962C8B-B14F-4D97-AF65-F5344CB8AC3E}">
        <p14:creationId xmlns:p14="http://schemas.microsoft.com/office/powerpoint/2010/main" val="231070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40556" y="207263"/>
            <a:ext cx="6646244" cy="505538"/>
          </a:xfrm>
        </p:spPr>
        <p:txBody>
          <a:bodyPr/>
          <a:lstStyle>
            <a:lvl1pPr algn="r">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95664"/>
            <a:ext cx="8229600" cy="5005136"/>
          </a:xfrm>
        </p:spPr>
        <p:txBody>
          <a:bodyPr/>
          <a:lstStyle>
            <a:lvl1pPr marL="342900" indent="-342900">
              <a:spcBef>
                <a:spcPts val="600"/>
              </a:spcBef>
              <a:buFont typeface="Wingdings" panose="05000000000000000000" pitchFamily="2" charset="2"/>
              <a:buChar char="v"/>
              <a:defRPr sz="2400" b="1"/>
            </a:lvl1pPr>
            <a:lvl2pPr marL="798513" indent="-341313">
              <a:spcBef>
                <a:spcPts val="600"/>
              </a:spcBef>
              <a:buFont typeface="Wingdings" panose="05000000000000000000" pitchFamily="2" charset="2"/>
              <a:buChar char="Ø"/>
              <a:defRPr sz="2400" b="1"/>
            </a:lvl2pPr>
            <a:lvl3pPr marL="1203325" indent="-288925">
              <a:spcBef>
                <a:spcPts val="600"/>
              </a:spcBef>
              <a:buFont typeface="Wingdings" panose="05000000000000000000" pitchFamily="2" charset="2"/>
              <a:buChar char="§"/>
              <a:defRPr sz="2000" b="1"/>
            </a:lvl3pPr>
            <a:lvl4pPr marL="1655763" indent="-284163">
              <a:spcBef>
                <a:spcPts val="600"/>
              </a:spcBef>
              <a:buFont typeface="Courier New" panose="02070309020205020404" pitchFamily="49" charset="0"/>
              <a:buChar char="o"/>
              <a:defRPr sz="2000" b="1"/>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631204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900" y="207263"/>
            <a:ext cx="6819900" cy="505538"/>
          </a:xfrm>
        </p:spPr>
        <p:txBody>
          <a:bodyPr/>
          <a:lstStyle>
            <a:lvl1pPr algn="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81100"/>
            <a:ext cx="8229600" cy="5219700"/>
          </a:xfrm>
        </p:spPr>
        <p:txBody>
          <a:bodyPr/>
          <a:lstStyle>
            <a:lvl1pPr marL="342900" indent="-342900">
              <a:spcBef>
                <a:spcPts val="0"/>
              </a:spcBef>
              <a:spcAft>
                <a:spcPts val="1200"/>
              </a:spcAft>
              <a:buFont typeface="Wingdings" panose="05000000000000000000" pitchFamily="2" charset="2"/>
              <a:buChar char="v"/>
              <a:defRPr sz="2000" b="1">
                <a:solidFill>
                  <a:srgbClr val="000099"/>
                </a:solidFill>
              </a:defRPr>
            </a:lvl1pPr>
            <a:lvl2pPr marL="798513" indent="-341313">
              <a:spcBef>
                <a:spcPts val="0"/>
              </a:spcBef>
              <a:spcAft>
                <a:spcPts val="1200"/>
              </a:spcAft>
              <a:buFont typeface="Wingdings" panose="05000000000000000000" pitchFamily="2" charset="2"/>
              <a:buChar char="Ø"/>
              <a:defRPr sz="1800" b="1">
                <a:solidFill>
                  <a:srgbClr val="000099"/>
                </a:solidFill>
              </a:defRPr>
            </a:lvl2pPr>
            <a:lvl3pPr marL="1203325" indent="-288925">
              <a:spcBef>
                <a:spcPts val="0"/>
              </a:spcBef>
              <a:spcAft>
                <a:spcPts val="1200"/>
              </a:spcAft>
              <a:buFont typeface="Wingdings" panose="05000000000000000000" pitchFamily="2" charset="2"/>
              <a:buChar char="§"/>
              <a:defRPr sz="1800" b="1">
                <a:solidFill>
                  <a:srgbClr val="000099"/>
                </a:solidFill>
              </a:defRPr>
            </a:lvl3pPr>
            <a:lvl4pPr marL="1655763" indent="-284163">
              <a:spcBef>
                <a:spcPts val="0"/>
              </a:spcBef>
              <a:spcAft>
                <a:spcPts val="1200"/>
              </a:spcAft>
              <a:buFont typeface="Courier New" panose="02070309020205020404" pitchFamily="49" charset="0"/>
              <a:buChar char="o"/>
              <a:defRPr sz="1800" b="1">
                <a:solidFill>
                  <a:srgbClr val="000099"/>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72075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900" y="207263"/>
            <a:ext cx="6819900" cy="505538"/>
          </a:xfrm>
        </p:spPr>
        <p:txBody>
          <a:bodyPr/>
          <a:lstStyle>
            <a:lvl1pPr algn="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81100"/>
            <a:ext cx="8229600" cy="5219700"/>
          </a:xfrm>
        </p:spPr>
        <p:txBody>
          <a:bodyPr/>
          <a:lstStyle>
            <a:lvl1pPr marL="342900" indent="-342900">
              <a:spcBef>
                <a:spcPts val="0"/>
              </a:spcBef>
              <a:spcAft>
                <a:spcPts val="1200"/>
              </a:spcAft>
              <a:buFont typeface="Wingdings" panose="05000000000000000000" pitchFamily="2" charset="2"/>
              <a:buChar char="v"/>
              <a:defRPr sz="2000" b="1">
                <a:solidFill>
                  <a:srgbClr val="000099"/>
                </a:solidFill>
              </a:defRPr>
            </a:lvl1pPr>
            <a:lvl2pPr marL="798513" indent="-341313">
              <a:spcBef>
                <a:spcPts val="0"/>
              </a:spcBef>
              <a:spcAft>
                <a:spcPts val="1200"/>
              </a:spcAft>
              <a:buFont typeface="Wingdings" panose="05000000000000000000" pitchFamily="2" charset="2"/>
              <a:buChar char="Ø"/>
              <a:defRPr sz="1800" b="1">
                <a:solidFill>
                  <a:srgbClr val="000099"/>
                </a:solidFill>
              </a:defRPr>
            </a:lvl2pPr>
            <a:lvl3pPr marL="1203325" indent="-288925">
              <a:spcBef>
                <a:spcPts val="0"/>
              </a:spcBef>
              <a:spcAft>
                <a:spcPts val="1200"/>
              </a:spcAft>
              <a:buFont typeface="Wingdings" panose="05000000000000000000" pitchFamily="2" charset="2"/>
              <a:buChar char="§"/>
              <a:defRPr sz="1800" b="1">
                <a:solidFill>
                  <a:srgbClr val="000099"/>
                </a:solidFill>
              </a:defRPr>
            </a:lvl3pPr>
            <a:lvl4pPr marL="1655763" indent="-284163">
              <a:spcBef>
                <a:spcPts val="0"/>
              </a:spcBef>
              <a:spcAft>
                <a:spcPts val="1200"/>
              </a:spcAft>
              <a:buFont typeface="Courier New" panose="02070309020205020404" pitchFamily="49" charset="0"/>
              <a:buChar char="o"/>
              <a:defRPr sz="1800" b="1">
                <a:solidFill>
                  <a:srgbClr val="000099"/>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149645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smtClean="0"/>
              <a:t>2013 summer interns orientation</a:t>
            </a:r>
            <a:endParaRPr lang="en-US" dirty="0"/>
          </a:p>
        </p:txBody>
      </p:sp>
      <p:sp>
        <p:nvSpPr>
          <p:cNvPr id="7" name="Slide Number Placeholder 5"/>
          <p:cNvSpPr>
            <a:spLocks noGrp="1"/>
          </p:cNvSpPr>
          <p:nvPr>
            <p:ph type="sldNum" sz="quarter" idx="11"/>
          </p:nvPr>
        </p:nvSpPr>
        <p:spPr/>
        <p:txBody>
          <a:bodyPr/>
          <a:lstStyle>
            <a:lvl1pPr>
              <a:defRPr/>
            </a:lvl1pPr>
          </a:lstStyle>
          <a:p>
            <a:pPr>
              <a:defRPr/>
            </a:pPr>
            <a:fld id="{DCEE50CC-E570-4C4C-A87C-24787CB3ADAC}" type="slidenum">
              <a:rPr lang="en-US"/>
              <a:pPr>
                <a:defRPr/>
              </a:pPr>
              <a:t>‹#›</a:t>
            </a:fld>
            <a:endParaRPr lang="en-US"/>
          </a:p>
        </p:txBody>
      </p:sp>
    </p:spTree>
    <p:extLst>
      <p:ext uri="{BB962C8B-B14F-4D97-AF65-F5344CB8AC3E}">
        <p14:creationId xmlns:p14="http://schemas.microsoft.com/office/powerpoint/2010/main" val="1943562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a:xfrm>
            <a:off x="3124200" y="6353970"/>
            <a:ext cx="5334000" cy="365125"/>
          </a:xfrm>
          <a:prstGeom prst="rect">
            <a:avLst/>
          </a:prstGeom>
        </p:spPr>
        <p:txBody>
          <a:bodyPr/>
          <a:lstStyle/>
          <a:p>
            <a:pPr>
              <a:defRPr/>
            </a:pPr>
            <a:r>
              <a:rPr lang="en-US" smtClean="0"/>
              <a:t>2013 summer interns orientation</a:t>
            </a:r>
            <a:endParaRPr lang="en-US" dirty="0"/>
          </a:p>
        </p:txBody>
      </p:sp>
      <p:sp>
        <p:nvSpPr>
          <p:cNvPr id="4" name="Slide Number Placeholder 3"/>
          <p:cNvSpPr>
            <a:spLocks noGrp="1"/>
          </p:cNvSpPr>
          <p:nvPr>
            <p:ph type="sldNum" sz="quarter" idx="11"/>
          </p:nvPr>
        </p:nvSpPr>
        <p:spPr>
          <a:xfrm>
            <a:off x="8413750" y="6353970"/>
            <a:ext cx="381000" cy="365125"/>
          </a:xfrm>
          <a:prstGeom prst="rect">
            <a:avLst/>
          </a:prstGeom>
        </p:spPr>
        <p:txBody>
          <a:bodyPr/>
          <a:lstStyle/>
          <a:p>
            <a:pPr>
              <a:defRPr/>
            </a:pPr>
            <a:fld id="{6EEA275D-5A49-48A8-817D-44C3EA0A3A2F}" type="slidenum">
              <a:rPr lang="en-US" smtClean="0"/>
              <a:pPr>
                <a:defRPr/>
              </a:pPr>
              <a:t>‹#›</a:t>
            </a:fld>
            <a:endParaRPr lang="en-US" dirty="0"/>
          </a:p>
        </p:txBody>
      </p:sp>
    </p:spTree>
    <p:extLst>
      <p:ext uri="{BB962C8B-B14F-4D97-AF65-F5344CB8AC3E}">
        <p14:creationId xmlns:p14="http://schemas.microsoft.com/office/powerpoint/2010/main" val="3880420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a:p>
        </p:txBody>
      </p:sp>
      <p:sp>
        <p:nvSpPr>
          <p:cNvPr id="10" name="Footer Placeholder 9"/>
          <p:cNvSpPr>
            <a:spLocks noGrp="1"/>
          </p:cNvSpPr>
          <p:nvPr>
            <p:ph type="ftr" sz="quarter" idx="12"/>
          </p:nvPr>
        </p:nvSpPr>
        <p:spPr/>
        <p:txBody>
          <a:bodyPr/>
          <a:lstStyle/>
          <a:p>
            <a:r>
              <a:rPr lang="en-US" smtClean="0"/>
              <a:t>2013 summer interns orientation</a:t>
            </a:r>
            <a:endParaRPr lang="en-US"/>
          </a:p>
        </p:txBody>
      </p:sp>
    </p:spTree>
    <p:extLst>
      <p:ext uri="{BB962C8B-B14F-4D97-AF65-F5344CB8AC3E}">
        <p14:creationId xmlns:p14="http://schemas.microsoft.com/office/powerpoint/2010/main" val="27584546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2013 summer interns orientation</a:t>
            </a:r>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extLst>
      <p:ext uri="{BB962C8B-B14F-4D97-AF65-F5344CB8AC3E}">
        <p14:creationId xmlns:p14="http://schemas.microsoft.com/office/powerpoint/2010/main" val="25345284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25865"/>
          </a:xfrm>
        </p:spPr>
        <p:txBody>
          <a:bodyPr/>
          <a:lstStyle/>
          <a:p>
            <a:r>
              <a:rPr lang="en-US" dirty="0" smtClean="0"/>
              <a:t>Click to edit Master title style</a:t>
            </a:r>
            <a:endParaRPr lang="en-US" dirty="0"/>
          </a:p>
        </p:txBody>
      </p:sp>
      <p:sp>
        <p:nvSpPr>
          <p:cNvPr id="3" name="Slide Number Placeholder 5"/>
          <p:cNvSpPr>
            <a:spLocks noGrp="1"/>
          </p:cNvSpPr>
          <p:nvPr>
            <p:ph type="sldNum" sz="quarter" idx="11"/>
          </p:nvPr>
        </p:nvSpPr>
        <p:spPr>
          <a:xfrm>
            <a:off x="8413750" y="6351588"/>
            <a:ext cx="381000" cy="365125"/>
          </a:xfrm>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275267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a:prstGeom prst="rect">
            <a:avLst/>
          </a:prstGeom>
        </p:spPr>
        <p:txBody>
          <a:bodyPr lIns="91376" tIns="45688" rIns="91376" bIns="4568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806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eaLnBrk="0" hangingPunct="0">
              <a:defRPr b="1"/>
            </a:lvl1pPr>
          </a:lstStyle>
          <a:p>
            <a:pPr>
              <a:defRPr/>
            </a:pPr>
            <a:r>
              <a:rPr lang="en-US" smtClean="0"/>
              <a:t>2013 summer interns orientation</a:t>
            </a:r>
            <a:endParaRPr lang="en-US" dirty="0"/>
          </a:p>
        </p:txBody>
      </p:sp>
      <p:sp>
        <p:nvSpPr>
          <p:cNvPr id="5" name="Slide Number Placeholder 5"/>
          <p:cNvSpPr>
            <a:spLocks noGrp="1"/>
          </p:cNvSpPr>
          <p:nvPr>
            <p:ph type="sldNum" sz="quarter" idx="11"/>
          </p:nvPr>
        </p:nvSpPr>
        <p:spPr/>
        <p:txBody>
          <a:bodyPr/>
          <a:lstStyle>
            <a:lvl1pPr eaLnBrk="0" hangingPunct="0">
              <a:defRPr b="1"/>
            </a:lvl1pPr>
          </a:lstStyle>
          <a:p>
            <a:pPr>
              <a:defRPr/>
            </a:pPr>
            <a:fld id="{8D7ED2C7-EA76-4B06-8775-AD124AC0D235}" type="slidenum">
              <a:rPr lang="en-US"/>
              <a:pPr>
                <a:defRPr/>
              </a:pPr>
              <a:t>‹#›</a:t>
            </a:fld>
            <a:endParaRPr lang="en-US" dirty="0"/>
          </a:p>
        </p:txBody>
      </p:sp>
    </p:spTree>
    <p:extLst>
      <p:ext uri="{BB962C8B-B14F-4D97-AF65-F5344CB8AC3E}">
        <p14:creationId xmlns:p14="http://schemas.microsoft.com/office/powerpoint/2010/main" val="300395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extLst>
      <p:ext uri="{BB962C8B-B14F-4D97-AF65-F5344CB8AC3E}">
        <p14:creationId xmlns:p14="http://schemas.microsoft.com/office/powerpoint/2010/main" val="929278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t>2013 summer interns orientation</a:t>
            </a:r>
            <a:endParaRPr lang="en-US"/>
          </a:p>
        </p:txBody>
      </p:sp>
      <p:sp>
        <p:nvSpPr>
          <p:cNvPr id="6" name="Slide Number Placeholder 5"/>
          <p:cNvSpPr>
            <a:spLocks noGrp="1"/>
          </p:cNvSpPr>
          <p:nvPr>
            <p:ph type="sldNum" sz="quarter" idx="12"/>
          </p:nvPr>
        </p:nvSpPr>
        <p:spPr/>
        <p:txBody>
          <a:bodyPr/>
          <a:lstStyle/>
          <a:p>
            <a:fld id="{70420588-2F9B-41EA-8CEC-3FB285C4CD85}" type="slidenum">
              <a:rPr lang="en-US" smtClean="0"/>
              <a:pPr/>
              <a:t>‹#›</a:t>
            </a:fld>
            <a:endParaRPr lang="en-US"/>
          </a:p>
        </p:txBody>
      </p:sp>
    </p:spTree>
    <p:extLst>
      <p:ext uri="{BB962C8B-B14F-4D97-AF65-F5344CB8AC3E}">
        <p14:creationId xmlns:p14="http://schemas.microsoft.com/office/powerpoint/2010/main" val="196438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93973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eaLnBrk="0" hangingPunct="0">
              <a:defRPr b="1" smtClean="0"/>
            </a:lvl1pPr>
          </a:lstStyle>
          <a:p>
            <a:pPr>
              <a:defRPr/>
            </a:pPr>
            <a:r>
              <a:rPr lang="en-US" smtClean="0"/>
              <a:t>2013 summer interns orientation</a:t>
            </a:r>
            <a:endParaRPr lang="en-US"/>
          </a:p>
        </p:txBody>
      </p:sp>
      <p:sp>
        <p:nvSpPr>
          <p:cNvPr id="3" name="Slide Number Placeholder 3"/>
          <p:cNvSpPr>
            <a:spLocks noGrp="1"/>
          </p:cNvSpPr>
          <p:nvPr>
            <p:ph type="sldNum" sz="quarter" idx="11"/>
          </p:nvPr>
        </p:nvSpPr>
        <p:spPr/>
        <p:txBody>
          <a:bodyPr/>
          <a:lstStyle>
            <a:lvl1pPr eaLnBrk="0" hangingPunct="0">
              <a:defRPr b="1" smtClean="0"/>
            </a:lvl1pPr>
          </a:lstStyle>
          <a:p>
            <a:pPr>
              <a:defRPr/>
            </a:pPr>
            <a:fld id="{20330485-E196-455B-8E7F-6BA6F446C93F}" type="slidenum">
              <a:rPr lang="en-US"/>
              <a:pPr>
                <a:defRPr/>
              </a:pPr>
              <a:t>‹#›</a:t>
            </a:fld>
            <a:endParaRPr lang="en-US" dirty="0"/>
          </a:p>
        </p:txBody>
      </p:sp>
    </p:spTree>
    <p:extLst>
      <p:ext uri="{BB962C8B-B14F-4D97-AF65-F5344CB8AC3E}">
        <p14:creationId xmlns:p14="http://schemas.microsoft.com/office/powerpoint/2010/main" val="4098385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92" y="274545"/>
            <a:ext cx="8229023" cy="585227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18613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39" indent="0" algn="ctr">
              <a:buNone/>
              <a:defRPr>
                <a:solidFill>
                  <a:schemeClr val="tx1">
                    <a:tint val="75000"/>
                  </a:schemeClr>
                </a:solidFill>
              </a:defRPr>
            </a:lvl2pPr>
            <a:lvl3pPr marL="914079" indent="0" algn="ctr">
              <a:buNone/>
              <a:defRPr>
                <a:solidFill>
                  <a:schemeClr val="tx1">
                    <a:tint val="75000"/>
                  </a:schemeClr>
                </a:solidFill>
              </a:defRPr>
            </a:lvl3pPr>
            <a:lvl4pPr marL="1371119" indent="0" algn="ctr">
              <a:buNone/>
              <a:defRPr>
                <a:solidFill>
                  <a:schemeClr val="tx1">
                    <a:tint val="75000"/>
                  </a:schemeClr>
                </a:solidFill>
              </a:defRPr>
            </a:lvl4pPr>
            <a:lvl5pPr marL="1828159" indent="0" algn="ctr">
              <a:buNone/>
              <a:defRPr>
                <a:solidFill>
                  <a:schemeClr val="tx1">
                    <a:tint val="75000"/>
                  </a:schemeClr>
                </a:solidFill>
              </a:defRPr>
            </a:lvl5pPr>
            <a:lvl6pPr marL="2285199" indent="0" algn="ctr">
              <a:buNone/>
              <a:defRPr>
                <a:solidFill>
                  <a:schemeClr val="tx1">
                    <a:tint val="75000"/>
                  </a:schemeClr>
                </a:solidFill>
              </a:defRPr>
            </a:lvl6pPr>
            <a:lvl7pPr marL="2742237" indent="0" algn="ctr">
              <a:buNone/>
              <a:defRPr>
                <a:solidFill>
                  <a:schemeClr val="tx1">
                    <a:tint val="75000"/>
                  </a:schemeClr>
                </a:solidFill>
              </a:defRPr>
            </a:lvl7pPr>
            <a:lvl8pPr marL="3199278" indent="0" algn="ctr">
              <a:buNone/>
              <a:defRPr>
                <a:solidFill>
                  <a:schemeClr val="tx1">
                    <a:tint val="75000"/>
                  </a:schemeClr>
                </a:solidFill>
              </a:defRPr>
            </a:lvl8pPr>
            <a:lvl9pPr marL="3656316"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lvl1pPr algn="l" eaLnBrk="1" hangingPunct="1">
              <a:defRPr b="0">
                <a:solidFill>
                  <a:prstClr val="black"/>
                </a:solidFill>
                <a:latin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lvl1pPr eaLnBrk="0" hangingPunct="0">
              <a:defRPr b="1"/>
            </a:lvl1pPr>
          </a:lstStyle>
          <a:p>
            <a:pPr>
              <a:defRPr/>
            </a:pPr>
            <a:r>
              <a:rPr lang="en-US" smtClean="0"/>
              <a:t>2013 summer interns orientation</a:t>
            </a:r>
            <a:endParaRPr lang="en-US"/>
          </a:p>
        </p:txBody>
      </p:sp>
      <p:sp>
        <p:nvSpPr>
          <p:cNvPr id="6" name="Slide Number Placeholder 5"/>
          <p:cNvSpPr>
            <a:spLocks noGrp="1"/>
          </p:cNvSpPr>
          <p:nvPr>
            <p:ph type="sldNum" sz="quarter" idx="12"/>
          </p:nvPr>
        </p:nvSpPr>
        <p:spPr/>
        <p:txBody>
          <a:bodyPr/>
          <a:lstStyle>
            <a:lvl1pPr eaLnBrk="0" hangingPunct="0">
              <a:defRPr b="1" smtClean="0"/>
            </a:lvl1pPr>
          </a:lstStyle>
          <a:p>
            <a:pPr>
              <a:defRPr/>
            </a:pPr>
            <a:fld id="{C1482ADF-8A32-467F-BEAE-3DBD4BE3DB1B}" type="slidenum">
              <a:rPr lang="en-US"/>
              <a:pPr>
                <a:defRPr/>
              </a:pPr>
              <a:t>‹#›</a:t>
            </a:fld>
            <a:endParaRPr lang="en-US"/>
          </a:p>
        </p:txBody>
      </p:sp>
    </p:spTree>
    <p:extLst>
      <p:ext uri="{BB962C8B-B14F-4D97-AF65-F5344CB8AC3E}">
        <p14:creationId xmlns:p14="http://schemas.microsoft.com/office/powerpoint/2010/main" val="389699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202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717209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lIns="91376" tIns="45688" rIns="91376" bIns="45688"/>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lIns="91376" tIns="45688" rIns="91376" bIns="4568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7713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eaLnBrk="0" hangingPunct="0">
              <a:defRPr b="1"/>
            </a:lvl1pPr>
          </a:lstStyle>
          <a:p>
            <a:pPr>
              <a:defRPr/>
            </a:pPr>
            <a:r>
              <a:rPr lang="en-US" smtClean="0"/>
              <a:t>2013 summer interns orientation</a:t>
            </a:r>
            <a:endParaRPr lang="en-US"/>
          </a:p>
        </p:txBody>
      </p:sp>
      <p:sp>
        <p:nvSpPr>
          <p:cNvPr id="5" name="Slide Number Placeholder 5"/>
          <p:cNvSpPr>
            <a:spLocks noGrp="1"/>
          </p:cNvSpPr>
          <p:nvPr>
            <p:ph type="sldNum" sz="quarter" idx="11"/>
          </p:nvPr>
        </p:nvSpPr>
        <p:spPr/>
        <p:txBody>
          <a:bodyPr/>
          <a:lstStyle>
            <a:lvl1pPr eaLnBrk="0" hangingPunct="0">
              <a:defRPr b="1"/>
            </a:lvl1pPr>
          </a:lstStyle>
          <a:p>
            <a:pPr>
              <a:defRPr/>
            </a:pPr>
            <a:fld id="{8D7ED2C7-EA76-4B06-8775-AD124AC0D235}" type="slidenum">
              <a:rPr lang="en-US"/>
              <a:pPr>
                <a:defRPr/>
              </a:pPr>
              <a:t>‹#›</a:t>
            </a:fld>
            <a:endParaRPr lang="en-US" dirty="0"/>
          </a:p>
        </p:txBody>
      </p:sp>
    </p:spTree>
    <p:extLst>
      <p:ext uri="{BB962C8B-B14F-4D97-AF65-F5344CB8AC3E}">
        <p14:creationId xmlns:p14="http://schemas.microsoft.com/office/powerpoint/2010/main" val="7039940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35A4E209-819E-4847-8C73-FACD00174565}" type="datetime4">
              <a:rPr lang="en-US" smtClean="0"/>
              <a:pPr/>
              <a:t>February 5, 2016</a:t>
            </a:fld>
            <a:endParaRPr lang="en-US" dirty="0"/>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dirty="0"/>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dirty="0"/>
          </a:p>
        </p:txBody>
      </p:sp>
      <p:sp>
        <p:nvSpPr>
          <p:cNvPr id="10" name="Title 1"/>
          <p:cNvSpPr>
            <a:spLocks noGrp="1"/>
          </p:cNvSpPr>
          <p:nvPr>
            <p:ph type="ctrTitle"/>
          </p:nvPr>
        </p:nvSpPr>
        <p:spPr>
          <a:xfrm>
            <a:off x="0" y="2628782"/>
            <a:ext cx="9144000" cy="1600438"/>
          </a:xfrm>
          <a:noFill/>
          <a:ln w="25400">
            <a:noFill/>
          </a:ln>
          <a:effectLst/>
        </p:spPr>
        <p:txBody>
          <a:bodyPr lIns="457200" tIns="457200" rIns="457200" bIns="457200" anchor="ctr">
            <a:spAutoFit/>
          </a:bodyPr>
          <a:lstStyle>
            <a:lvl1pPr algn="l">
              <a:defRPr sz="4400" b="1">
                <a:solidFill>
                  <a:srgbClr val="D57500"/>
                </a:solidFill>
              </a:defRPr>
            </a:lvl1pPr>
          </a:lstStyle>
          <a:p>
            <a:r>
              <a:rPr lang="en-US" dirty="0" smtClean="0"/>
              <a:t>Click to edit Master title style</a:t>
            </a:r>
            <a:endParaRPr lang="en-US" dirty="0"/>
          </a:p>
        </p:txBody>
      </p:sp>
      <p:sp>
        <p:nvSpPr>
          <p:cNvPr id="11" name="Subtitle 2"/>
          <p:cNvSpPr>
            <a:spLocks noGrp="1"/>
          </p:cNvSpPr>
          <p:nvPr>
            <p:ph type="subTitle" idx="1" hasCustomPrompt="1"/>
          </p:nvPr>
        </p:nvSpPr>
        <p:spPr>
          <a:xfrm>
            <a:off x="457200" y="4800600"/>
            <a:ext cx="8229600" cy="457200"/>
          </a:xfrm>
        </p:spPr>
        <p:txBody>
          <a:bodyPr anchor="t"/>
          <a:lstStyle>
            <a:lvl1pPr marL="0" indent="0" algn="l">
              <a:spcBef>
                <a:spcPts val="0"/>
              </a:spcBef>
              <a:buNone/>
              <a:defRPr cap="all" baseline="0">
                <a:solidFill>
                  <a:srgbClr val="70727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Presenter </a:t>
            </a:r>
            <a:r>
              <a:rPr lang="en-US" dirty="0" err="1" smtClean="0"/>
              <a:t>Name(S</a:t>
            </a:r>
            <a:r>
              <a:rPr lang="en-US" dirty="0" smtClean="0"/>
              <a:t>)</a:t>
            </a:r>
          </a:p>
        </p:txBody>
      </p:sp>
      <p:sp>
        <p:nvSpPr>
          <p:cNvPr id="12" name="Text Placeholder 6"/>
          <p:cNvSpPr>
            <a:spLocks noGrp="1"/>
          </p:cNvSpPr>
          <p:nvPr>
            <p:ph type="body" sz="quarter" idx="14" hasCustomPrompt="1"/>
          </p:nvPr>
        </p:nvSpPr>
        <p:spPr>
          <a:xfrm>
            <a:off x="455613" y="5257800"/>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presenter organization</a:t>
            </a:r>
          </a:p>
        </p:txBody>
      </p:sp>
      <p:sp>
        <p:nvSpPr>
          <p:cNvPr id="13" name="Text Placeholder 6"/>
          <p:cNvSpPr>
            <a:spLocks noGrp="1"/>
          </p:cNvSpPr>
          <p:nvPr>
            <p:ph type="body" sz="quarter" idx="15" hasCustomPrompt="1"/>
          </p:nvPr>
        </p:nvSpPr>
        <p:spPr>
          <a:xfrm>
            <a:off x="457200" y="5540477"/>
            <a:ext cx="8229600" cy="228600"/>
          </a:xfrm>
        </p:spPr>
        <p:txBody>
          <a:bodyPr>
            <a:normAutofit/>
          </a:bodyPr>
          <a:lstStyle>
            <a:lvl1pPr marL="0" indent="0">
              <a:spcBef>
                <a:spcPts val="0"/>
              </a:spcBef>
              <a:buNone/>
              <a:defRPr sz="1400" baseline="0">
                <a:solidFill>
                  <a:srgbClr val="000000"/>
                </a:solidFill>
              </a:defRPr>
            </a:lvl1pPr>
          </a:lstStyle>
          <a:p>
            <a:pPr lvl="0"/>
            <a:r>
              <a:rPr lang="en-US" dirty="0" smtClean="0"/>
              <a:t>Click to add presentation event or location</a:t>
            </a:r>
          </a:p>
        </p:txBody>
      </p:sp>
    </p:spTree>
    <p:extLst>
      <p:ext uri="{BB962C8B-B14F-4D97-AF65-F5344CB8AC3E}">
        <p14:creationId xmlns:p14="http://schemas.microsoft.com/office/powerpoint/2010/main" val="338719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smtClean="0"/>
              <a:t>2013 summer interns orientation</a:t>
            </a:r>
            <a:endParaRPr lang="en-US" dirty="0"/>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extLst>
      <p:ext uri="{BB962C8B-B14F-4D97-AF65-F5344CB8AC3E}">
        <p14:creationId xmlns:p14="http://schemas.microsoft.com/office/powerpoint/2010/main" val="3328190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Line Title +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356613"/>
            <a:ext cx="6629400" cy="621792"/>
          </a:xfrm>
        </p:spPr>
        <p:txBody>
          <a:bodyPr lIns="0" tIns="0" rIns="0" bIns="0" anchor="t" anchorCtr="0">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371598"/>
            <a:ext cx="8229600" cy="4800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10"/>
          </p:nvPr>
        </p:nvSpPr>
        <p:spPr>
          <a:xfrm>
            <a:off x="457200" y="6356350"/>
            <a:ext cx="2133600" cy="365125"/>
          </a:xfrm>
          <a:prstGeom prst="rect">
            <a:avLst/>
          </a:prstGeom>
        </p:spPr>
        <p:txBody>
          <a:bodyPr/>
          <a:lstStyle>
            <a:lvl1pPr>
              <a:defRPr>
                <a:solidFill>
                  <a:srgbClr val="707276"/>
                </a:solidFill>
              </a:defRPr>
            </a:lvl1pPr>
          </a:lstStyle>
          <a:p>
            <a:fld id="{36352874-118B-E24F-968D-2511B069207B}" type="datetime4">
              <a:rPr lang="en-US" smtClean="0"/>
              <a:pPr/>
              <a:t>February 5, 2016</a:t>
            </a:fld>
            <a:endParaRPr lang="en-US" dirty="0"/>
          </a:p>
        </p:txBody>
      </p:sp>
      <p:sp>
        <p:nvSpPr>
          <p:cNvPr id="11" name="Footer Placeholder 4"/>
          <p:cNvSpPr>
            <a:spLocks noGrp="1"/>
          </p:cNvSpPr>
          <p:nvPr>
            <p:ph type="ftr" sz="quarter" idx="11"/>
          </p:nvPr>
        </p:nvSpPr>
        <p:spPr>
          <a:xfrm>
            <a:off x="3124200" y="6356350"/>
            <a:ext cx="2895600" cy="365125"/>
          </a:xfrm>
          <a:prstGeom prst="rect">
            <a:avLst/>
          </a:prstGeom>
        </p:spPr>
        <p:txBody>
          <a:bodyPr/>
          <a:lstStyle>
            <a:lvl1pPr>
              <a:defRPr>
                <a:solidFill>
                  <a:srgbClr val="707276"/>
                </a:solidFill>
              </a:defRPr>
            </a:lvl1pPr>
          </a:lstStyle>
          <a:p>
            <a:endParaRPr lang="en-US" dirty="0"/>
          </a:p>
        </p:txBody>
      </p:sp>
      <p:sp>
        <p:nvSpPr>
          <p:cNvPr id="12"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rgbClr val="707276"/>
                </a:solidFill>
              </a:defRPr>
            </a:lvl1pPr>
          </a:lstStyle>
          <a:p>
            <a:fld id="{A505DBE7-0ACF-E348-BBE2-A615BCE1D797}" type="slidenum">
              <a:rPr lang="en-US" smtClean="0"/>
              <a:pPr/>
              <a:t>‹#›</a:t>
            </a:fld>
            <a:endParaRPr lang="en-US" dirty="0"/>
          </a:p>
        </p:txBody>
      </p:sp>
    </p:spTree>
    <p:extLst>
      <p:ext uri="{BB962C8B-B14F-4D97-AF65-F5344CB8AC3E}">
        <p14:creationId xmlns:p14="http://schemas.microsoft.com/office/powerpoint/2010/main" val="1805895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Line Title + 2-Column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13" name="Content Placeholder 2"/>
          <p:cNvSpPr>
            <a:spLocks noGrp="1"/>
          </p:cNvSpPr>
          <p:nvPr>
            <p:ph sz="half" idx="1"/>
          </p:nvPr>
        </p:nvSpPr>
        <p:spPr>
          <a:xfrm>
            <a:off x="457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3"/>
          <p:cNvSpPr>
            <a:spLocks noGrp="1"/>
          </p:cNvSpPr>
          <p:nvPr>
            <p:ph sz="half" idx="2"/>
          </p:nvPr>
        </p:nvSpPr>
        <p:spPr>
          <a:xfrm>
            <a:off x="4648200" y="1600200"/>
            <a:ext cx="4038600" cy="4525963"/>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Date Placeholder 4"/>
          <p:cNvSpPr>
            <a:spLocks noGrp="1"/>
          </p:cNvSpPr>
          <p:nvPr>
            <p:ph type="dt" sz="half" idx="10"/>
          </p:nvPr>
        </p:nvSpPr>
        <p:spPr>
          <a:xfrm>
            <a:off x="457200" y="6356350"/>
            <a:ext cx="2133600" cy="365125"/>
          </a:xfrm>
          <a:prstGeom prst="rect">
            <a:avLst/>
          </a:prstGeom>
        </p:spPr>
        <p:txBody>
          <a:bodyPr/>
          <a:lstStyle/>
          <a:p>
            <a:fld id="{C54F218C-213B-C54B-9A93-DEA1EC18DD65}" type="datetime4">
              <a:rPr lang="en-US" smtClean="0"/>
              <a:pPr/>
              <a:t>February 5, 2016</a:t>
            </a:fld>
            <a:endParaRPr lang="en-US" dirty="0"/>
          </a:p>
        </p:txBody>
      </p:sp>
      <p:sp>
        <p:nvSpPr>
          <p:cNvPr id="1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17" name="Slide Number Placeholder 6"/>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Tree>
    <p:extLst>
      <p:ext uri="{BB962C8B-B14F-4D97-AF65-F5344CB8AC3E}">
        <p14:creationId xmlns:p14="http://schemas.microsoft.com/office/powerpoint/2010/main" val="229584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6"/>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prstGeom prst="rect">
            <a:avLst/>
          </a:prstGeom>
        </p:spPr>
        <p:txBody>
          <a:bodyPr anchor="t" anchorCtr="0">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CB327CC7-BEE1-6F4A-B167-5B675BDE4CB4}" type="datetime4">
              <a:rPr lang="en-US" smtClean="0"/>
              <a:pPr/>
              <a:t>February 5, 2016</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Tree>
    <p:extLst>
      <p:ext uri="{BB962C8B-B14F-4D97-AF65-F5344CB8AC3E}">
        <p14:creationId xmlns:p14="http://schemas.microsoft.com/office/powerpoint/2010/main" val="19453380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Line Title +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E95F552-8AF0-DD42-87C9-F351B1EED456}" type="datetime4">
              <a:rPr lang="en-US" smtClean="0"/>
              <a:pPr/>
              <a:t>February 5, 2016</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
        <p:nvSpPr>
          <p:cNvPr id="6" name="Picture Placeholder 2"/>
          <p:cNvSpPr>
            <a:spLocks noGrp="1"/>
          </p:cNvSpPr>
          <p:nvPr>
            <p:ph type="pic" idx="1"/>
          </p:nvPr>
        </p:nvSpPr>
        <p:spPr>
          <a:xfrm>
            <a:off x="457200" y="1371600"/>
            <a:ext cx="8229600" cy="3886200"/>
          </a:xfrm>
        </p:spPr>
        <p:txBody>
          <a:bodyPr lIns="0" tIns="0" rIns="0" bIns="0" anchor="ctr">
            <a:spAutoFit/>
          </a:bodyPr>
          <a:lstStyle>
            <a:lvl1pPr marL="0" indent="0" algn="ctr">
              <a:buNone/>
              <a:defRPr sz="1800" i="1">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457200" y="5486400"/>
            <a:ext cx="8229600" cy="685800"/>
          </a:xfrm>
        </p:spPr>
        <p:txBody>
          <a:bodyPr lIns="0" tIns="0" rIns="0" bIns="0">
            <a:spAutoFit/>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282546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Line 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154C3BD-BE20-C04F-8E15-2D5F58D27A5A}" type="datetime4">
              <a:rPr lang="en-US" smtClean="0"/>
              <a:pPr/>
              <a:t>February 5, 2016</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
        <p:nvSpPr>
          <p:cNvPr id="5" name="Title 1"/>
          <p:cNvSpPr>
            <a:spLocks noGrp="1"/>
          </p:cNvSpPr>
          <p:nvPr>
            <p:ph type="title"/>
          </p:nvPr>
        </p:nvSpPr>
        <p:spPr>
          <a:xfrm>
            <a:off x="457200" y="356615"/>
            <a:ext cx="6629400" cy="621792"/>
          </a:xfrm>
          <a:prstGeom prst="rect">
            <a:avLst/>
          </a:prstGeom>
        </p:spPr>
        <p:txBody>
          <a:bodyPr/>
          <a:lstStyle>
            <a:lvl1pPr>
              <a:defRPr>
                <a:solidFill>
                  <a:srgbClr val="D57500"/>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658454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Line Title +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lIns="0" tIns="0" rIns="0" bIns="0" anchor="t" anchorCtr="0">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828799"/>
            <a:ext cx="8229600" cy="43434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1"/>
          <p:cNvSpPr>
            <a:spLocks noGrp="1"/>
          </p:cNvSpPr>
          <p:nvPr>
            <p:ph type="dt" sz="half" idx="10"/>
          </p:nvPr>
        </p:nvSpPr>
        <p:spPr>
          <a:xfrm>
            <a:off x="457200" y="6356350"/>
            <a:ext cx="2133600" cy="365125"/>
          </a:xfrm>
          <a:prstGeom prst="rect">
            <a:avLst/>
          </a:prstGeom>
        </p:spPr>
        <p:txBody>
          <a:bodyPr/>
          <a:lstStyle/>
          <a:p>
            <a:fld id="{22D3ED6A-AF32-2143-8579-8C1FA3A63491}" type="datetime4">
              <a:rPr lang="en-US" smtClean="0"/>
              <a:pPr/>
              <a:t>February 5, 2016</a:t>
            </a:fld>
            <a:endParaRPr lang="en-US" dirty="0"/>
          </a:p>
        </p:txBody>
      </p:sp>
      <p:sp>
        <p:nvSpPr>
          <p:cNvPr id="5"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Tree>
    <p:extLst>
      <p:ext uri="{BB962C8B-B14F-4D97-AF65-F5344CB8AC3E}">
        <p14:creationId xmlns:p14="http://schemas.microsoft.com/office/powerpoint/2010/main" val="2492959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Line Title + 2-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828799"/>
            <a:ext cx="3886200" cy="43434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00600" y="1828799"/>
            <a:ext cx="3886200" cy="4343400"/>
          </a:xfrm>
        </p:spPr>
        <p:txBody>
          <a:bodyPr lIns="0" t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1"/>
          <p:cNvSpPr>
            <a:spLocks noGrp="1"/>
          </p:cNvSpPr>
          <p:nvPr>
            <p:ph type="dt" sz="half" idx="10"/>
          </p:nvPr>
        </p:nvSpPr>
        <p:spPr>
          <a:xfrm>
            <a:off x="457200" y="6356350"/>
            <a:ext cx="2133600" cy="365125"/>
          </a:xfrm>
          <a:prstGeom prst="rect">
            <a:avLst/>
          </a:prstGeom>
        </p:spPr>
        <p:txBody>
          <a:bodyPr/>
          <a:lstStyle/>
          <a:p>
            <a:fld id="{DA5E5567-F82B-8343-9977-CC67B775D68A}" type="datetime4">
              <a:rPr lang="en-US" smtClean="0"/>
              <a:pPr/>
              <a:t>February 5, 2016</a:t>
            </a:fld>
            <a:endParaRPr lang="en-US" dirty="0"/>
          </a:p>
        </p:txBody>
      </p:sp>
      <p:sp>
        <p:nvSpPr>
          <p:cNvPr id="6"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Tree>
    <p:extLst>
      <p:ext uri="{BB962C8B-B14F-4D97-AF65-F5344CB8AC3E}">
        <p14:creationId xmlns:p14="http://schemas.microsoft.com/office/powerpoint/2010/main" val="41959975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Line Title + 2-Column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56613"/>
            <a:ext cx="6629400" cy="1005840"/>
          </a:xfrm>
        </p:spPr>
        <p:txBody>
          <a:bodyPr lIns="0" tIns="0" rIns="0" bIns="0" anchor="t">
            <a:spAutoFit/>
          </a:bodyPr>
          <a:lstStyle>
            <a:lvl1pPr algn="l">
              <a:defRPr sz="2500" b="1">
                <a:solidFill>
                  <a:srgbClr val="D57500"/>
                </a:solidFill>
                <a:latin typeface="Arial"/>
                <a:cs typeface="Arial"/>
              </a:defRPr>
            </a:lvl1pPr>
          </a:lstStyle>
          <a:p>
            <a:r>
              <a:rPr lang="en-US" dirty="0" smtClean="0"/>
              <a:t>Click to edit Master title style</a:t>
            </a:r>
            <a:endParaRPr lang="en-US" dirty="0"/>
          </a:p>
        </p:txBody>
      </p:sp>
      <p:sp>
        <p:nvSpPr>
          <p:cNvPr id="3" name="Date Placeholder 1"/>
          <p:cNvSpPr>
            <a:spLocks noGrp="1"/>
          </p:cNvSpPr>
          <p:nvPr>
            <p:ph type="dt" sz="half" idx="10"/>
          </p:nvPr>
        </p:nvSpPr>
        <p:spPr>
          <a:xfrm>
            <a:off x="457200" y="6356350"/>
            <a:ext cx="2133600" cy="365125"/>
          </a:xfrm>
          <a:prstGeom prst="rect">
            <a:avLst/>
          </a:prstGeom>
        </p:spPr>
        <p:txBody>
          <a:bodyPr/>
          <a:lstStyle/>
          <a:p>
            <a:fld id="{D3AFF9BB-A143-C145-BA9C-30105BB17E36}" type="datetime4">
              <a:rPr lang="en-US" smtClean="0"/>
              <a:pPr/>
              <a:t>February 5, 2016</a:t>
            </a:fld>
            <a:endParaRPr lang="en-US" dirty="0"/>
          </a:p>
        </p:txBody>
      </p:sp>
      <p:sp>
        <p:nvSpPr>
          <p:cNvPr id="4"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3"/>
          <p:cNvSpPr>
            <a:spLocks noGrp="1"/>
          </p:cNvSpPr>
          <p:nvPr>
            <p:ph type="sldNum" sz="quarter" idx="12"/>
          </p:nvPr>
        </p:nvSpPr>
        <p:spPr>
          <a:xfrm>
            <a:off x="6553200" y="6356350"/>
            <a:ext cx="2133600" cy="365125"/>
          </a:xfrm>
          <a:prstGeom prst="rect">
            <a:avLst/>
          </a:prstGeom>
        </p:spPr>
        <p:txBody>
          <a:bodyPr/>
          <a:lstStyle/>
          <a:p>
            <a:fld id="{A505DBE7-0ACF-E348-BBE2-A615BCE1D797}" type="slidenum">
              <a:rPr lang="en-US" smtClean="0"/>
              <a:pPr/>
              <a:t>‹#›</a:t>
            </a:fld>
            <a:endParaRPr lang="en-US" dirty="0"/>
          </a:p>
        </p:txBody>
      </p:sp>
      <p:sp>
        <p:nvSpPr>
          <p:cNvPr id="6" name="Text Placeholder 2"/>
          <p:cNvSpPr>
            <a:spLocks noGrp="1"/>
          </p:cNvSpPr>
          <p:nvPr>
            <p:ph type="body" idx="1"/>
          </p:nvPr>
        </p:nvSpPr>
        <p:spPr>
          <a:xfrm>
            <a:off x="457200" y="1828800"/>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7" name="Content Placeholder 3"/>
          <p:cNvSpPr>
            <a:spLocks noGrp="1"/>
          </p:cNvSpPr>
          <p:nvPr>
            <p:ph sz="half" idx="2"/>
          </p:nvPr>
        </p:nvSpPr>
        <p:spPr>
          <a:xfrm>
            <a:off x="4572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3"/>
          </p:nvPr>
        </p:nvSpPr>
        <p:spPr>
          <a:xfrm>
            <a:off x="4800600" y="1828799"/>
            <a:ext cx="3886200" cy="640080"/>
          </a:xfrm>
        </p:spPr>
        <p:txBody>
          <a:bodyPr lIns="0" tIns="0" rIns="0" bIns="0" anchor="t">
            <a:sp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9" name="Content Placeholder 5"/>
          <p:cNvSpPr>
            <a:spLocks noGrp="1"/>
          </p:cNvSpPr>
          <p:nvPr>
            <p:ph sz="quarter" idx="4"/>
          </p:nvPr>
        </p:nvSpPr>
        <p:spPr>
          <a:xfrm>
            <a:off x="4800600" y="2514599"/>
            <a:ext cx="3886200" cy="3657600"/>
          </a:xfrm>
        </p:spPr>
        <p:txBody>
          <a:bodyPr lIns="0" tIns="0" rIns="0" bIns="0">
            <a:spAutoFit/>
          </a:bodyPr>
          <a:lstStyle>
            <a:lvl1pPr>
              <a:defRPr sz="2000">
                <a:latin typeface="Arial"/>
                <a:cs typeface="Arial"/>
              </a:defRPr>
            </a:lvl1pPr>
            <a:lvl2pPr>
              <a:defRPr sz="1800">
                <a:latin typeface="Arial"/>
                <a:cs typeface="Arial"/>
              </a:defRPr>
            </a:lvl2pPr>
            <a:lvl3pPr>
              <a:defRPr sz="1600">
                <a:latin typeface="Arial"/>
                <a:cs typeface="Arial"/>
              </a:defRPr>
            </a:lvl3pPr>
            <a:lvl4pPr>
              <a:defRPr sz="1400">
                <a:latin typeface="Arial"/>
                <a:cs typeface="Arial"/>
              </a:defRPr>
            </a:lvl4pPr>
            <a:lvl5pPr>
              <a:defRPr sz="1400">
                <a:latin typeface="Arial"/>
                <a:cs typeface="Aria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5052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6"/>
          <p:cNvSpPr>
            <a:spLocks noGrp="1"/>
          </p:cNvSpPr>
          <p:nvPr>
            <p:ph type="sldNum" sz="quarter" idx="10"/>
          </p:nvPr>
        </p:nvSpPr>
        <p:spPr/>
        <p:txBody>
          <a:bodyPr/>
          <a:lstStyle>
            <a:lvl1pPr>
              <a:defRPr/>
            </a:lvl1pPr>
          </a:lstStyle>
          <a:p>
            <a:pPr>
              <a:defRPr/>
            </a:pPr>
            <a:fld id="{888813A0-6E65-424F-8D55-A6996FB9F184}" type="slidenum">
              <a:rPr lang="en-US"/>
              <a:pPr>
                <a:defRPr/>
              </a:pPr>
              <a:t>‹#›</a:t>
            </a:fld>
            <a:endParaRPr lang="en-US" dirty="0"/>
          </a:p>
        </p:txBody>
      </p:sp>
    </p:spTree>
    <p:extLst>
      <p:ext uri="{BB962C8B-B14F-4D97-AF65-F5344CB8AC3E}">
        <p14:creationId xmlns:p14="http://schemas.microsoft.com/office/powerpoint/2010/main" val="741845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Slide Number Placeholder 5"/>
          <p:cNvSpPr>
            <a:spLocks noGrp="1"/>
          </p:cNvSpPr>
          <p:nvPr>
            <p:ph type="sldNum" sz="quarter" idx="10"/>
          </p:nvPr>
        </p:nvSpPr>
        <p:spPr/>
        <p:txBody>
          <a:bodyPr/>
          <a:lstStyle>
            <a:lvl1pPr>
              <a:defRPr/>
            </a:lvl1pPr>
          </a:lstStyle>
          <a:p>
            <a:pPr>
              <a:defRPr/>
            </a:pPr>
            <a:fld id="{7792A6EF-FBB4-41AA-B574-AC1C8B429AB1}" type="slidenum">
              <a:rPr lang="en-US"/>
              <a:pPr>
                <a:defRPr/>
              </a:pPr>
              <a:t>‹#›</a:t>
            </a:fld>
            <a:endParaRPr lang="en-US" dirty="0"/>
          </a:p>
        </p:txBody>
      </p:sp>
    </p:spTree>
    <p:extLst>
      <p:ext uri="{BB962C8B-B14F-4D97-AF65-F5344CB8AC3E}">
        <p14:creationId xmlns:p14="http://schemas.microsoft.com/office/powerpoint/2010/main" val="3478608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61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725864"/>
          </a:xfrm>
          <a:prstGeom prst="rect">
            <a:avLst/>
          </a:prstGeo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489" y="986885"/>
            <a:ext cx="4045238" cy="452717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1273" y="986885"/>
            <a:ext cx="4045239" cy="219635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1273" y="3317708"/>
            <a:ext cx="4045239" cy="219635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1"/>
          </p:nvPr>
        </p:nvSpPr>
        <p:spPr>
          <a:xfrm>
            <a:off x="8413750" y="6351588"/>
            <a:ext cx="381000" cy="365125"/>
          </a:xfrm>
        </p:spPr>
        <p:txBody>
          <a:bodyPr/>
          <a:lstStyle>
            <a:lvl1pPr>
              <a:defRPr/>
            </a:lvl1pPr>
          </a:lstStyle>
          <a:p>
            <a:pPr>
              <a:defRPr/>
            </a:pPr>
            <a:fld id="{C0A2BE09-5C53-429F-9B0D-04D6F428253C}" type="slidenum">
              <a:rPr lang="en-US"/>
              <a:pPr>
                <a:defRPr/>
              </a:pPr>
              <a:t>‹#›</a:t>
            </a:fld>
            <a:endParaRPr lang="en-US" dirty="0"/>
          </a:p>
        </p:txBody>
      </p:sp>
    </p:spTree>
    <p:extLst>
      <p:ext uri="{BB962C8B-B14F-4D97-AF65-F5344CB8AC3E}">
        <p14:creationId xmlns:p14="http://schemas.microsoft.com/office/powerpoint/2010/main" val="30543567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endParaRPr lang="en-US" dirty="0">
              <a:solidFill>
                <a:prstClr val="black"/>
              </a:solidFill>
              <a:latin typeface="Arial" charset="0"/>
            </a:endParaRPr>
          </a:p>
        </p:txBody>
      </p:sp>
      <p:sp>
        <p:nvSpPr>
          <p:cNvPr id="6" name="Footer Placeholder 5"/>
          <p:cNvSpPr>
            <a:spLocks noGrp="1"/>
          </p:cNvSpPr>
          <p:nvPr>
            <p:ph type="ftr" sz="quarter" idx="11"/>
          </p:nvPr>
        </p:nvSpPr>
        <p:spPr/>
        <p:txBody>
          <a:bodyPr/>
          <a:lstStyle/>
          <a:p>
            <a:r>
              <a:rPr lang="en-US" smtClean="0"/>
              <a:t>2013 summer interns orientation</a:t>
            </a:r>
            <a:endParaRPr lang="en-US" dirty="0"/>
          </a:p>
        </p:txBody>
      </p:sp>
      <p:sp>
        <p:nvSpPr>
          <p:cNvPr id="7" name="Slide Number Placeholder 6"/>
          <p:cNvSpPr>
            <a:spLocks noGrp="1"/>
          </p:cNvSpPr>
          <p:nvPr>
            <p:ph type="sldNum" sz="quarter" idx="12"/>
          </p:nvPr>
        </p:nvSpPr>
        <p:spPr/>
        <p:txBody>
          <a:bodyPr/>
          <a:lstStyle/>
          <a:p>
            <a:fld id="{4D209A34-5889-4E16-8BD0-8C9F0C75090B}" type="slidenum">
              <a:rPr lang="en-US" smtClean="0"/>
              <a:pPr/>
              <a:t>‹#›</a:t>
            </a:fld>
            <a:endParaRPr lang="en-US" dirty="0"/>
          </a:p>
        </p:txBody>
      </p:sp>
    </p:spTree>
    <p:extLst>
      <p:ext uri="{BB962C8B-B14F-4D97-AF65-F5344CB8AC3E}">
        <p14:creationId xmlns:p14="http://schemas.microsoft.com/office/powerpoint/2010/main" val="320392041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smtClean="0"/>
              <a:t>2013 summer interns orientation</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extLst>
      <p:ext uri="{BB962C8B-B14F-4D97-AF65-F5344CB8AC3E}">
        <p14:creationId xmlns:p14="http://schemas.microsoft.com/office/powerpoint/2010/main" val="340437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66900" y="207263"/>
            <a:ext cx="6819900" cy="505538"/>
          </a:xfrm>
        </p:spPr>
        <p:txBody>
          <a:bodyPr/>
          <a:lstStyle>
            <a:lvl1pPr algn="r">
              <a:defRPr>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81100"/>
            <a:ext cx="8229600" cy="5219700"/>
          </a:xfrm>
        </p:spPr>
        <p:txBody>
          <a:bodyPr/>
          <a:lstStyle>
            <a:lvl1pPr marL="342900" indent="-342900">
              <a:spcBef>
                <a:spcPts val="0"/>
              </a:spcBef>
              <a:spcAft>
                <a:spcPts val="1200"/>
              </a:spcAft>
              <a:buFont typeface="Wingdings" panose="05000000000000000000" pitchFamily="2" charset="2"/>
              <a:buChar char="v"/>
              <a:defRPr sz="2000" b="1">
                <a:solidFill>
                  <a:srgbClr val="000099"/>
                </a:solidFill>
              </a:defRPr>
            </a:lvl1pPr>
            <a:lvl2pPr marL="798513" indent="-341313">
              <a:spcBef>
                <a:spcPts val="0"/>
              </a:spcBef>
              <a:spcAft>
                <a:spcPts val="1200"/>
              </a:spcAft>
              <a:buFont typeface="Wingdings" panose="05000000000000000000" pitchFamily="2" charset="2"/>
              <a:buChar char="Ø"/>
              <a:defRPr sz="1800" b="1">
                <a:solidFill>
                  <a:srgbClr val="000099"/>
                </a:solidFill>
              </a:defRPr>
            </a:lvl2pPr>
            <a:lvl3pPr marL="1203325" indent="-288925">
              <a:spcBef>
                <a:spcPts val="0"/>
              </a:spcBef>
              <a:spcAft>
                <a:spcPts val="1200"/>
              </a:spcAft>
              <a:buFont typeface="Wingdings" panose="05000000000000000000" pitchFamily="2" charset="2"/>
              <a:buChar char="§"/>
              <a:defRPr sz="1800" b="1">
                <a:solidFill>
                  <a:srgbClr val="000099"/>
                </a:solidFill>
              </a:defRPr>
            </a:lvl3pPr>
            <a:lvl4pPr marL="1655763" indent="-284163">
              <a:spcBef>
                <a:spcPts val="0"/>
              </a:spcBef>
              <a:spcAft>
                <a:spcPts val="1200"/>
              </a:spcAft>
              <a:buFont typeface="Courier New" panose="02070309020205020404" pitchFamily="49" charset="0"/>
              <a:buChar char="o"/>
              <a:defRPr sz="1800" b="1">
                <a:solidFill>
                  <a:srgbClr val="000099"/>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622040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9.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jpe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jpeg"/><Relationship Id="rId5" Type="http://schemas.openxmlformats.org/officeDocument/2006/relationships/theme" Target="../theme/theme6.xml"/><Relationship Id="rId4"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1.jpeg"/><Relationship Id="rId5" Type="http://schemas.openxmlformats.org/officeDocument/2006/relationships/theme" Target="../theme/theme7.xml"/><Relationship Id="rId4"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jpeg"/><Relationship Id="rId5" Type="http://schemas.openxmlformats.org/officeDocument/2006/relationships/slideLayout" Target="../slideLayouts/slideLayout25.xml"/><Relationship Id="rId10" Type="http://schemas.openxmlformats.org/officeDocument/2006/relationships/image" Target="../media/image1.jpeg"/><Relationship Id="rId4" Type="http://schemas.openxmlformats.org/officeDocument/2006/relationships/slideLayout" Target="../slideLayouts/slideLayout24.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0.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9.emf"/><Relationship Id="rId2" Type="http://schemas.openxmlformats.org/officeDocument/2006/relationships/slideLayout" Target="../slideLayouts/slideLayout30.xml"/><Relationship Id="rId16"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theme" Target="../theme/theme9.xml"/><Relationship Id="rId5" Type="http://schemas.openxmlformats.org/officeDocument/2006/relationships/slideLayout" Target="../slideLayouts/slideLayout33.xml"/><Relationship Id="rId15" Type="http://schemas.openxmlformats.org/officeDocument/2006/relationships/image" Target="../media/image12.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07" tIns="45704" rIns="91407" bIns="45704"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52428" y="866775"/>
            <a:ext cx="8410575" cy="5259388"/>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07" tIns="45704" rIns="91407" bIns="4570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2013 summer interns orientation</a:t>
            </a:r>
            <a:endParaRPr lang="en-US" dirty="0"/>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07" tIns="45704" rIns="91407" bIns="4570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BAAD86A7-DF98-4833-9A9E-353DA9F97E65}" type="slidenum">
              <a:rPr lang="en-US"/>
              <a:pPr>
                <a:defRPr/>
              </a:pPr>
              <a:t>‹#›</a:t>
            </a:fld>
            <a:endParaRPr lang="en-US" dirty="0"/>
          </a:p>
        </p:txBody>
      </p:sp>
      <p:pic>
        <p:nvPicPr>
          <p:cNvPr id="1030" name="Picture 9" descr="horizontal-logo-green-text.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6354766"/>
            <a:ext cx="2438400" cy="407987"/>
          </a:xfrm>
          <a:prstGeom prst="rect">
            <a:avLst/>
          </a:prstGeom>
          <a:noFill/>
          <a:ln w="9525">
            <a:noFill/>
            <a:miter lim="800000"/>
            <a:headEnd/>
            <a:tailEnd/>
          </a:ln>
        </p:spPr>
      </p:pic>
    </p:spTree>
    <p:extLst>
      <p:ext uri="{BB962C8B-B14F-4D97-AF65-F5344CB8AC3E}">
        <p14:creationId xmlns:p14="http://schemas.microsoft.com/office/powerpoint/2010/main" val="37900759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6" r:id="rId3"/>
    <p:sldLayoutId id="2147483689" r:id="rId4"/>
    <p:sldLayoutId id="2147483690" r:id="rId5"/>
    <p:sldLayoutId id="2147483691" r:id="rId6"/>
    <p:sldLayoutId id="2147483692" r:id="rId7"/>
    <p:sldLayoutId id="2147483720" r:id="rId8"/>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039" algn="ctr" rtl="0" fontAlgn="base">
        <a:spcBef>
          <a:spcPct val="0"/>
        </a:spcBef>
        <a:spcAft>
          <a:spcPct val="0"/>
        </a:spcAft>
        <a:defRPr sz="2400">
          <a:solidFill>
            <a:srgbClr val="106636"/>
          </a:solidFill>
          <a:latin typeface="Arial" charset="0"/>
          <a:cs typeface="Arial" charset="0"/>
        </a:defRPr>
      </a:lvl6pPr>
      <a:lvl7pPr marL="914079" algn="ctr" rtl="0" fontAlgn="base">
        <a:spcBef>
          <a:spcPct val="0"/>
        </a:spcBef>
        <a:spcAft>
          <a:spcPct val="0"/>
        </a:spcAft>
        <a:defRPr sz="2400">
          <a:solidFill>
            <a:srgbClr val="106636"/>
          </a:solidFill>
          <a:latin typeface="Arial" charset="0"/>
          <a:cs typeface="Arial" charset="0"/>
        </a:defRPr>
      </a:lvl7pPr>
      <a:lvl8pPr marL="1371119" algn="ctr" rtl="0" fontAlgn="base">
        <a:spcBef>
          <a:spcPct val="0"/>
        </a:spcBef>
        <a:spcAft>
          <a:spcPct val="0"/>
        </a:spcAft>
        <a:defRPr sz="2400">
          <a:solidFill>
            <a:srgbClr val="106636"/>
          </a:solidFill>
          <a:latin typeface="Arial" charset="0"/>
          <a:cs typeface="Arial" charset="0"/>
        </a:defRPr>
      </a:lvl8pPr>
      <a:lvl9pPr marL="1828159" algn="ctr" rtl="0" fontAlgn="base">
        <a:spcBef>
          <a:spcPct val="0"/>
        </a:spcBef>
        <a:spcAft>
          <a:spcPct val="0"/>
        </a:spcAft>
        <a:defRPr sz="2400">
          <a:solidFill>
            <a:srgbClr val="106636"/>
          </a:solidFill>
          <a:latin typeface="Arial" charset="0"/>
          <a:cs typeface="Arial" charset="0"/>
        </a:defRPr>
      </a:lvl9pPr>
    </p:titleStyle>
    <p:bodyStyle>
      <a:lvl1pPr marL="342780" indent="-34278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89" indent="-2856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599"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63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67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inside header with EM written out.png"/>
          <p:cNvPicPr>
            <a:picLocks noChangeAspect="1"/>
          </p:cNvPicPr>
          <p:nvPr/>
        </p:nvPicPr>
        <p:blipFill>
          <a:blip r:embed="rId3" cstate="print"/>
          <a:srcRect b="2366"/>
          <a:stretch>
            <a:fillRect/>
          </a:stretch>
        </p:blipFill>
        <p:spPr>
          <a:xfrm>
            <a:off x="0" y="-1"/>
            <a:ext cx="9144000" cy="6858001"/>
          </a:xfrm>
          <a:prstGeom prst="rect">
            <a:avLst/>
          </a:prstGeom>
        </p:spPr>
      </p:pic>
      <p:sp>
        <p:nvSpPr>
          <p:cNvPr id="2" name="Title Placeholder 1"/>
          <p:cNvSpPr>
            <a:spLocks noGrp="1"/>
          </p:cNvSpPr>
          <p:nvPr>
            <p:ph type="title"/>
          </p:nvPr>
        </p:nvSpPr>
        <p:spPr>
          <a:xfrm>
            <a:off x="3523376" y="274638"/>
            <a:ext cx="5163424" cy="50553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2013 summer interns orientation</a:t>
            </a:r>
            <a:endParaRPr lang="en-US" dirty="0">
              <a:solidFill>
                <a:prstClr val="black">
                  <a:tint val="75000"/>
                </a:prstClr>
              </a:solidFill>
            </a:endParaRPr>
          </a:p>
        </p:txBody>
      </p:sp>
      <p:sp>
        <p:nvSpPr>
          <p:cNvPr id="8" name="Rectangle 2"/>
          <p:cNvSpPr>
            <a:spLocks noChangeArrowheads="1"/>
          </p:cNvSpPr>
          <p:nvPr/>
        </p:nvSpPr>
        <p:spPr bwMode="auto">
          <a:xfrm flipH="1">
            <a:off x="-1" y="6642100"/>
            <a:ext cx="9144000" cy="215900"/>
          </a:xfrm>
          <a:prstGeom prst="rect">
            <a:avLst/>
          </a:prstGeom>
          <a:solidFill>
            <a:srgbClr val="285C12"/>
          </a:solidFill>
          <a:ln w="9525">
            <a:noFill/>
            <a:miter lim="800000"/>
            <a:headEnd/>
            <a:tailEnd/>
          </a:ln>
        </p:spPr>
        <p:txBody>
          <a:bodyPr lIns="0" tIns="0" rIns="0" bIns="0"/>
          <a:lstStyle/>
          <a:p>
            <a:pPr fontAlgn="base">
              <a:spcBef>
                <a:spcPct val="0"/>
              </a:spcBef>
              <a:spcAft>
                <a:spcPct val="0"/>
              </a:spcAft>
              <a:defRPr/>
            </a:pPr>
            <a:endParaRPr lang="en-US" dirty="0">
              <a:solidFill>
                <a:srgbClr val="000000"/>
              </a:solidFill>
              <a:latin typeface="Arial" pitchFamily="34" charset="0"/>
              <a:ea typeface="ヒラギノ角ゴ ProN W3"/>
              <a:cs typeface="ヒラギノ角ゴ ProN W3"/>
            </a:endParaRPr>
          </a:p>
        </p:txBody>
      </p:sp>
      <p:sp>
        <p:nvSpPr>
          <p:cNvPr id="9" name="TextBox 1"/>
          <p:cNvSpPr txBox="1">
            <a:spLocks noChangeArrowheads="1"/>
          </p:cNvSpPr>
          <p:nvPr/>
        </p:nvSpPr>
        <p:spPr bwMode="auto">
          <a:xfrm>
            <a:off x="7414063" y="6619733"/>
            <a:ext cx="1371600" cy="236988"/>
          </a:xfrm>
          <a:prstGeom prst="rect">
            <a:avLst/>
          </a:prstGeom>
          <a:noFill/>
          <a:ln>
            <a:noFill/>
          </a:ln>
          <a:extLst/>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US" sz="1000" b="1" dirty="0" smtClean="0">
                <a:solidFill>
                  <a:srgbClr val="FFE8A6"/>
                </a:solidFill>
                <a:latin typeface="Calibri"/>
                <a:ea typeface="ヒラギノ角ゴ ProN W3"/>
                <a:cs typeface="ヒラギノ角ゴ ProN W3"/>
              </a:rPr>
              <a:t>www.energy.gov/EM</a:t>
            </a:r>
          </a:p>
        </p:txBody>
      </p:sp>
      <p:sp>
        <p:nvSpPr>
          <p:cNvPr id="10" name="TextBox 2"/>
          <p:cNvSpPr txBox="1">
            <a:spLocks noChangeArrowheads="1"/>
          </p:cNvSpPr>
          <p:nvPr/>
        </p:nvSpPr>
        <p:spPr bwMode="auto">
          <a:xfrm>
            <a:off x="7783800" y="6618463"/>
            <a:ext cx="1295400" cy="246221"/>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fld id="{4A256FFE-0AB4-4725-A126-1B90327B6F89}" type="slidenum">
              <a:rPr lang="en-US" sz="1000" smtClean="0">
                <a:solidFill>
                  <a:srgbClr val="FFFFFF"/>
                </a:solidFill>
                <a:latin typeface="Calibri"/>
                <a:ea typeface="ヒラギノ角ゴ ProN W3"/>
                <a:cs typeface="ヒラギノ角ゴ ProN W3"/>
              </a:rPr>
              <a:pPr algn="r" eaLnBrk="1" fontAlgn="base" hangingPunct="1">
                <a:spcBef>
                  <a:spcPct val="0"/>
                </a:spcBef>
                <a:spcAft>
                  <a:spcPct val="0"/>
                </a:spcAft>
                <a:defRPr/>
              </a:pPr>
              <a:t>‹#›</a:t>
            </a:fld>
            <a:endParaRPr lang="en-US" sz="1000" dirty="0" smtClean="0">
              <a:solidFill>
                <a:srgbClr val="FFFFFF"/>
              </a:solidFill>
              <a:latin typeface="Calibri"/>
              <a:ea typeface="ヒラギノ角ゴ ProN W3"/>
              <a:cs typeface="ヒラギノ角ゴ ProN W3"/>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8258" t="69167" r="18564" b="1368"/>
          <a:stretch>
            <a:fillRect/>
          </a:stretch>
        </p:blipFill>
        <p:spPr bwMode="auto">
          <a:xfrm>
            <a:off x="276837" y="6644081"/>
            <a:ext cx="2541864"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2829"/>
      </p:ext>
    </p:extLst>
  </p:cSld>
  <p:clrMap bg1="lt1" tx1="dk1" bg2="lt2" tx2="dk2" accent1="accent1" accent2="accent2" accent3="accent3" accent4="accent4" accent5="accent5" accent6="accent6" hlink="hlink" folHlink="folHlink"/>
  <p:sldLayoutIdLst>
    <p:sldLayoutId id="2147483694" r:id="rId1"/>
  </p:sldLayoutIdLst>
  <p:hf hdr="0" ftr="0" dt="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100" kern="1200">
          <a:solidFill>
            <a:srgbClr val="000099"/>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0000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rgbClr val="00009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rgbClr val="00009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4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inside header with EM written out.png"/>
          <p:cNvPicPr>
            <a:picLocks noChangeAspect="1"/>
          </p:cNvPicPr>
          <p:nvPr userDrawn="1"/>
        </p:nvPicPr>
        <p:blipFill>
          <a:blip r:embed="rId3" cstate="print"/>
          <a:srcRect b="2366"/>
          <a:stretch>
            <a:fillRect/>
          </a:stretch>
        </p:blipFill>
        <p:spPr>
          <a:xfrm>
            <a:off x="0" y="-1"/>
            <a:ext cx="9144000" cy="6858001"/>
          </a:xfrm>
          <a:prstGeom prst="rect">
            <a:avLst/>
          </a:prstGeom>
        </p:spPr>
      </p:pic>
      <p:sp>
        <p:nvSpPr>
          <p:cNvPr id="2" name="Title Placeholder 1"/>
          <p:cNvSpPr>
            <a:spLocks noGrp="1"/>
          </p:cNvSpPr>
          <p:nvPr>
            <p:ph type="title"/>
          </p:nvPr>
        </p:nvSpPr>
        <p:spPr>
          <a:xfrm>
            <a:off x="3523376" y="274638"/>
            <a:ext cx="5163424" cy="50553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2013 summer interns orientation</a:t>
            </a:r>
            <a:endParaRPr lang="en-US" dirty="0">
              <a:solidFill>
                <a:prstClr val="black">
                  <a:tint val="75000"/>
                </a:prstClr>
              </a:solidFill>
            </a:endParaRPr>
          </a:p>
        </p:txBody>
      </p:sp>
      <p:sp>
        <p:nvSpPr>
          <p:cNvPr id="8" name="Rectangle 2"/>
          <p:cNvSpPr>
            <a:spLocks noChangeArrowheads="1"/>
          </p:cNvSpPr>
          <p:nvPr userDrawn="1"/>
        </p:nvSpPr>
        <p:spPr bwMode="auto">
          <a:xfrm flipH="1">
            <a:off x="-1" y="6642100"/>
            <a:ext cx="9144000" cy="215900"/>
          </a:xfrm>
          <a:prstGeom prst="rect">
            <a:avLst/>
          </a:prstGeom>
          <a:solidFill>
            <a:srgbClr val="285C12"/>
          </a:solidFill>
          <a:ln w="9525">
            <a:noFill/>
            <a:miter lim="800000"/>
            <a:headEnd/>
            <a:tailEnd/>
          </a:ln>
        </p:spPr>
        <p:txBody>
          <a:bodyPr lIns="0" tIns="0" rIns="0" bIns="0"/>
          <a:lstStyle/>
          <a:p>
            <a:pPr fontAlgn="base">
              <a:spcBef>
                <a:spcPct val="0"/>
              </a:spcBef>
              <a:spcAft>
                <a:spcPct val="0"/>
              </a:spcAft>
              <a:defRPr/>
            </a:pPr>
            <a:endParaRPr lang="en-US" dirty="0">
              <a:solidFill>
                <a:srgbClr val="000000"/>
              </a:solidFill>
              <a:latin typeface="Arial" pitchFamily="34" charset="0"/>
              <a:ea typeface="ヒラギノ角ゴ ProN W3"/>
              <a:cs typeface="ヒラギノ角ゴ ProN W3"/>
            </a:endParaRPr>
          </a:p>
        </p:txBody>
      </p:sp>
      <p:sp>
        <p:nvSpPr>
          <p:cNvPr id="9" name="TextBox 1"/>
          <p:cNvSpPr txBox="1">
            <a:spLocks noChangeArrowheads="1"/>
          </p:cNvSpPr>
          <p:nvPr userDrawn="1"/>
        </p:nvSpPr>
        <p:spPr bwMode="auto">
          <a:xfrm>
            <a:off x="7414063" y="6619733"/>
            <a:ext cx="1371600" cy="236988"/>
          </a:xfrm>
          <a:prstGeom prst="rect">
            <a:avLst/>
          </a:prstGeom>
          <a:noFill/>
          <a:ln>
            <a:noFill/>
          </a:ln>
          <a:extLst/>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US" sz="1000" b="1" dirty="0" smtClean="0">
                <a:solidFill>
                  <a:srgbClr val="FFE8A6"/>
                </a:solidFill>
                <a:latin typeface="Calibri"/>
                <a:ea typeface="ヒラギノ角ゴ ProN W3"/>
                <a:cs typeface="ヒラギノ角ゴ ProN W3"/>
              </a:rPr>
              <a:t>www.energy.gov/EM</a:t>
            </a:r>
          </a:p>
        </p:txBody>
      </p:sp>
      <p:sp>
        <p:nvSpPr>
          <p:cNvPr id="10" name="TextBox 2"/>
          <p:cNvSpPr txBox="1">
            <a:spLocks noChangeArrowheads="1"/>
          </p:cNvSpPr>
          <p:nvPr userDrawn="1"/>
        </p:nvSpPr>
        <p:spPr bwMode="auto">
          <a:xfrm>
            <a:off x="7783800" y="6618463"/>
            <a:ext cx="1295400" cy="246221"/>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fld id="{4A256FFE-0AB4-4725-A126-1B90327B6F89}" type="slidenum">
              <a:rPr lang="en-US" sz="1000" smtClean="0">
                <a:solidFill>
                  <a:srgbClr val="FFFFFF"/>
                </a:solidFill>
                <a:latin typeface="Calibri"/>
                <a:ea typeface="ヒラギノ角ゴ ProN W3"/>
                <a:cs typeface="ヒラギノ角ゴ ProN W3"/>
              </a:rPr>
              <a:pPr algn="r" eaLnBrk="1" fontAlgn="base" hangingPunct="1">
                <a:spcBef>
                  <a:spcPct val="0"/>
                </a:spcBef>
                <a:spcAft>
                  <a:spcPct val="0"/>
                </a:spcAft>
                <a:defRPr/>
              </a:pPr>
              <a:t>‹#›</a:t>
            </a:fld>
            <a:endParaRPr lang="en-US" sz="1000" dirty="0" smtClean="0">
              <a:solidFill>
                <a:srgbClr val="FFFFFF"/>
              </a:solidFill>
              <a:latin typeface="Calibri"/>
              <a:ea typeface="ヒラギノ角ゴ ProN W3"/>
              <a:cs typeface="ヒラギノ角ゴ ProN W3"/>
            </a:endParaRPr>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18258" t="69167" r="18564" b="1368"/>
          <a:stretch>
            <a:fillRect/>
          </a:stretch>
        </p:blipFill>
        <p:spPr bwMode="auto">
          <a:xfrm>
            <a:off x="276837" y="6644081"/>
            <a:ext cx="2541864"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9784902"/>
      </p:ext>
    </p:extLst>
  </p:cSld>
  <p:clrMap bg1="lt1" tx1="dk1" bg2="lt2" tx2="dk2" accent1="accent1" accent2="accent2" accent3="accent3" accent4="accent4" accent5="accent5" accent6="accent6" hlink="hlink" folHlink="folHlink"/>
  <p:sldLayoutIdLst>
    <p:sldLayoutId id="2147483696" r:id="rId1"/>
  </p:sldLayoutIdLst>
  <p:timing>
    <p:tnLst>
      <p:par>
        <p:cTn id="1" dur="indefinite" restart="never" nodeType="tmRoot"/>
      </p:par>
    </p:tnLst>
  </p:timing>
  <p:hf hdr="0" ftr="0" dt="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100" kern="1200">
          <a:solidFill>
            <a:srgbClr val="002499"/>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0024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rgbClr val="00249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rgbClr val="00249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4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inside header with EM written out.png"/>
          <p:cNvPicPr>
            <a:picLocks noChangeAspect="1"/>
          </p:cNvPicPr>
          <p:nvPr/>
        </p:nvPicPr>
        <p:blipFill>
          <a:blip r:embed="rId3" cstate="print"/>
          <a:srcRect b="2366"/>
          <a:stretch>
            <a:fillRect/>
          </a:stretch>
        </p:blipFill>
        <p:spPr>
          <a:xfrm>
            <a:off x="0" y="-1"/>
            <a:ext cx="9144000" cy="6858001"/>
          </a:xfrm>
          <a:prstGeom prst="rect">
            <a:avLst/>
          </a:prstGeom>
        </p:spPr>
      </p:pic>
      <p:sp>
        <p:nvSpPr>
          <p:cNvPr id="2" name="Title Placeholder 1"/>
          <p:cNvSpPr>
            <a:spLocks noGrp="1"/>
          </p:cNvSpPr>
          <p:nvPr>
            <p:ph type="title"/>
          </p:nvPr>
        </p:nvSpPr>
        <p:spPr>
          <a:xfrm>
            <a:off x="3523376" y="274638"/>
            <a:ext cx="5163424" cy="50553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2013 summer interns orientation</a:t>
            </a:r>
            <a:endParaRPr lang="en-US" dirty="0">
              <a:solidFill>
                <a:prstClr val="black">
                  <a:tint val="75000"/>
                </a:prstClr>
              </a:solidFill>
            </a:endParaRPr>
          </a:p>
        </p:txBody>
      </p:sp>
      <p:sp>
        <p:nvSpPr>
          <p:cNvPr id="8" name="Rectangle 2"/>
          <p:cNvSpPr>
            <a:spLocks noChangeArrowheads="1"/>
          </p:cNvSpPr>
          <p:nvPr/>
        </p:nvSpPr>
        <p:spPr bwMode="auto">
          <a:xfrm flipH="1">
            <a:off x="-1" y="6642100"/>
            <a:ext cx="9144000" cy="215900"/>
          </a:xfrm>
          <a:prstGeom prst="rect">
            <a:avLst/>
          </a:prstGeom>
          <a:solidFill>
            <a:srgbClr val="285C12"/>
          </a:solidFill>
          <a:ln w="9525">
            <a:noFill/>
            <a:miter lim="800000"/>
            <a:headEnd/>
            <a:tailEnd/>
          </a:ln>
        </p:spPr>
        <p:txBody>
          <a:bodyPr lIns="0" tIns="0" rIns="0" bIns="0"/>
          <a:lstStyle/>
          <a:p>
            <a:pPr fontAlgn="base">
              <a:spcBef>
                <a:spcPct val="0"/>
              </a:spcBef>
              <a:spcAft>
                <a:spcPct val="0"/>
              </a:spcAft>
              <a:defRPr/>
            </a:pPr>
            <a:endParaRPr lang="en-US" dirty="0">
              <a:solidFill>
                <a:srgbClr val="000000"/>
              </a:solidFill>
              <a:latin typeface="Arial" pitchFamily="34" charset="0"/>
              <a:ea typeface="ヒラギノ角ゴ ProN W3"/>
              <a:cs typeface="ヒラギノ角ゴ ProN W3"/>
            </a:endParaRPr>
          </a:p>
        </p:txBody>
      </p:sp>
      <p:sp>
        <p:nvSpPr>
          <p:cNvPr id="9" name="TextBox 1"/>
          <p:cNvSpPr txBox="1">
            <a:spLocks noChangeArrowheads="1"/>
          </p:cNvSpPr>
          <p:nvPr/>
        </p:nvSpPr>
        <p:spPr bwMode="auto">
          <a:xfrm>
            <a:off x="7414063" y="6619733"/>
            <a:ext cx="1371600" cy="236988"/>
          </a:xfrm>
          <a:prstGeom prst="rect">
            <a:avLst/>
          </a:prstGeom>
          <a:noFill/>
          <a:ln>
            <a:noFill/>
          </a:ln>
          <a:extLst/>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US" sz="1000" b="1" dirty="0" smtClean="0">
                <a:solidFill>
                  <a:srgbClr val="FFE8A6"/>
                </a:solidFill>
                <a:latin typeface="Calibri"/>
                <a:ea typeface="ヒラギノ角ゴ ProN W3"/>
                <a:cs typeface="ヒラギノ角ゴ ProN W3"/>
              </a:rPr>
              <a:t>www.energy.gov/EM</a:t>
            </a:r>
          </a:p>
        </p:txBody>
      </p:sp>
      <p:sp>
        <p:nvSpPr>
          <p:cNvPr id="10" name="TextBox 2"/>
          <p:cNvSpPr txBox="1">
            <a:spLocks noChangeArrowheads="1"/>
          </p:cNvSpPr>
          <p:nvPr/>
        </p:nvSpPr>
        <p:spPr bwMode="auto">
          <a:xfrm>
            <a:off x="7783800" y="6618463"/>
            <a:ext cx="1295400" cy="246221"/>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fld id="{4A256FFE-0AB4-4725-A126-1B90327B6F89}" type="slidenum">
              <a:rPr lang="en-US" sz="1000" smtClean="0">
                <a:solidFill>
                  <a:srgbClr val="FFFFFF"/>
                </a:solidFill>
                <a:latin typeface="Calibri"/>
                <a:ea typeface="ヒラギノ角ゴ ProN W3"/>
                <a:cs typeface="ヒラギノ角ゴ ProN W3"/>
              </a:rPr>
              <a:pPr algn="r" eaLnBrk="1" fontAlgn="base" hangingPunct="1">
                <a:spcBef>
                  <a:spcPct val="0"/>
                </a:spcBef>
                <a:spcAft>
                  <a:spcPct val="0"/>
                </a:spcAft>
                <a:defRPr/>
              </a:pPr>
              <a:t>‹#›</a:t>
            </a:fld>
            <a:endParaRPr lang="en-US" sz="1000" dirty="0" smtClean="0">
              <a:solidFill>
                <a:srgbClr val="FFFFFF"/>
              </a:solidFill>
              <a:latin typeface="Calibri"/>
              <a:ea typeface="ヒラギノ角ゴ ProN W3"/>
              <a:cs typeface="ヒラギノ角ゴ ProN W3"/>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8258" t="69167" r="18564" b="1368"/>
          <a:stretch>
            <a:fillRect/>
          </a:stretch>
        </p:blipFill>
        <p:spPr bwMode="auto">
          <a:xfrm>
            <a:off x="276837" y="6644081"/>
            <a:ext cx="2541864"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5225240"/>
      </p:ext>
    </p:extLst>
  </p:cSld>
  <p:clrMap bg1="lt1" tx1="dk1" bg2="lt2" tx2="dk2" accent1="accent1" accent2="accent2" accent3="accent3" accent4="accent4" accent5="accent5" accent6="accent6" hlink="hlink" folHlink="folHlink"/>
  <p:sldLayoutIdLst>
    <p:sldLayoutId id="2147483698" r:id="rId1"/>
  </p:sldLayoutIdLst>
  <p:hf hdr="0" ftr="0" dt="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100" kern="1200">
          <a:solidFill>
            <a:srgbClr val="000099"/>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0000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rgbClr val="00009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rgbClr val="00009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4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inside header with EM written out.png"/>
          <p:cNvPicPr>
            <a:picLocks noChangeAspect="1"/>
          </p:cNvPicPr>
          <p:nvPr/>
        </p:nvPicPr>
        <p:blipFill>
          <a:blip r:embed="rId3" cstate="print"/>
          <a:srcRect b="2366"/>
          <a:stretch>
            <a:fillRect/>
          </a:stretch>
        </p:blipFill>
        <p:spPr>
          <a:xfrm>
            <a:off x="0" y="-1"/>
            <a:ext cx="9144000" cy="6858001"/>
          </a:xfrm>
          <a:prstGeom prst="rect">
            <a:avLst/>
          </a:prstGeom>
        </p:spPr>
      </p:pic>
      <p:sp>
        <p:nvSpPr>
          <p:cNvPr id="2" name="Title Placeholder 1"/>
          <p:cNvSpPr>
            <a:spLocks noGrp="1"/>
          </p:cNvSpPr>
          <p:nvPr>
            <p:ph type="title"/>
          </p:nvPr>
        </p:nvSpPr>
        <p:spPr>
          <a:xfrm>
            <a:off x="3523376" y="274638"/>
            <a:ext cx="5163424" cy="505538"/>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2013 summer interns orientation</a:t>
            </a:r>
            <a:endParaRPr lang="en-US" dirty="0">
              <a:solidFill>
                <a:prstClr val="black">
                  <a:tint val="75000"/>
                </a:prstClr>
              </a:solidFill>
            </a:endParaRPr>
          </a:p>
        </p:txBody>
      </p:sp>
      <p:sp>
        <p:nvSpPr>
          <p:cNvPr id="8" name="Rectangle 2"/>
          <p:cNvSpPr>
            <a:spLocks noChangeArrowheads="1"/>
          </p:cNvSpPr>
          <p:nvPr/>
        </p:nvSpPr>
        <p:spPr bwMode="auto">
          <a:xfrm flipH="1">
            <a:off x="-1" y="6642100"/>
            <a:ext cx="9144000" cy="215900"/>
          </a:xfrm>
          <a:prstGeom prst="rect">
            <a:avLst/>
          </a:prstGeom>
          <a:solidFill>
            <a:srgbClr val="285C12"/>
          </a:solidFill>
          <a:ln w="9525">
            <a:noFill/>
            <a:miter lim="800000"/>
            <a:headEnd/>
            <a:tailEnd/>
          </a:ln>
        </p:spPr>
        <p:txBody>
          <a:bodyPr lIns="0" tIns="0" rIns="0" bIns="0"/>
          <a:lstStyle/>
          <a:p>
            <a:pPr fontAlgn="base">
              <a:spcBef>
                <a:spcPct val="0"/>
              </a:spcBef>
              <a:spcAft>
                <a:spcPct val="0"/>
              </a:spcAft>
              <a:defRPr/>
            </a:pPr>
            <a:endParaRPr lang="en-US" dirty="0">
              <a:solidFill>
                <a:srgbClr val="000000"/>
              </a:solidFill>
              <a:latin typeface="Arial" pitchFamily="34" charset="0"/>
              <a:ea typeface="ヒラギノ角ゴ ProN W3"/>
              <a:cs typeface="ヒラギノ角ゴ ProN W3"/>
            </a:endParaRPr>
          </a:p>
        </p:txBody>
      </p:sp>
      <p:sp>
        <p:nvSpPr>
          <p:cNvPr id="9" name="TextBox 1"/>
          <p:cNvSpPr txBox="1">
            <a:spLocks noChangeArrowheads="1"/>
          </p:cNvSpPr>
          <p:nvPr/>
        </p:nvSpPr>
        <p:spPr bwMode="auto">
          <a:xfrm>
            <a:off x="7414063" y="6619733"/>
            <a:ext cx="1371600" cy="236988"/>
          </a:xfrm>
          <a:prstGeom prst="rect">
            <a:avLst/>
          </a:prstGeom>
          <a:noFill/>
          <a:ln>
            <a:noFill/>
          </a:ln>
          <a:extLst/>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r>
              <a:rPr lang="en-US" sz="1000" b="1" dirty="0" smtClean="0">
                <a:solidFill>
                  <a:srgbClr val="FFE8A6"/>
                </a:solidFill>
                <a:latin typeface="Calibri"/>
                <a:ea typeface="ヒラギノ角ゴ ProN W3"/>
                <a:cs typeface="ヒラギノ角ゴ ProN W3"/>
              </a:rPr>
              <a:t>www.energy.gov/EM</a:t>
            </a:r>
          </a:p>
        </p:txBody>
      </p:sp>
      <p:sp>
        <p:nvSpPr>
          <p:cNvPr id="10" name="TextBox 2"/>
          <p:cNvSpPr txBox="1">
            <a:spLocks noChangeArrowheads="1"/>
          </p:cNvSpPr>
          <p:nvPr/>
        </p:nvSpPr>
        <p:spPr bwMode="auto">
          <a:xfrm>
            <a:off x="7783800" y="6618463"/>
            <a:ext cx="1295400" cy="246221"/>
          </a:xfrm>
          <a:prstGeom prst="rect">
            <a:avLst/>
          </a:prstGeom>
          <a:no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defRPr/>
            </a:pPr>
            <a:fld id="{4A256FFE-0AB4-4725-A126-1B90327B6F89}" type="slidenum">
              <a:rPr lang="en-US" sz="1000" smtClean="0">
                <a:solidFill>
                  <a:srgbClr val="FFFFFF"/>
                </a:solidFill>
                <a:latin typeface="Calibri"/>
                <a:ea typeface="ヒラギノ角ゴ ProN W3"/>
                <a:cs typeface="ヒラギノ角ゴ ProN W3"/>
              </a:rPr>
              <a:pPr algn="r" eaLnBrk="1" fontAlgn="base" hangingPunct="1">
                <a:spcBef>
                  <a:spcPct val="0"/>
                </a:spcBef>
                <a:spcAft>
                  <a:spcPct val="0"/>
                </a:spcAft>
                <a:defRPr/>
              </a:pPr>
              <a:t>‹#›</a:t>
            </a:fld>
            <a:endParaRPr lang="en-US" sz="1000" dirty="0" smtClean="0">
              <a:solidFill>
                <a:srgbClr val="FFFFFF"/>
              </a:solidFill>
              <a:latin typeface="Calibri"/>
              <a:ea typeface="ヒラギノ角ゴ ProN W3"/>
              <a:cs typeface="ヒラギノ角ゴ ProN W3"/>
            </a:endParaRPr>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18258" t="69167" r="18564" b="1368"/>
          <a:stretch>
            <a:fillRect/>
          </a:stretch>
        </p:blipFill>
        <p:spPr bwMode="auto">
          <a:xfrm>
            <a:off x="276837" y="6644081"/>
            <a:ext cx="2541864"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7988217"/>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ctr" defTabSz="914400" rtl="0" eaLnBrk="1" latinLnBrk="0" hangingPunct="1">
        <a:spcBef>
          <a:spcPct val="0"/>
        </a:spcBef>
        <a:buNone/>
        <a:defRPr sz="28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100" kern="1200">
          <a:solidFill>
            <a:srgbClr val="000099"/>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00009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600" kern="1200">
          <a:solidFill>
            <a:srgbClr val="00009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400" kern="1200">
          <a:solidFill>
            <a:srgbClr val="00009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49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2013 summer interns orientation</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1F8A97BA-DB9B-4291-87AE-AF89EA7F18B7}" type="slidenum">
              <a:rPr lang="en-US"/>
              <a:pPr>
                <a:defRPr/>
              </a:pPr>
              <a:t>‹#›</a:t>
            </a:fld>
            <a:endParaRPr lang="en-US" dirty="0"/>
          </a:p>
        </p:txBody>
      </p:sp>
      <p:pic>
        <p:nvPicPr>
          <p:cNvPr id="1030" name="Picture 9" descr="horizontal-logo-green-text.jpg"/>
          <p:cNvPicPr>
            <a:picLocks noChangeAspect="1"/>
          </p:cNvPicPr>
          <p:nvPr/>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357639640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ftr="0" dt="0"/>
  <p:txStyles>
    <p:titleStyle>
      <a:lvl1pPr algn="ctr" rtl="0" eaLnBrk="0" fontAlgn="base" hangingPunct="0">
        <a:spcBef>
          <a:spcPct val="0"/>
        </a:spcBef>
        <a:spcAft>
          <a:spcPct val="0"/>
        </a:spcAft>
        <a:defRPr sz="3200" kern="1200">
          <a:solidFill>
            <a:srgbClr val="106636"/>
          </a:solidFill>
          <a:latin typeface="+mj-lt"/>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376" tIns="45688" rIns="91376" bIns="45688"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352429" y="866775"/>
            <a:ext cx="8410575" cy="5259388"/>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76" tIns="45688" rIns="91376" bIns="4568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smtClean="0"/>
              <a:t>2013 summer interns orientation</a:t>
            </a:r>
            <a:endParaRPr lang="en-US" dirty="0"/>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76" tIns="45688" rIns="91376" bIns="45688"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07D9EDA4-3321-4A4F-B234-B5F2EEE78D67}" type="slidenum">
              <a:rPr lang="en-US"/>
              <a:pPr>
                <a:defRPr/>
              </a:pPr>
              <a:t>‹#›</a:t>
            </a:fld>
            <a:endParaRPr lang="en-US" dirty="0"/>
          </a:p>
        </p:txBody>
      </p:sp>
      <p:pic>
        <p:nvPicPr>
          <p:cNvPr id="2054" name="Picture 9" descr="horizontal-logo-green-text.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6354767"/>
            <a:ext cx="2438400" cy="407987"/>
          </a:xfrm>
          <a:prstGeom prst="rect">
            <a:avLst/>
          </a:prstGeom>
          <a:noFill/>
          <a:ln w="9525">
            <a:noFill/>
            <a:miter lim="800000"/>
            <a:headEnd/>
            <a:tailEnd/>
          </a:ln>
        </p:spPr>
      </p:pic>
    </p:spTree>
    <p:extLst>
      <p:ext uri="{BB962C8B-B14F-4D97-AF65-F5344CB8AC3E}">
        <p14:creationId xmlns:p14="http://schemas.microsoft.com/office/powerpoint/2010/main" val="212182619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80" algn="ctr" rtl="0" fontAlgn="base">
        <a:spcBef>
          <a:spcPct val="0"/>
        </a:spcBef>
        <a:spcAft>
          <a:spcPct val="0"/>
        </a:spcAft>
        <a:defRPr sz="2400">
          <a:solidFill>
            <a:srgbClr val="106636"/>
          </a:solidFill>
          <a:latin typeface="Arial" charset="0"/>
          <a:cs typeface="Arial" charset="0"/>
        </a:defRPr>
      </a:lvl6pPr>
      <a:lvl7pPr marL="913758" algn="ctr" rtl="0" fontAlgn="base">
        <a:spcBef>
          <a:spcPct val="0"/>
        </a:spcBef>
        <a:spcAft>
          <a:spcPct val="0"/>
        </a:spcAft>
        <a:defRPr sz="2400">
          <a:solidFill>
            <a:srgbClr val="106636"/>
          </a:solidFill>
          <a:latin typeface="Arial" charset="0"/>
          <a:cs typeface="Arial" charset="0"/>
        </a:defRPr>
      </a:lvl7pPr>
      <a:lvl8pPr marL="1370639" algn="ctr" rtl="0" fontAlgn="base">
        <a:spcBef>
          <a:spcPct val="0"/>
        </a:spcBef>
        <a:spcAft>
          <a:spcPct val="0"/>
        </a:spcAft>
        <a:defRPr sz="2400">
          <a:solidFill>
            <a:srgbClr val="106636"/>
          </a:solidFill>
          <a:latin typeface="Arial" charset="0"/>
          <a:cs typeface="Arial" charset="0"/>
        </a:defRPr>
      </a:lvl8pPr>
      <a:lvl9pPr marL="1827517" algn="ctr" rtl="0" fontAlgn="base">
        <a:spcBef>
          <a:spcPct val="0"/>
        </a:spcBef>
        <a:spcAft>
          <a:spcPct val="0"/>
        </a:spcAft>
        <a:defRPr sz="2400">
          <a:solidFill>
            <a:srgbClr val="106636"/>
          </a:solidFill>
          <a:latin typeface="Arial" charset="0"/>
          <a:cs typeface="Arial" charset="0"/>
        </a:defRPr>
      </a:lvl9pPr>
    </p:titleStyle>
    <p:bodyStyle>
      <a:lvl1pPr marL="341153" indent="-341153"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1016" indent="-28403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0880"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7866"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852" indent="-226908"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283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716"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595"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472" indent="-228439" algn="l" defTabSz="91375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758" rtl="0" eaLnBrk="1" latinLnBrk="0" hangingPunct="1">
        <a:defRPr sz="1800" kern="1200">
          <a:solidFill>
            <a:schemeClr val="tx1"/>
          </a:solidFill>
          <a:latin typeface="+mn-lt"/>
          <a:ea typeface="+mn-ea"/>
          <a:cs typeface="+mn-cs"/>
        </a:defRPr>
      </a:lvl1pPr>
      <a:lvl2pPr marL="456880" algn="l" defTabSz="913758" rtl="0" eaLnBrk="1" latinLnBrk="0" hangingPunct="1">
        <a:defRPr sz="1800" kern="1200">
          <a:solidFill>
            <a:schemeClr val="tx1"/>
          </a:solidFill>
          <a:latin typeface="+mn-lt"/>
          <a:ea typeface="+mn-ea"/>
          <a:cs typeface="+mn-cs"/>
        </a:defRPr>
      </a:lvl2pPr>
      <a:lvl3pPr marL="913758" algn="l" defTabSz="913758" rtl="0" eaLnBrk="1" latinLnBrk="0" hangingPunct="1">
        <a:defRPr sz="1800" kern="1200">
          <a:solidFill>
            <a:schemeClr val="tx1"/>
          </a:solidFill>
          <a:latin typeface="+mn-lt"/>
          <a:ea typeface="+mn-ea"/>
          <a:cs typeface="+mn-cs"/>
        </a:defRPr>
      </a:lvl3pPr>
      <a:lvl4pPr marL="1370639" algn="l" defTabSz="913758" rtl="0" eaLnBrk="1" latinLnBrk="0" hangingPunct="1">
        <a:defRPr sz="1800" kern="1200">
          <a:solidFill>
            <a:schemeClr val="tx1"/>
          </a:solidFill>
          <a:latin typeface="+mn-lt"/>
          <a:ea typeface="+mn-ea"/>
          <a:cs typeface="+mn-cs"/>
        </a:defRPr>
      </a:lvl4pPr>
      <a:lvl5pPr marL="1827517" algn="l" defTabSz="913758" rtl="0" eaLnBrk="1" latinLnBrk="0" hangingPunct="1">
        <a:defRPr sz="1800" kern="1200">
          <a:solidFill>
            <a:schemeClr val="tx1"/>
          </a:solidFill>
          <a:latin typeface="+mn-lt"/>
          <a:ea typeface="+mn-ea"/>
          <a:cs typeface="+mn-cs"/>
        </a:defRPr>
      </a:lvl5pPr>
      <a:lvl6pPr marL="2284398" algn="l" defTabSz="913758" rtl="0" eaLnBrk="1" latinLnBrk="0" hangingPunct="1">
        <a:defRPr sz="1800" kern="1200">
          <a:solidFill>
            <a:schemeClr val="tx1"/>
          </a:solidFill>
          <a:latin typeface="+mn-lt"/>
          <a:ea typeface="+mn-ea"/>
          <a:cs typeface="+mn-cs"/>
        </a:defRPr>
      </a:lvl6pPr>
      <a:lvl7pPr marL="2741275" algn="l" defTabSz="913758" rtl="0" eaLnBrk="1" latinLnBrk="0" hangingPunct="1">
        <a:defRPr sz="1800" kern="1200">
          <a:solidFill>
            <a:schemeClr val="tx1"/>
          </a:solidFill>
          <a:latin typeface="+mn-lt"/>
          <a:ea typeface="+mn-ea"/>
          <a:cs typeface="+mn-cs"/>
        </a:defRPr>
      </a:lvl7pPr>
      <a:lvl8pPr marL="3198156" algn="l" defTabSz="913758" rtl="0" eaLnBrk="1" latinLnBrk="0" hangingPunct="1">
        <a:defRPr sz="1800" kern="1200">
          <a:solidFill>
            <a:schemeClr val="tx1"/>
          </a:solidFill>
          <a:latin typeface="+mn-lt"/>
          <a:ea typeface="+mn-ea"/>
          <a:cs typeface="+mn-cs"/>
        </a:defRPr>
      </a:lvl8pPr>
      <a:lvl9pPr marL="3655033" algn="l" defTabSz="91375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0" y="-2190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3" rIns="91365" bIns="45683"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352425" y="866775"/>
            <a:ext cx="8410575"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5" tIns="45683" rIns="91365" bIns="4568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365" tIns="45683" rIns="91365" bIns="45683" rtlCol="0" anchor="ctr"/>
          <a:lstStyle>
            <a:lvl1pPr algn="r" eaLnBrk="1" fontAlgn="auto" hangingPunct="1">
              <a:spcBef>
                <a:spcPts val="0"/>
              </a:spcBef>
              <a:spcAft>
                <a:spcPts val="0"/>
              </a:spcAft>
              <a:defRPr sz="1200" b="0">
                <a:solidFill>
                  <a:srgbClr val="106636"/>
                </a:solidFill>
                <a:latin typeface="Arial" pitchFamily="34" charset="0"/>
                <a:cs typeface="Arial" pitchFamily="34" charset="0"/>
              </a:defRPr>
            </a:lvl1pPr>
          </a:lstStyle>
          <a:p>
            <a:pPr>
              <a:defRPr/>
            </a:pPr>
            <a:r>
              <a:rPr lang="en-US" smtClean="0"/>
              <a:t>2013 summer interns orientation</a:t>
            </a:r>
            <a:endParaRPr lang="en-US"/>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365" tIns="45683" rIns="91365" bIns="45683" rtlCol="0" anchor="ctr"/>
          <a:lstStyle>
            <a:lvl1pPr algn="r" eaLnBrk="1" fontAlgn="auto" hangingPunct="1">
              <a:spcBef>
                <a:spcPts val="0"/>
              </a:spcBef>
              <a:spcAft>
                <a:spcPts val="0"/>
              </a:spcAft>
              <a:defRPr sz="1200" b="0">
                <a:solidFill>
                  <a:srgbClr val="106636"/>
                </a:solidFill>
                <a:latin typeface="Arial" pitchFamily="34" charset="0"/>
                <a:cs typeface="Arial" pitchFamily="34" charset="0"/>
              </a:defRPr>
            </a:lvl1pPr>
          </a:lstStyle>
          <a:p>
            <a:pPr>
              <a:defRPr/>
            </a:pPr>
            <a:fld id="{A6A21938-C0A9-46EB-B059-EAC7C19EB46E}" type="slidenum">
              <a:rPr lang="en-US"/>
              <a:pPr>
                <a:defRPr/>
              </a:pPr>
              <a:t>‹#›</a:t>
            </a:fld>
            <a:endParaRPr lang="en-US" dirty="0"/>
          </a:p>
        </p:txBody>
      </p:sp>
      <p:pic>
        <p:nvPicPr>
          <p:cNvPr id="3078" name="Picture 9" descr="horizontal-logo-green-text.jpg"/>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6354763"/>
            <a:ext cx="243840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797268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hdr="0" ft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6827" algn="ctr" rtl="0" fontAlgn="base">
        <a:spcBef>
          <a:spcPct val="0"/>
        </a:spcBef>
        <a:spcAft>
          <a:spcPct val="0"/>
        </a:spcAft>
        <a:defRPr sz="2400">
          <a:solidFill>
            <a:srgbClr val="106636"/>
          </a:solidFill>
          <a:latin typeface="Arial" charset="0"/>
          <a:cs typeface="Arial" charset="0"/>
        </a:defRPr>
      </a:lvl6pPr>
      <a:lvl7pPr marL="913651" algn="ctr" rtl="0" fontAlgn="base">
        <a:spcBef>
          <a:spcPct val="0"/>
        </a:spcBef>
        <a:spcAft>
          <a:spcPct val="0"/>
        </a:spcAft>
        <a:defRPr sz="2400">
          <a:solidFill>
            <a:srgbClr val="106636"/>
          </a:solidFill>
          <a:latin typeface="Arial" charset="0"/>
          <a:cs typeface="Arial" charset="0"/>
        </a:defRPr>
      </a:lvl7pPr>
      <a:lvl8pPr marL="1370479" algn="ctr" rtl="0" fontAlgn="base">
        <a:spcBef>
          <a:spcPct val="0"/>
        </a:spcBef>
        <a:spcAft>
          <a:spcPct val="0"/>
        </a:spcAft>
        <a:defRPr sz="2400">
          <a:solidFill>
            <a:srgbClr val="106636"/>
          </a:solidFill>
          <a:latin typeface="Arial" charset="0"/>
          <a:cs typeface="Arial" charset="0"/>
        </a:defRPr>
      </a:lvl8pPr>
      <a:lvl9pPr marL="1827303" algn="ctr" rtl="0" fontAlgn="base">
        <a:spcBef>
          <a:spcPct val="0"/>
        </a:spcBef>
        <a:spcAft>
          <a:spcPct val="0"/>
        </a:spcAft>
        <a:defRPr sz="2400">
          <a:solidFill>
            <a:srgbClr val="106636"/>
          </a:solidFill>
          <a:latin typeface="Arial" charset="0"/>
          <a:cs typeface="Arial" charset="0"/>
        </a:defRPr>
      </a:lvl9pPr>
    </p:titleStyle>
    <p:bodyStyle>
      <a:lvl1pPr marL="339725" indent="-339725" algn="l" rtl="0" eaLnBrk="0" fontAlgn="base" hangingPunct="0">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39775" indent="-282575" algn="l" rtl="0" eaLnBrk="0" fontAlgn="base" hangingPunct="0">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39825" indent="-225425"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5" indent="-225425"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4225" indent="-225425" algn="l" rtl="0" eaLnBrk="0" fontAlgn="base" hangingPunct="0">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2542"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369"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194"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18" indent="-228413" algn="l" defTabSz="91365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51" rtl="0" eaLnBrk="1" latinLnBrk="0" hangingPunct="1">
        <a:defRPr sz="1800" kern="1200">
          <a:solidFill>
            <a:schemeClr val="tx1"/>
          </a:solidFill>
          <a:latin typeface="+mn-lt"/>
          <a:ea typeface="+mn-ea"/>
          <a:cs typeface="+mn-cs"/>
        </a:defRPr>
      </a:lvl1pPr>
      <a:lvl2pPr marL="456827" algn="l" defTabSz="913651" rtl="0" eaLnBrk="1" latinLnBrk="0" hangingPunct="1">
        <a:defRPr sz="1800" kern="1200">
          <a:solidFill>
            <a:schemeClr val="tx1"/>
          </a:solidFill>
          <a:latin typeface="+mn-lt"/>
          <a:ea typeface="+mn-ea"/>
          <a:cs typeface="+mn-cs"/>
        </a:defRPr>
      </a:lvl2pPr>
      <a:lvl3pPr marL="913651" algn="l" defTabSz="913651" rtl="0" eaLnBrk="1" latinLnBrk="0" hangingPunct="1">
        <a:defRPr sz="1800" kern="1200">
          <a:solidFill>
            <a:schemeClr val="tx1"/>
          </a:solidFill>
          <a:latin typeface="+mn-lt"/>
          <a:ea typeface="+mn-ea"/>
          <a:cs typeface="+mn-cs"/>
        </a:defRPr>
      </a:lvl3pPr>
      <a:lvl4pPr marL="1370479" algn="l" defTabSz="913651" rtl="0" eaLnBrk="1" latinLnBrk="0" hangingPunct="1">
        <a:defRPr sz="1800" kern="1200">
          <a:solidFill>
            <a:schemeClr val="tx1"/>
          </a:solidFill>
          <a:latin typeface="+mn-lt"/>
          <a:ea typeface="+mn-ea"/>
          <a:cs typeface="+mn-cs"/>
        </a:defRPr>
      </a:lvl4pPr>
      <a:lvl5pPr marL="1827303" algn="l" defTabSz="913651" rtl="0" eaLnBrk="1" latinLnBrk="0" hangingPunct="1">
        <a:defRPr sz="1800" kern="1200">
          <a:solidFill>
            <a:schemeClr val="tx1"/>
          </a:solidFill>
          <a:latin typeface="+mn-lt"/>
          <a:ea typeface="+mn-ea"/>
          <a:cs typeface="+mn-cs"/>
        </a:defRPr>
      </a:lvl5pPr>
      <a:lvl6pPr marL="2284131" algn="l" defTabSz="913651" rtl="0" eaLnBrk="1" latinLnBrk="0" hangingPunct="1">
        <a:defRPr sz="1800" kern="1200">
          <a:solidFill>
            <a:schemeClr val="tx1"/>
          </a:solidFill>
          <a:latin typeface="+mn-lt"/>
          <a:ea typeface="+mn-ea"/>
          <a:cs typeface="+mn-cs"/>
        </a:defRPr>
      </a:lvl6pPr>
      <a:lvl7pPr marL="2740955" algn="l" defTabSz="913651" rtl="0" eaLnBrk="1" latinLnBrk="0" hangingPunct="1">
        <a:defRPr sz="1800" kern="1200">
          <a:solidFill>
            <a:schemeClr val="tx1"/>
          </a:solidFill>
          <a:latin typeface="+mn-lt"/>
          <a:ea typeface="+mn-ea"/>
          <a:cs typeface="+mn-cs"/>
        </a:defRPr>
      </a:lvl7pPr>
      <a:lvl8pPr marL="3197782" algn="l" defTabSz="913651" rtl="0" eaLnBrk="1" latinLnBrk="0" hangingPunct="1">
        <a:defRPr sz="1800" kern="1200">
          <a:solidFill>
            <a:schemeClr val="tx1"/>
          </a:solidFill>
          <a:latin typeface="+mn-lt"/>
          <a:ea typeface="+mn-ea"/>
          <a:cs typeface="+mn-cs"/>
        </a:defRPr>
      </a:lvl8pPr>
      <a:lvl9pPr marL="3654606" algn="l" defTabSz="91365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356612"/>
            <a:ext cx="6629400" cy="492443"/>
          </a:xfrm>
          <a:prstGeom prst="rect">
            <a:avLst/>
          </a:prstGeom>
        </p:spPr>
        <p:txBody>
          <a:bodyPr vert="horz" lIns="0" tIns="0" rIns="0" bIns="0" rtlCol="0" anchor="t">
            <a:spAutoFit/>
          </a:bodyPr>
          <a:lstStyle/>
          <a:p>
            <a:r>
              <a:rPr lang="en-US" dirty="0" smtClean="0"/>
              <a:t>Click to edit Master title style</a:t>
            </a:r>
            <a:endParaRPr lang="en-US" dirty="0"/>
          </a:p>
        </p:txBody>
      </p:sp>
      <p:sp>
        <p:nvSpPr>
          <p:cNvPr id="8" name="Text Placeholder 2"/>
          <p:cNvSpPr>
            <a:spLocks noGrp="1"/>
          </p:cNvSpPr>
          <p:nvPr>
            <p:ph type="body" idx="1"/>
          </p:nvPr>
        </p:nvSpPr>
        <p:spPr>
          <a:xfrm>
            <a:off x="457200" y="1828800"/>
            <a:ext cx="8229600" cy="43434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3"/>
          <p:cNvSpPr>
            <a:spLocks noGrp="1"/>
          </p:cNvSpPr>
          <p:nvPr>
            <p:ph type="dt" sz="half" idx="2"/>
          </p:nvPr>
        </p:nvSpPr>
        <p:spPr>
          <a:xfrm>
            <a:off x="457200" y="6356350"/>
            <a:ext cx="2133600" cy="365125"/>
          </a:xfrm>
          <a:prstGeom prst="rect">
            <a:avLst/>
          </a:prstGeom>
        </p:spPr>
        <p:txBody>
          <a:bodyPr vert="horz" lIns="0" tIns="0" rIns="0" bIns="0" rtlCol="0" anchor="ctr"/>
          <a:lstStyle>
            <a:lvl1pPr algn="l">
              <a:defRPr sz="900">
                <a:solidFill>
                  <a:srgbClr val="707276"/>
                </a:solidFill>
                <a:latin typeface="Arial"/>
                <a:cs typeface="Arial"/>
              </a:defRPr>
            </a:lvl1pPr>
          </a:lstStyle>
          <a:p>
            <a:pPr defTabSz="457200"/>
            <a:fld id="{9ED044F3-2776-D54C-89C7-4C75660FFBCE}" type="datetime4">
              <a:rPr lang="en-US" smtClean="0"/>
              <a:pPr defTabSz="457200"/>
              <a:t>February 5, 2016</a:t>
            </a:fld>
            <a:endParaRPr lang="en-US" dirty="0"/>
          </a:p>
        </p:txBody>
      </p:sp>
      <p:sp>
        <p:nvSpPr>
          <p:cNvPr id="10"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lstStyle>
            <a:lvl1pPr algn="ctr">
              <a:defRPr sz="900">
                <a:solidFill>
                  <a:srgbClr val="707276"/>
                </a:solidFill>
                <a:latin typeface="Arial"/>
                <a:cs typeface="Arial"/>
              </a:defRPr>
            </a:lvl1pPr>
          </a:lstStyle>
          <a:p>
            <a:pPr defTabSz="457200"/>
            <a:endParaRPr lang="en-US" dirty="0"/>
          </a:p>
        </p:txBody>
      </p:sp>
      <p:sp>
        <p:nvSpPr>
          <p:cNvPr id="11"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ctr"/>
          <a:lstStyle>
            <a:lvl1pPr algn="r">
              <a:defRPr sz="900">
                <a:solidFill>
                  <a:srgbClr val="707276"/>
                </a:solidFill>
                <a:latin typeface="Arial"/>
                <a:cs typeface="Arial"/>
              </a:defRPr>
            </a:lvl1pPr>
          </a:lstStyle>
          <a:p>
            <a:pPr defTabSz="457200"/>
            <a:fld id="{03722D57-58D6-9447-A6D5-A97F6C35A8FB}" type="slidenum">
              <a:rPr lang="en-US" smtClean="0"/>
              <a:pPr defTabSz="457200"/>
              <a:t>‹#›</a:t>
            </a:fld>
            <a:endParaRPr lang="en-US" dirty="0"/>
          </a:p>
        </p:txBody>
      </p:sp>
      <p:pic>
        <p:nvPicPr>
          <p:cNvPr id="12" name="Picture 11"/>
          <p:cNvPicPr>
            <a:picLocks noChangeAspect="1"/>
          </p:cNvPicPr>
          <p:nvPr userDrawn="1"/>
        </p:nvPicPr>
        <p:blipFill>
          <a:blip r:embed="rId12"/>
          <a:stretch>
            <a:fillRect/>
          </a:stretch>
        </p:blipFill>
        <p:spPr>
          <a:xfrm>
            <a:off x="7571232" y="128016"/>
            <a:ext cx="1444752" cy="728657"/>
          </a:xfrm>
          <a:prstGeom prst="rect">
            <a:avLst/>
          </a:prstGeom>
        </p:spPr>
      </p:pic>
    </p:spTree>
    <p:extLst>
      <p:ext uri="{BB962C8B-B14F-4D97-AF65-F5344CB8AC3E}">
        <p14:creationId xmlns:p14="http://schemas.microsoft.com/office/powerpoint/2010/main" val="322220314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p:hf hdr="0"/>
  <p:txStyles>
    <p:titleStyle>
      <a:lvl1pPr algn="l" defTabSz="457200" rtl="0" eaLnBrk="1" latinLnBrk="0" hangingPunct="1">
        <a:spcBef>
          <a:spcPct val="0"/>
        </a:spcBef>
        <a:buNone/>
        <a:defRPr sz="3200" b="1" kern="1200">
          <a:solidFill>
            <a:srgbClr val="D57500"/>
          </a:solidFill>
          <a:latin typeface="Arial"/>
          <a:ea typeface="+mj-ea"/>
          <a:cs typeface="Arial"/>
        </a:defRPr>
      </a:lvl1pPr>
    </p:titleStyle>
    <p:bodyStyle>
      <a:lvl1pPr marL="342900" indent="-342900" algn="l" defTabSz="457200" rtl="0" eaLnBrk="1" latinLnBrk="0" hangingPunct="1">
        <a:spcBef>
          <a:spcPct val="20000"/>
        </a:spcBef>
        <a:buSzPct val="100000"/>
        <a:buFontTx/>
        <a:buBlip>
          <a:blip r:embed="rId13"/>
        </a:buBlip>
        <a:defRPr sz="2000" kern="1200">
          <a:solidFill>
            <a:schemeClr val="tx1"/>
          </a:solidFill>
          <a:latin typeface="Arial"/>
          <a:ea typeface="+mn-ea"/>
          <a:cs typeface="Arial"/>
        </a:defRPr>
      </a:lvl1pPr>
      <a:lvl2pPr marL="742950" indent="-285750" algn="l" defTabSz="457200" rtl="0" eaLnBrk="1" latinLnBrk="0" hangingPunct="1">
        <a:spcBef>
          <a:spcPct val="20000"/>
        </a:spcBef>
        <a:buSzPct val="100000"/>
        <a:buFontTx/>
        <a:buBlip>
          <a:blip r:embed="rId14"/>
        </a:buBlip>
        <a:defRPr sz="1800" kern="1200">
          <a:solidFill>
            <a:schemeClr val="tx1"/>
          </a:solidFill>
          <a:latin typeface="Arial"/>
          <a:ea typeface="+mn-ea"/>
          <a:cs typeface="Arial"/>
        </a:defRPr>
      </a:lvl2pPr>
      <a:lvl3pPr marL="1143000" indent="-228600" algn="l" defTabSz="457200" rtl="0" eaLnBrk="1" latinLnBrk="0" hangingPunct="1">
        <a:spcBef>
          <a:spcPct val="20000"/>
        </a:spcBef>
        <a:buSzPct val="100000"/>
        <a:buFontTx/>
        <a:buBlip>
          <a:blip r:embed="rId15"/>
        </a:buBlip>
        <a:defRPr sz="1600" kern="1200">
          <a:solidFill>
            <a:schemeClr val="tx1"/>
          </a:solidFill>
          <a:latin typeface="Arial"/>
          <a:ea typeface="+mn-ea"/>
          <a:cs typeface="Arial"/>
        </a:defRPr>
      </a:lvl3pPr>
      <a:lvl4pPr marL="1600200" indent="-228600" algn="l" defTabSz="457200" rtl="0" eaLnBrk="1" latinLnBrk="0" hangingPunct="1">
        <a:spcBef>
          <a:spcPct val="20000"/>
        </a:spcBef>
        <a:buSzPct val="100000"/>
        <a:buFontTx/>
        <a:buBlip>
          <a:blip r:embed="rId16"/>
        </a:buBlip>
        <a:defRPr sz="1400" kern="1200">
          <a:solidFill>
            <a:schemeClr val="tx1"/>
          </a:solidFill>
          <a:latin typeface="Arial"/>
          <a:ea typeface="+mn-ea"/>
          <a:cs typeface="Arial"/>
        </a:defRPr>
      </a:lvl4pPr>
      <a:lvl5pPr marL="2057400" indent="-228600" algn="l" defTabSz="457200" rtl="0" eaLnBrk="1" latinLnBrk="0" hangingPunct="1">
        <a:spcBef>
          <a:spcPct val="20000"/>
        </a:spcBef>
        <a:buSzPct val="100000"/>
        <a:buFontTx/>
        <a:buBlip>
          <a:blip r:embed="rId13"/>
        </a:buBlip>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7.em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www.npr.org/programs/morning/features/2004/may/nuclearwaste/before.html" TargetMode="External"/><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hyperlink" Target="http://www.npr.org/programs/morning/features/2004/may/nuclearwaste/before.html"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3"/>
          <p:cNvSpPr>
            <a:spLocks noGrp="1"/>
          </p:cNvSpPr>
          <p:nvPr>
            <p:ph type="title"/>
          </p:nvPr>
        </p:nvSpPr>
        <p:spPr>
          <a:xfrm>
            <a:off x="457200" y="1981200"/>
            <a:ext cx="8534400" cy="1143000"/>
          </a:xfrm>
        </p:spPr>
        <p:txBody>
          <a:bodyPr>
            <a:noAutofit/>
          </a:bodyPr>
          <a:lstStyle/>
          <a:p>
            <a:pPr eaLnBrk="1" hangingPunct="1">
              <a:defRPr/>
            </a:pPr>
            <a:r>
              <a:rPr lang="en-US" sz="2400" dirty="0" smtClean="0"/>
              <a:t>BESAC Briefing on the</a:t>
            </a:r>
            <a:r>
              <a:rPr lang="en-US" sz="3600" dirty="0" smtClean="0"/>
              <a:t/>
            </a:r>
            <a:br>
              <a:rPr lang="en-US" sz="3600" dirty="0" smtClean="0"/>
            </a:br>
            <a:r>
              <a:rPr lang="en-US" sz="3600" dirty="0" smtClean="0"/>
              <a:t>Basic Research Needs for </a:t>
            </a:r>
            <a:br>
              <a:rPr lang="en-US" sz="3600" dirty="0" smtClean="0"/>
            </a:br>
            <a:r>
              <a:rPr lang="en-US" sz="3600" dirty="0" smtClean="0"/>
              <a:t>Environmental Management Workshop</a:t>
            </a:r>
            <a:br>
              <a:rPr lang="en-US" sz="3600" dirty="0" smtClean="0"/>
            </a:br>
            <a:r>
              <a:rPr lang="en-US" sz="2400" dirty="0" smtClean="0"/>
              <a:t>July 8–11, 2015</a:t>
            </a:r>
            <a:endParaRPr lang="en-US" sz="3600" dirty="0" smtClean="0">
              <a:latin typeface="+mn-lt"/>
              <a:cs typeface="Arial" charset="0"/>
            </a:endParaRPr>
          </a:p>
        </p:txBody>
      </p:sp>
      <p:sp>
        <p:nvSpPr>
          <p:cNvPr id="6" name="Subtitle 4"/>
          <p:cNvSpPr>
            <a:spLocks noGrp="1"/>
          </p:cNvSpPr>
          <p:nvPr>
            <p:ph type="subTitle" idx="1"/>
          </p:nvPr>
        </p:nvSpPr>
        <p:spPr>
          <a:xfrm>
            <a:off x="1219200" y="3657600"/>
            <a:ext cx="6705600" cy="838200"/>
          </a:xfrm>
        </p:spPr>
        <p:txBody>
          <a:bodyPr rtlCol="0">
            <a:noAutofit/>
          </a:bodyPr>
          <a:lstStyle/>
          <a:p>
            <a:pPr eaLnBrk="1" fontAlgn="auto" hangingPunct="1">
              <a:spcAft>
                <a:spcPts val="0"/>
              </a:spcAft>
              <a:defRPr/>
            </a:pPr>
            <a:r>
              <a:rPr lang="en-US" sz="2000" b="1" dirty="0" smtClean="0">
                <a:solidFill>
                  <a:schemeClr val="tx1"/>
                </a:solidFill>
                <a:latin typeface="+mj-lt"/>
              </a:rPr>
              <a:t>Sue Clark</a:t>
            </a:r>
            <a:r>
              <a:rPr lang="en-US" sz="2000" dirty="0" smtClean="0">
                <a:solidFill>
                  <a:schemeClr val="tx1"/>
                </a:solidFill>
                <a:latin typeface="+mj-lt"/>
              </a:rPr>
              <a:t>, PNNL and Washington State University</a:t>
            </a:r>
          </a:p>
          <a:p>
            <a:pPr eaLnBrk="1" fontAlgn="auto" hangingPunct="1">
              <a:spcAft>
                <a:spcPts val="0"/>
              </a:spcAft>
              <a:defRPr/>
            </a:pPr>
            <a:r>
              <a:rPr lang="en-US" sz="2000" b="1" dirty="0" smtClean="0">
                <a:solidFill>
                  <a:schemeClr val="tx1"/>
                </a:solidFill>
                <a:latin typeface="+mj-lt"/>
              </a:rPr>
              <a:t>Michelle Buchanan</a:t>
            </a:r>
            <a:r>
              <a:rPr lang="en-US" sz="2000" dirty="0" smtClean="0">
                <a:solidFill>
                  <a:schemeClr val="tx1"/>
                </a:solidFill>
                <a:latin typeface="+mj-lt"/>
              </a:rPr>
              <a:t>, ORNL</a:t>
            </a:r>
          </a:p>
          <a:p>
            <a:pPr eaLnBrk="1" fontAlgn="auto" hangingPunct="1">
              <a:spcAft>
                <a:spcPts val="0"/>
              </a:spcAft>
              <a:defRPr/>
            </a:pPr>
            <a:r>
              <a:rPr lang="en-US" sz="2000" b="1" dirty="0" smtClean="0">
                <a:solidFill>
                  <a:schemeClr val="tx1"/>
                </a:solidFill>
                <a:latin typeface="+mj-lt"/>
              </a:rPr>
              <a:t>Bill </a:t>
            </a:r>
            <a:r>
              <a:rPr lang="en-US" sz="2000" b="1" dirty="0" err="1" smtClean="0">
                <a:solidFill>
                  <a:schemeClr val="tx1"/>
                </a:solidFill>
                <a:latin typeface="+mj-lt"/>
              </a:rPr>
              <a:t>Wilmarth</a:t>
            </a:r>
            <a:r>
              <a:rPr lang="en-US" sz="2000" dirty="0" smtClean="0">
                <a:solidFill>
                  <a:schemeClr val="tx1"/>
                </a:solidFill>
                <a:latin typeface="+mj-lt"/>
              </a:rPr>
              <a:t>, SRNL</a:t>
            </a:r>
          </a:p>
          <a:p>
            <a:pPr eaLnBrk="1" fontAlgn="auto" hangingPunct="1">
              <a:spcAft>
                <a:spcPts val="0"/>
              </a:spcAft>
              <a:defRPr/>
            </a:pPr>
            <a:r>
              <a:rPr lang="en-US" sz="2000" b="1" dirty="0" smtClean="0">
                <a:solidFill>
                  <a:schemeClr val="tx1"/>
                </a:solidFill>
                <a:latin typeface="+mj-lt"/>
              </a:rPr>
              <a:t>Andy Schwartz</a:t>
            </a:r>
            <a:r>
              <a:rPr lang="en-US" sz="2000" dirty="0" smtClean="0">
                <a:solidFill>
                  <a:schemeClr val="tx1"/>
                </a:solidFill>
                <a:latin typeface="+mj-lt"/>
              </a:rPr>
              <a:t>, DOE-BES</a:t>
            </a:r>
          </a:p>
          <a:p>
            <a:pPr eaLnBrk="1" fontAlgn="auto" hangingPunct="1">
              <a:spcAft>
                <a:spcPts val="0"/>
              </a:spcAft>
              <a:defRPr/>
            </a:pPr>
            <a:r>
              <a:rPr lang="en-US" sz="2000" dirty="0" smtClean="0">
                <a:solidFill>
                  <a:schemeClr val="tx1"/>
                </a:solidFill>
                <a:latin typeface="+mj-lt"/>
              </a:rPr>
              <a:t>February 11, 2016</a:t>
            </a:r>
          </a:p>
        </p:txBody>
      </p:sp>
      <p:sp>
        <p:nvSpPr>
          <p:cNvPr id="7" name="Rectangle 4"/>
          <p:cNvSpPr>
            <a:spLocks noChangeArrowheads="1"/>
          </p:cNvSpPr>
          <p:nvPr/>
        </p:nvSpPr>
        <p:spPr bwMode="auto">
          <a:xfrm>
            <a:off x="1660071" y="5552182"/>
            <a:ext cx="6019800" cy="1077218"/>
          </a:xfrm>
          <a:prstGeom prst="rect">
            <a:avLst/>
          </a:prstGeom>
          <a:noFill/>
          <a:ln w="9525">
            <a:noFill/>
            <a:miter lim="800000"/>
            <a:headEnd/>
            <a:tailEnd/>
          </a:ln>
        </p:spPr>
        <p:txBody>
          <a:bodyPr wrap="square">
            <a:spAutoFit/>
          </a:bodyPr>
          <a:lstStyle/>
          <a:p>
            <a:pPr algn="ctr" fontAlgn="base">
              <a:spcBef>
                <a:spcPct val="10000"/>
              </a:spcBef>
              <a:spcAft>
                <a:spcPct val="0"/>
              </a:spcAft>
            </a:pPr>
            <a:r>
              <a:rPr lang="en-US" sz="2000" i="1" dirty="0">
                <a:cs typeface="Arial" charset="0"/>
              </a:rPr>
              <a:t>Advanced Scientific Computing Research (ASCR)</a:t>
            </a:r>
          </a:p>
          <a:p>
            <a:pPr algn="ctr" fontAlgn="base">
              <a:spcBef>
                <a:spcPct val="10000"/>
              </a:spcBef>
              <a:spcAft>
                <a:spcPct val="0"/>
              </a:spcAft>
            </a:pPr>
            <a:r>
              <a:rPr lang="en-US" sz="2000" i="1" dirty="0" smtClean="0">
                <a:cs typeface="Arial" charset="0"/>
              </a:rPr>
              <a:t>Biological and Environmental Research (BER)</a:t>
            </a:r>
          </a:p>
          <a:p>
            <a:pPr algn="ctr" fontAlgn="base">
              <a:spcBef>
                <a:spcPct val="10000"/>
              </a:spcBef>
              <a:spcAft>
                <a:spcPct val="0"/>
              </a:spcAft>
            </a:pPr>
            <a:r>
              <a:rPr lang="en-US" sz="2000" i="1" dirty="0">
                <a:cs typeface="Arial" charset="0"/>
              </a:rPr>
              <a:t>Basic Energy Sciences (BES</a:t>
            </a:r>
            <a:r>
              <a:rPr lang="en-US" sz="2000" i="1" dirty="0" smtClean="0">
                <a:cs typeface="Arial" charset="0"/>
              </a:rPr>
              <a:t>)</a:t>
            </a:r>
            <a:endParaRPr lang="en-US" sz="2000" i="1" dirty="0">
              <a:cs typeface="Arial" charset="0"/>
            </a:endParaRPr>
          </a:p>
        </p:txBody>
      </p:sp>
      <p:sp>
        <p:nvSpPr>
          <p:cNvPr id="2" name="Slide Number Placeholder 1"/>
          <p:cNvSpPr>
            <a:spLocks noGrp="1"/>
          </p:cNvSpPr>
          <p:nvPr>
            <p:ph type="sldNum" sz="quarter" idx="11"/>
          </p:nvPr>
        </p:nvSpPr>
        <p:spPr/>
        <p:txBody>
          <a:bodyPr/>
          <a:lstStyle/>
          <a:p>
            <a:pPr>
              <a:defRPr/>
            </a:pPr>
            <a:fld id="{DCEE50CC-E570-4C4C-A87C-24787CB3ADAC}" type="slidenum">
              <a:rPr lang="en-US" smtClean="0"/>
              <a:pPr>
                <a:defRPr/>
              </a:pPr>
              <a:t>1</a:t>
            </a:fld>
            <a:endParaRPr lang="en-US"/>
          </a:p>
        </p:txBody>
      </p:sp>
    </p:spTree>
    <p:extLst>
      <p:ext uri="{BB962C8B-B14F-4D97-AF65-F5344CB8AC3E}">
        <p14:creationId xmlns:p14="http://schemas.microsoft.com/office/powerpoint/2010/main" val="117128883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66775"/>
            <a:ext cx="8839200" cy="5259388"/>
          </a:xfrm>
        </p:spPr>
        <p:txBody>
          <a:bodyPr/>
          <a:lstStyle/>
          <a:p>
            <a:pPr marL="0" indent="0">
              <a:buNone/>
            </a:pPr>
            <a:r>
              <a:rPr lang="en-US" sz="1800" b="0" i="1" dirty="0">
                <a:solidFill>
                  <a:prstClr val="black"/>
                </a:solidFill>
              </a:rPr>
              <a:t>Current </a:t>
            </a:r>
            <a:r>
              <a:rPr lang="en-US" sz="1800" b="0" i="1" dirty="0" smtClean="0">
                <a:solidFill>
                  <a:prstClr val="black"/>
                </a:solidFill>
              </a:rPr>
              <a:t>efforts </a:t>
            </a:r>
            <a:r>
              <a:rPr lang="en-US" sz="1800" b="0" i="1" dirty="0">
                <a:solidFill>
                  <a:prstClr val="black"/>
                </a:solidFill>
              </a:rPr>
              <a:t>are stymied by limited ability to safely </a:t>
            </a:r>
            <a:r>
              <a:rPr lang="en-US" sz="1800" b="0" i="1" dirty="0" smtClean="0">
                <a:solidFill>
                  <a:prstClr val="black"/>
                </a:solidFill>
              </a:rPr>
              <a:t>and confidently assess </a:t>
            </a:r>
            <a:r>
              <a:rPr lang="en-US" sz="1800" b="0" i="1" dirty="0">
                <a:solidFill>
                  <a:prstClr val="black"/>
                </a:solidFill>
              </a:rPr>
              <a:t>existing </a:t>
            </a:r>
            <a:r>
              <a:rPr lang="en-US" sz="1800" b="0" i="1" dirty="0" smtClean="0">
                <a:solidFill>
                  <a:prstClr val="black"/>
                </a:solidFill>
              </a:rPr>
              <a:t>containment structures, waste forms, and environmental contamination</a:t>
            </a:r>
            <a:endParaRPr lang="en-US" sz="1800" b="0" i="1" dirty="0">
              <a:solidFill>
                <a:prstClr val="black"/>
              </a:solidFill>
            </a:endParaRPr>
          </a:p>
          <a:p>
            <a:pPr marL="169863" indent="-169863">
              <a:spcBef>
                <a:spcPts val="900"/>
              </a:spcBef>
            </a:pPr>
            <a:r>
              <a:rPr lang="en-US" sz="1800" dirty="0" smtClean="0">
                <a:solidFill>
                  <a:prstClr val="black"/>
                </a:solidFill>
              </a:rPr>
              <a:t>Innovations to enable assessment of the inaccessible</a:t>
            </a:r>
            <a:r>
              <a:rPr lang="en-US" sz="1800" b="0" dirty="0" smtClean="0">
                <a:solidFill>
                  <a:prstClr val="black"/>
                </a:solidFill>
              </a:rPr>
              <a:t>:  </a:t>
            </a:r>
          </a:p>
          <a:p>
            <a:pPr marL="685659" lvl="1" indent="-285750">
              <a:spcBef>
                <a:spcPts val="900"/>
              </a:spcBef>
              <a:buFont typeface="Wingdings" panose="05000000000000000000" pitchFamily="2" charset="2"/>
              <a:buChar char="Ø"/>
            </a:pPr>
            <a:r>
              <a:rPr lang="en-US" sz="1800" b="0" dirty="0" smtClean="0">
                <a:solidFill>
                  <a:prstClr val="black"/>
                </a:solidFill>
              </a:rPr>
              <a:t>Combine advances in imaging capabilities, remote and in-situ sensing, and data analytics, to characterize extreme environments</a:t>
            </a:r>
          </a:p>
          <a:p>
            <a:pPr marL="685659" lvl="1" indent="-285750">
              <a:spcBef>
                <a:spcPts val="900"/>
              </a:spcBef>
              <a:buFont typeface="Wingdings" panose="05000000000000000000" pitchFamily="2" charset="2"/>
              <a:buChar char="Ø"/>
            </a:pPr>
            <a:r>
              <a:rPr lang="en-US" sz="1800" dirty="0" smtClean="0">
                <a:solidFill>
                  <a:prstClr val="black"/>
                </a:solidFill>
              </a:rPr>
              <a:t>Support decision making processes by understanding and controlling </a:t>
            </a:r>
            <a:r>
              <a:rPr lang="en-US" sz="1800" dirty="0">
                <a:solidFill>
                  <a:prstClr val="black"/>
                </a:solidFill>
              </a:rPr>
              <a:t>composition, structure, reactivity, and </a:t>
            </a:r>
            <a:r>
              <a:rPr lang="en-US" sz="1800" dirty="0" smtClean="0">
                <a:solidFill>
                  <a:prstClr val="black"/>
                </a:solidFill>
              </a:rPr>
              <a:t>transport, from </a:t>
            </a:r>
            <a:r>
              <a:rPr lang="en-US" sz="1800" dirty="0">
                <a:solidFill>
                  <a:prstClr val="black"/>
                </a:solidFill>
              </a:rPr>
              <a:t>fractions of a second to millennia, from atoms to </a:t>
            </a:r>
            <a:r>
              <a:rPr lang="en-US" sz="1800" dirty="0" smtClean="0">
                <a:solidFill>
                  <a:prstClr val="black"/>
                </a:solidFill>
              </a:rPr>
              <a:t>kilometers</a:t>
            </a:r>
            <a:endParaRPr lang="en-US" sz="2000" b="0" dirty="0">
              <a:solidFill>
                <a:prstClr val="black"/>
              </a:solidFill>
            </a:endParaRPr>
          </a:p>
        </p:txBody>
      </p:sp>
      <p:sp>
        <p:nvSpPr>
          <p:cNvPr id="3" name="Title 2"/>
          <p:cNvSpPr>
            <a:spLocks noGrp="1"/>
          </p:cNvSpPr>
          <p:nvPr>
            <p:ph type="title"/>
          </p:nvPr>
        </p:nvSpPr>
        <p:spPr/>
        <p:txBody>
          <a:bodyPr/>
          <a:lstStyle/>
          <a:p>
            <a:r>
              <a:rPr lang="en-US" dirty="0" smtClean="0"/>
              <a:t>Grand Challenge 1: </a:t>
            </a:r>
            <a:r>
              <a:rPr lang="en-US" i="1" dirty="0" smtClean="0"/>
              <a:t>Interrogation </a:t>
            </a:r>
            <a:r>
              <a:rPr lang="en-US" i="1" dirty="0"/>
              <a:t>of </a:t>
            </a:r>
            <a:r>
              <a:rPr lang="en-US" i="1" dirty="0" smtClean="0"/>
              <a:t/>
            </a:r>
            <a:br>
              <a:rPr lang="en-US" i="1" dirty="0" smtClean="0"/>
            </a:br>
            <a:r>
              <a:rPr lang="en-US" i="1" dirty="0" smtClean="0"/>
              <a:t>inaccessible environments over extremes of time and space</a:t>
            </a:r>
            <a:endParaRPr lang="en-US" dirty="0"/>
          </a:p>
        </p:txBody>
      </p:sp>
      <p:pic>
        <p:nvPicPr>
          <p:cNvPr id="4" name="Picture 3"/>
          <p:cNvPicPr>
            <a:picLocks noChangeAspect="1"/>
          </p:cNvPicPr>
          <p:nvPr/>
        </p:nvPicPr>
        <p:blipFill>
          <a:blip r:embed="rId3"/>
          <a:stretch>
            <a:fillRect/>
          </a:stretch>
        </p:blipFill>
        <p:spPr>
          <a:xfrm>
            <a:off x="228600" y="3655459"/>
            <a:ext cx="2133599" cy="1501316"/>
          </a:xfrm>
          <a:prstGeom prst="rect">
            <a:avLst/>
          </a:prstGeom>
        </p:spPr>
      </p:pic>
      <p:pic>
        <p:nvPicPr>
          <p:cNvPr id="6" name="Picture 5"/>
          <p:cNvPicPr>
            <a:picLocks noChangeAspect="1" noChangeArrowheads="1"/>
          </p:cNvPicPr>
          <p:nvPr/>
        </p:nvPicPr>
        <p:blipFill rotWithShape="1">
          <a:blip r:embed="rId4" cstate="print"/>
          <a:srcRect l="26667" r="26667" b="50319"/>
          <a:stretch/>
        </p:blipFill>
        <p:spPr bwMode="auto">
          <a:xfrm>
            <a:off x="6934200" y="3581400"/>
            <a:ext cx="2019299" cy="2452005"/>
          </a:xfrm>
          <a:prstGeom prst="rect">
            <a:avLst/>
          </a:prstGeom>
          <a:noFill/>
          <a:ln w="9525">
            <a:noFill/>
            <a:miter lim="800000"/>
            <a:headEnd/>
            <a:tailEnd/>
          </a:ln>
          <a:effectLst/>
        </p:spPr>
      </p:pic>
      <p:sp>
        <p:nvSpPr>
          <p:cNvPr id="9" name="TextBox 8"/>
          <p:cNvSpPr txBox="1"/>
          <p:nvPr/>
        </p:nvSpPr>
        <p:spPr>
          <a:xfrm>
            <a:off x="3048001" y="3655459"/>
            <a:ext cx="2895599" cy="338554"/>
          </a:xfrm>
          <a:prstGeom prst="rect">
            <a:avLst/>
          </a:prstGeom>
          <a:solidFill>
            <a:schemeClr val="bg1"/>
          </a:solidFill>
        </p:spPr>
        <p:txBody>
          <a:bodyPr wrap="square" rtlCol="0">
            <a:spAutoFit/>
          </a:bodyPr>
          <a:lstStyle/>
          <a:p>
            <a:pPr algn="ctr"/>
            <a:r>
              <a:rPr lang="en-US" sz="1600" b="1" i="1" dirty="0" smtClean="0"/>
              <a:t>Data Analytics</a:t>
            </a:r>
            <a:endParaRPr lang="en-US" sz="1600" b="1" i="1" dirty="0"/>
          </a:p>
        </p:txBody>
      </p:sp>
      <p:sp>
        <p:nvSpPr>
          <p:cNvPr id="7" name="TextBox 6"/>
          <p:cNvSpPr txBox="1"/>
          <p:nvPr/>
        </p:nvSpPr>
        <p:spPr>
          <a:xfrm>
            <a:off x="5981700" y="3646630"/>
            <a:ext cx="1752599" cy="584775"/>
          </a:xfrm>
          <a:prstGeom prst="rect">
            <a:avLst/>
          </a:prstGeom>
          <a:noFill/>
        </p:spPr>
        <p:txBody>
          <a:bodyPr wrap="square" rtlCol="0">
            <a:spAutoFit/>
          </a:bodyPr>
          <a:lstStyle/>
          <a:p>
            <a:pPr algn="ctr"/>
            <a:r>
              <a:rPr lang="en-US" sz="1600" b="1" i="1" dirty="0" smtClean="0"/>
              <a:t>Field Scale Remote Sensing </a:t>
            </a:r>
            <a:endParaRPr lang="en-US" sz="1600" b="1" i="1" dirty="0"/>
          </a:p>
        </p:txBody>
      </p:sp>
      <p:sp>
        <p:nvSpPr>
          <p:cNvPr id="5" name="TextBox 4"/>
          <p:cNvSpPr txBox="1"/>
          <p:nvPr/>
        </p:nvSpPr>
        <p:spPr>
          <a:xfrm>
            <a:off x="381001" y="5105400"/>
            <a:ext cx="1752599" cy="584775"/>
          </a:xfrm>
          <a:prstGeom prst="rect">
            <a:avLst/>
          </a:prstGeom>
          <a:solidFill>
            <a:schemeClr val="bg1"/>
          </a:solidFill>
        </p:spPr>
        <p:txBody>
          <a:bodyPr wrap="square" rtlCol="0">
            <a:spAutoFit/>
          </a:bodyPr>
          <a:lstStyle/>
          <a:p>
            <a:pPr algn="ctr"/>
            <a:r>
              <a:rPr lang="en-US" sz="1600" b="1" i="1" dirty="0" smtClean="0"/>
              <a:t>Interrogation of HL Waste Tanks</a:t>
            </a:r>
            <a:endParaRPr lang="en-US" sz="1600" b="1" i="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4265" y="3939802"/>
            <a:ext cx="2211185" cy="2044931"/>
          </a:xfrm>
          <a:prstGeom prst="rect">
            <a:avLst/>
          </a:prstGeom>
        </p:spPr>
      </p:pic>
      <p:sp>
        <p:nvSpPr>
          <p:cNvPr id="10" name="Slide Number Placeholder 9"/>
          <p:cNvSpPr>
            <a:spLocks noGrp="1"/>
          </p:cNvSpPr>
          <p:nvPr>
            <p:ph type="sldNum" sz="quarter" idx="11"/>
          </p:nvPr>
        </p:nvSpPr>
        <p:spPr>
          <a:xfrm>
            <a:off x="8261350" y="6199188"/>
            <a:ext cx="381000" cy="365125"/>
          </a:xfrm>
        </p:spPr>
        <p:txBody>
          <a:bodyPr/>
          <a:lstStyle/>
          <a:p>
            <a:pPr>
              <a:defRPr/>
            </a:pPr>
            <a:fld id="{21722FF3-B2FF-4B9D-A1FC-2641F0BD8CF1}" type="slidenum">
              <a:rPr lang="en-US" smtClean="0"/>
              <a:pPr>
                <a:defRPr/>
              </a:pPr>
              <a:t>10</a:t>
            </a:fld>
            <a:endParaRPr lang="en-US" dirty="0"/>
          </a:p>
        </p:txBody>
      </p:sp>
    </p:spTree>
    <p:extLst>
      <p:ext uri="{BB962C8B-B14F-4D97-AF65-F5344CB8AC3E}">
        <p14:creationId xmlns:p14="http://schemas.microsoft.com/office/powerpoint/2010/main" val="3070410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4"/>
            <a:ext cx="8915400" cy="5153025"/>
          </a:xfrm>
        </p:spPr>
        <p:txBody>
          <a:bodyPr/>
          <a:lstStyle/>
          <a:p>
            <a:pPr marL="0" indent="0">
              <a:buNone/>
            </a:pPr>
            <a:r>
              <a:rPr lang="en-US" sz="2000" b="0" i="1" dirty="0" smtClean="0">
                <a:solidFill>
                  <a:schemeClr val="tx1"/>
                </a:solidFill>
              </a:rPr>
              <a:t>Unprecedented </a:t>
            </a:r>
            <a:r>
              <a:rPr lang="en-US" sz="2000" b="0" i="1" dirty="0">
                <a:solidFill>
                  <a:schemeClr val="tx1"/>
                </a:solidFill>
              </a:rPr>
              <a:t>extremes in complexity, harshness, space, and time </a:t>
            </a:r>
            <a:r>
              <a:rPr lang="en-US" sz="2000" b="0" i="1" dirty="0" smtClean="0">
                <a:solidFill>
                  <a:schemeClr val="tx1"/>
                </a:solidFill>
              </a:rPr>
              <a:t>impede progress toward radioactive waste processing, disposal, and environmental remediation</a:t>
            </a:r>
            <a:endParaRPr lang="en-US" sz="1800" b="0" dirty="0">
              <a:solidFill>
                <a:schemeClr val="tx1"/>
              </a:solidFill>
            </a:endParaRPr>
          </a:p>
        </p:txBody>
      </p:sp>
      <p:sp>
        <p:nvSpPr>
          <p:cNvPr id="3" name="Title 2"/>
          <p:cNvSpPr>
            <a:spLocks noGrp="1"/>
          </p:cNvSpPr>
          <p:nvPr>
            <p:ph type="title"/>
          </p:nvPr>
        </p:nvSpPr>
        <p:spPr/>
        <p:txBody>
          <a:bodyPr/>
          <a:lstStyle/>
          <a:p>
            <a:r>
              <a:rPr lang="en-US" dirty="0" smtClean="0"/>
              <a:t>Grand Challenge </a:t>
            </a:r>
            <a:r>
              <a:rPr lang="en-US" dirty="0"/>
              <a:t>2: </a:t>
            </a:r>
            <a:r>
              <a:rPr lang="en-US" i="1" dirty="0"/>
              <a:t>Understanding and exploiting </a:t>
            </a:r>
            <a:r>
              <a:rPr lang="en-US" i="1" dirty="0" smtClean="0"/>
              <a:t/>
            </a:r>
            <a:br>
              <a:rPr lang="en-US" i="1" dirty="0" smtClean="0"/>
            </a:br>
            <a:r>
              <a:rPr lang="en-US" i="1" dirty="0" smtClean="0"/>
              <a:t>interfacial phenomena in extreme environments</a:t>
            </a:r>
            <a:endParaRPr lang="en-US" sz="2800" dirty="0"/>
          </a:p>
        </p:txBody>
      </p:sp>
      <p:pic>
        <p:nvPicPr>
          <p:cNvPr id="8" name="Picture 7" descr="CoverGraphic_v4_transBG.png"/>
          <p:cNvPicPr>
            <a:picLocks noChangeAspect="1"/>
          </p:cNvPicPr>
          <p:nvPr/>
        </p:nvPicPr>
        <p:blipFill rotWithShape="1">
          <a:blip r:embed="rId3" cstate="print">
            <a:extLst>
              <a:ext uri="{28A0092B-C50C-407E-A947-70E740481C1C}">
                <a14:useLocalDpi xmlns:a14="http://schemas.microsoft.com/office/drawing/2010/main"/>
              </a:ext>
            </a:extLst>
          </a:blip>
          <a:srcRect l="52198" t="10385" r="7195" b="49993"/>
          <a:stretch/>
        </p:blipFill>
        <p:spPr bwMode="auto">
          <a:xfrm>
            <a:off x="5056617" y="2347348"/>
            <a:ext cx="3782583" cy="3596252"/>
          </a:xfrm>
          <a:prstGeom prst="rect">
            <a:avLst/>
          </a:prstGeom>
          <a:ln>
            <a:noFill/>
          </a:ln>
          <a:effectLst>
            <a:softEdge rad="112500"/>
          </a:effectLst>
          <a:extLst>
            <a:ext uri="{53640926-AAD7-44D8-BBD7-CCE9431645EC}">
              <a14:shadowObscured xmlns:a14="http://schemas.microsoft.com/office/drawing/2010/main"/>
            </a:ext>
          </a:extLst>
        </p:spPr>
      </p:pic>
      <p:sp>
        <p:nvSpPr>
          <p:cNvPr id="9" name="Content Placeholder 1"/>
          <p:cNvSpPr txBox="1">
            <a:spLocks/>
          </p:cNvSpPr>
          <p:nvPr/>
        </p:nvSpPr>
        <p:spPr bwMode="auto">
          <a:xfrm>
            <a:off x="76200" y="1905000"/>
            <a:ext cx="4800600" cy="4086225"/>
          </a:xfrm>
          <a:prstGeom prst="rect">
            <a:avLst/>
          </a:prstGeom>
          <a:noFill/>
          <a:ln w="9525">
            <a:noFill/>
            <a:miter lim="800000"/>
            <a:headEnd/>
            <a:tailEnd/>
          </a:ln>
        </p:spPr>
        <p:txBody>
          <a:bodyPr vert="horz" wrap="square" lIns="91407" tIns="45704" rIns="91407" bIns="45704" numCol="1" anchor="t" anchorCtr="0" compatLnSpc="1">
            <a:prstTxWarp prst="textNoShape">
              <a:avLst/>
            </a:prstTxWarp>
          </a:bodyPr>
          <a:lstStyle>
            <a:lvl1pPr marL="342780" indent="-34278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689" indent="-2856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599"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963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6678" indent="-228519"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spcBef>
                <a:spcPts val="900"/>
              </a:spcBef>
            </a:pPr>
            <a:r>
              <a:rPr lang="en-US" sz="1800" dirty="0">
                <a:solidFill>
                  <a:schemeClr val="tx1"/>
                </a:solidFill>
              </a:rPr>
              <a:t>Elucidate how interfacial phenomena in highly heterogeneous environments dictate system properties and functionality</a:t>
            </a:r>
          </a:p>
          <a:p>
            <a:pPr lvl="1">
              <a:spcBef>
                <a:spcPts val="900"/>
              </a:spcBef>
              <a:buFont typeface="Wingdings" panose="05000000000000000000" pitchFamily="2" charset="2"/>
              <a:buChar char="Ø"/>
            </a:pPr>
            <a:r>
              <a:rPr lang="en-US" sz="1800" dirty="0">
                <a:solidFill>
                  <a:schemeClr val="tx1"/>
                </a:solidFill>
              </a:rPr>
              <a:t>Will enable improved engineering of processing strategies, waste form designs, and subsurface containment and cleanup</a:t>
            </a:r>
          </a:p>
          <a:p>
            <a:pPr marL="228600" indent="-228600">
              <a:spcBef>
                <a:spcPts val="900"/>
              </a:spcBef>
            </a:pPr>
            <a:r>
              <a:rPr lang="en-US" altLang="en-US" sz="1800" dirty="0">
                <a:solidFill>
                  <a:schemeClr val="tx1"/>
                </a:solidFill>
              </a:rPr>
              <a:t>Understand interfacial phenomena in extreme environments</a:t>
            </a:r>
          </a:p>
          <a:p>
            <a:pPr lvl="1">
              <a:spcBef>
                <a:spcPts val="900"/>
              </a:spcBef>
              <a:buFont typeface="Wingdings" panose="05000000000000000000" pitchFamily="2" charset="2"/>
              <a:buChar char="Ø"/>
            </a:pPr>
            <a:r>
              <a:rPr lang="en-US" altLang="en-US" sz="1800" dirty="0">
                <a:solidFill>
                  <a:schemeClr val="tx1"/>
                </a:solidFill>
              </a:rPr>
              <a:t>Will lead to new separations methods, new materials for waste forms, and new control of subsurface contamination</a:t>
            </a:r>
          </a:p>
          <a:p>
            <a:pPr marL="228600" indent="-228600">
              <a:spcBef>
                <a:spcPts val="900"/>
              </a:spcBef>
            </a:pPr>
            <a:endParaRPr lang="en-US" sz="1800" b="0" dirty="0">
              <a:solidFill>
                <a:schemeClr val="tx1"/>
              </a:solidFill>
            </a:endParaRPr>
          </a:p>
        </p:txBody>
      </p:sp>
      <p:sp>
        <p:nvSpPr>
          <p:cNvPr id="17" name="TextBox 16"/>
          <p:cNvSpPr txBox="1"/>
          <p:nvPr/>
        </p:nvSpPr>
        <p:spPr>
          <a:xfrm>
            <a:off x="4675617" y="2054423"/>
            <a:ext cx="4392183" cy="307777"/>
          </a:xfrm>
          <a:prstGeom prst="rect">
            <a:avLst/>
          </a:prstGeom>
          <a:noFill/>
        </p:spPr>
        <p:txBody>
          <a:bodyPr wrap="square" rtlCol="0">
            <a:spAutoFit/>
          </a:bodyPr>
          <a:lstStyle/>
          <a:p>
            <a:pPr algn="ctr"/>
            <a:r>
              <a:rPr lang="en-US" sz="1400" b="1" i="1" dirty="0" smtClean="0"/>
              <a:t>Radionuclide Partitioning at </a:t>
            </a:r>
            <a:r>
              <a:rPr lang="en-US" sz="1400" b="1" i="1" dirty="0" err="1" smtClean="0"/>
              <a:t>Solid:Liquid</a:t>
            </a:r>
            <a:r>
              <a:rPr lang="en-US" sz="1400" b="1" i="1" dirty="0" smtClean="0"/>
              <a:t> Interfaces</a:t>
            </a:r>
            <a:endParaRPr lang="en-US" sz="1400" b="1" i="1" dirty="0"/>
          </a:p>
        </p:txBody>
      </p:sp>
      <p:sp>
        <p:nvSpPr>
          <p:cNvPr id="4" name="Slide Number Placeholder 3"/>
          <p:cNvSpPr>
            <a:spLocks noGrp="1"/>
          </p:cNvSpPr>
          <p:nvPr>
            <p:ph type="sldNum" sz="quarter" idx="11"/>
          </p:nvPr>
        </p:nvSpPr>
        <p:spPr/>
        <p:txBody>
          <a:bodyPr/>
          <a:lstStyle/>
          <a:p>
            <a:pPr>
              <a:defRPr/>
            </a:pPr>
            <a:fld id="{21722FF3-B2FF-4B9D-A1FC-2641F0BD8CF1}" type="slidenum">
              <a:rPr lang="en-US" smtClean="0"/>
              <a:pPr>
                <a:defRPr/>
              </a:pPr>
              <a:t>11</a:t>
            </a:fld>
            <a:endParaRPr lang="en-US" dirty="0"/>
          </a:p>
        </p:txBody>
      </p:sp>
    </p:spTree>
    <p:extLst>
      <p:ext uri="{BB962C8B-B14F-4D97-AF65-F5344CB8AC3E}">
        <p14:creationId xmlns:p14="http://schemas.microsoft.com/office/powerpoint/2010/main" val="7601222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000" dirty="0"/>
              <a:t>Over the past decade, incredible strides have been made </a:t>
            </a:r>
            <a:r>
              <a:rPr lang="en-US" sz="2000" dirty="0" smtClean="0"/>
              <a:t>in nanoscale </a:t>
            </a:r>
            <a:r>
              <a:rPr lang="en-US" sz="2000" dirty="0"/>
              <a:t>materials </a:t>
            </a:r>
            <a:r>
              <a:rPr lang="en-US" sz="2000" dirty="0" smtClean="0"/>
              <a:t>science, </a:t>
            </a:r>
            <a:r>
              <a:rPr lang="en-US" sz="2000" dirty="0"/>
              <a:t>computing, imaging, biogeochemical system science, and analytics, creating opportunities to:</a:t>
            </a:r>
          </a:p>
          <a:p>
            <a:pPr lvl="1"/>
            <a:r>
              <a:rPr lang="en-US" sz="2000" dirty="0"/>
              <a:t>Pursue complexity and </a:t>
            </a:r>
            <a:r>
              <a:rPr lang="en-US" sz="2000" dirty="0" smtClean="0"/>
              <a:t>heterogeneity</a:t>
            </a:r>
          </a:p>
          <a:p>
            <a:pPr lvl="1"/>
            <a:r>
              <a:rPr lang="en-US" sz="2000" dirty="0" smtClean="0"/>
              <a:t>Span </a:t>
            </a:r>
            <a:r>
              <a:rPr lang="en-US" sz="2000" dirty="0"/>
              <a:t>unprecedented scales of time and space</a:t>
            </a:r>
          </a:p>
          <a:p>
            <a:pPr lvl="1"/>
            <a:r>
              <a:rPr lang="en-US" sz="2000" dirty="0"/>
              <a:t>Access and assess the inaccessible</a:t>
            </a:r>
          </a:p>
          <a:p>
            <a:pPr lvl="0"/>
            <a:r>
              <a:rPr lang="en-US" sz="2000" dirty="0"/>
              <a:t>The time is ripe to apply these advances to radiation environments and radioactive materials</a:t>
            </a:r>
          </a:p>
          <a:p>
            <a:pPr lvl="0"/>
            <a:r>
              <a:rPr lang="en-US" sz="2000" dirty="0"/>
              <a:t>Light sources, computational tools, and other state-of-the-art facilities are available to enable research </a:t>
            </a:r>
            <a:r>
              <a:rPr lang="en-US" sz="2000" dirty="0" smtClean="0"/>
              <a:t>success</a:t>
            </a:r>
            <a:endParaRPr lang="en-US" sz="2000" dirty="0"/>
          </a:p>
        </p:txBody>
      </p:sp>
      <p:sp>
        <p:nvSpPr>
          <p:cNvPr id="3" name="Title 2"/>
          <p:cNvSpPr>
            <a:spLocks noGrp="1"/>
          </p:cNvSpPr>
          <p:nvPr>
            <p:ph type="title"/>
          </p:nvPr>
        </p:nvSpPr>
        <p:spPr/>
        <p:txBody>
          <a:bodyPr/>
          <a:lstStyle/>
          <a:p>
            <a:r>
              <a:rPr lang="en-US" dirty="0" smtClean="0"/>
              <a:t>Why Now?</a:t>
            </a:r>
            <a:endParaRPr lang="en-US" dirty="0"/>
          </a:p>
        </p:txBody>
      </p:sp>
      <p:sp>
        <p:nvSpPr>
          <p:cNvPr id="4" name="Slide Number Placeholder 3"/>
          <p:cNvSpPr>
            <a:spLocks noGrp="1"/>
          </p:cNvSpPr>
          <p:nvPr>
            <p:ph type="sldNum" sz="quarter" idx="11"/>
          </p:nvPr>
        </p:nvSpPr>
        <p:spPr/>
        <p:txBody>
          <a:bodyPr/>
          <a:lstStyle/>
          <a:p>
            <a:pPr>
              <a:defRPr/>
            </a:pPr>
            <a:fld id="{21722FF3-B2FF-4B9D-A1FC-2641F0BD8CF1}" type="slidenum">
              <a:rPr lang="en-US" smtClean="0"/>
              <a:pPr>
                <a:defRPr/>
              </a:pPr>
              <a:t>12</a:t>
            </a:fld>
            <a:endParaRPr lang="en-US" dirty="0"/>
          </a:p>
        </p:txBody>
      </p:sp>
      <p:pic>
        <p:nvPicPr>
          <p:cNvPr id="8" name="Picture 7"/>
          <p:cNvPicPr>
            <a:picLocks noChangeAspect="1"/>
          </p:cNvPicPr>
          <p:nvPr/>
        </p:nvPicPr>
        <p:blipFill>
          <a:blip r:embed="rId2"/>
          <a:stretch>
            <a:fillRect/>
          </a:stretch>
        </p:blipFill>
        <p:spPr>
          <a:xfrm>
            <a:off x="2590800" y="4758761"/>
            <a:ext cx="4191000" cy="1489639"/>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270" r="14999" b="14921"/>
          <a:stretch/>
        </p:blipFill>
        <p:spPr>
          <a:xfrm>
            <a:off x="228599" y="4724401"/>
            <a:ext cx="2667001" cy="1524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1637" y="4758761"/>
            <a:ext cx="2237563" cy="1493692"/>
          </a:xfrm>
          <a:prstGeom prst="rect">
            <a:avLst/>
          </a:prstGeom>
        </p:spPr>
      </p:pic>
    </p:spTree>
    <p:extLst>
      <p:ext uri="{BB962C8B-B14F-4D97-AF65-F5344CB8AC3E}">
        <p14:creationId xmlns:p14="http://schemas.microsoft.com/office/powerpoint/2010/main" val="100797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8" y="990600"/>
            <a:ext cx="8410575" cy="5259388"/>
          </a:xfrm>
        </p:spPr>
        <p:txBody>
          <a:bodyPr/>
          <a:lstStyle/>
          <a:p>
            <a:pPr marL="457200" indent="-457200">
              <a:spcAft>
                <a:spcPts val="1200"/>
              </a:spcAft>
              <a:buFont typeface="+mj-lt"/>
              <a:buAutoNum type="arabicPeriod"/>
            </a:pPr>
            <a:r>
              <a:rPr lang="en-US" sz="2000" b="0" dirty="0" smtClean="0">
                <a:solidFill>
                  <a:schemeClr val="tx1"/>
                </a:solidFill>
              </a:rPr>
              <a:t>Elucidating </a:t>
            </a:r>
            <a:r>
              <a:rPr lang="en-US" sz="2000" b="0" dirty="0">
                <a:solidFill>
                  <a:schemeClr val="tx1"/>
                </a:solidFill>
              </a:rPr>
              <a:t>and exploiting complex speciation and reactivity far from equilibrium</a:t>
            </a:r>
          </a:p>
          <a:p>
            <a:pPr marL="457200" indent="-457200">
              <a:spcAft>
                <a:spcPts val="1200"/>
              </a:spcAft>
              <a:buFont typeface="+mj-lt"/>
              <a:buAutoNum type="arabicPeriod"/>
            </a:pPr>
            <a:r>
              <a:rPr lang="en-US" sz="2000" b="0" dirty="0" smtClean="0">
                <a:solidFill>
                  <a:schemeClr val="tx1"/>
                </a:solidFill>
              </a:rPr>
              <a:t>Understanding </a:t>
            </a:r>
            <a:r>
              <a:rPr lang="en-US" sz="2000" b="0" dirty="0">
                <a:solidFill>
                  <a:schemeClr val="tx1"/>
                </a:solidFill>
              </a:rPr>
              <a:t>and controlling chemical and physical processes at interfaces</a:t>
            </a:r>
          </a:p>
          <a:p>
            <a:pPr marL="457200" indent="-457200">
              <a:spcAft>
                <a:spcPts val="1200"/>
              </a:spcAft>
              <a:buFont typeface="+mj-lt"/>
              <a:buAutoNum type="arabicPeriod"/>
            </a:pPr>
            <a:r>
              <a:rPr lang="en-US" sz="2000" b="0" dirty="0" smtClean="0">
                <a:solidFill>
                  <a:schemeClr val="tx1"/>
                </a:solidFill>
              </a:rPr>
              <a:t>Harnessing </a:t>
            </a:r>
            <a:r>
              <a:rPr lang="en-US" sz="2000" b="0" dirty="0">
                <a:solidFill>
                  <a:schemeClr val="tx1"/>
                </a:solidFill>
              </a:rPr>
              <a:t>physical and chemical processes to revolutionize separations</a:t>
            </a:r>
          </a:p>
          <a:p>
            <a:pPr marL="457200" indent="-457200">
              <a:spcAft>
                <a:spcPts val="1200"/>
              </a:spcAft>
              <a:buFont typeface="+mj-lt"/>
              <a:buAutoNum type="arabicPeriod"/>
            </a:pPr>
            <a:r>
              <a:rPr lang="en-US" sz="2000" b="0" dirty="0" smtClean="0">
                <a:solidFill>
                  <a:schemeClr val="tx1"/>
                </a:solidFill>
              </a:rPr>
              <a:t>Mechanisms </a:t>
            </a:r>
            <a:r>
              <a:rPr lang="en-US" sz="2000" b="0" dirty="0">
                <a:solidFill>
                  <a:schemeClr val="tx1"/>
                </a:solidFill>
              </a:rPr>
              <a:t>of materials degradation in harsh environments</a:t>
            </a:r>
          </a:p>
          <a:p>
            <a:pPr marL="457200" indent="-457200">
              <a:spcAft>
                <a:spcPts val="1200"/>
              </a:spcAft>
              <a:buFont typeface="+mj-lt"/>
              <a:buAutoNum type="arabicPeriod"/>
            </a:pPr>
            <a:r>
              <a:rPr lang="en-US" sz="2000" b="0" dirty="0" smtClean="0">
                <a:solidFill>
                  <a:schemeClr val="tx1"/>
                </a:solidFill>
              </a:rPr>
              <a:t>Mastering </a:t>
            </a:r>
            <a:r>
              <a:rPr lang="en-US" sz="2000" b="0" dirty="0">
                <a:solidFill>
                  <a:schemeClr val="tx1"/>
                </a:solidFill>
              </a:rPr>
              <a:t>hierarchical structures to tailor waste forms</a:t>
            </a:r>
          </a:p>
          <a:p>
            <a:pPr marL="457200" indent="-457200">
              <a:spcAft>
                <a:spcPts val="1200"/>
              </a:spcAft>
              <a:buFont typeface="+mj-lt"/>
              <a:buAutoNum type="arabicPeriod"/>
            </a:pPr>
            <a:r>
              <a:rPr lang="en-US" sz="2000" b="0" dirty="0" smtClean="0">
                <a:solidFill>
                  <a:schemeClr val="tx1"/>
                </a:solidFill>
              </a:rPr>
              <a:t>Predictive </a:t>
            </a:r>
            <a:r>
              <a:rPr lang="en-US" sz="2000" b="0" dirty="0">
                <a:solidFill>
                  <a:schemeClr val="tx1"/>
                </a:solidFill>
              </a:rPr>
              <a:t>understanding of subsurface system behavior and response to </a:t>
            </a:r>
            <a:r>
              <a:rPr lang="en-US" sz="2000" b="0" dirty="0" smtClean="0">
                <a:solidFill>
                  <a:schemeClr val="tx1"/>
                </a:solidFill>
              </a:rPr>
              <a:t>perturbations </a:t>
            </a:r>
          </a:p>
          <a:p>
            <a:pPr marL="0" indent="0" algn="ctr">
              <a:spcAft>
                <a:spcPts val="1200"/>
              </a:spcAft>
              <a:buNone/>
            </a:pPr>
            <a:r>
              <a:rPr lang="en-US" sz="2000" i="1" dirty="0" smtClean="0">
                <a:solidFill>
                  <a:schemeClr val="tx1"/>
                </a:solidFill>
              </a:rPr>
              <a:t>Transformative Research Capabilities</a:t>
            </a:r>
            <a:endParaRPr lang="en-US" sz="2000" i="1" dirty="0">
              <a:solidFill>
                <a:schemeClr val="tx1"/>
              </a:solidFill>
            </a:endParaRPr>
          </a:p>
        </p:txBody>
      </p:sp>
      <p:sp>
        <p:nvSpPr>
          <p:cNvPr id="3" name="Title 2"/>
          <p:cNvSpPr>
            <a:spLocks noGrp="1"/>
          </p:cNvSpPr>
          <p:nvPr>
            <p:ph type="title"/>
          </p:nvPr>
        </p:nvSpPr>
        <p:spPr/>
        <p:txBody>
          <a:bodyPr/>
          <a:lstStyle/>
          <a:p>
            <a:r>
              <a:rPr lang="en-US" sz="2800" dirty="0" smtClean="0"/>
              <a:t>Priority Research Directions</a:t>
            </a:r>
            <a:endParaRPr lang="en-US" sz="2800"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13</a:t>
            </a:fld>
            <a:endParaRPr lang="en-US" dirty="0"/>
          </a:p>
        </p:txBody>
      </p:sp>
    </p:spTree>
    <p:extLst>
      <p:ext uri="{BB962C8B-B14F-4D97-AF65-F5344CB8AC3E}">
        <p14:creationId xmlns:p14="http://schemas.microsoft.com/office/powerpoint/2010/main" val="3098446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90488" y="3546343"/>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11268" name="Rectangle 3"/>
          <p:cNvSpPr>
            <a:spLocks noChangeArrowheads="1"/>
          </p:cNvSpPr>
          <p:nvPr/>
        </p:nvSpPr>
        <p:spPr bwMode="auto">
          <a:xfrm>
            <a:off x="4578350" y="3546343"/>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altLang="en-US" sz="1600" b="1" dirty="0" smtClean="0">
                <a:solidFill>
                  <a:prstClr val="black"/>
                </a:solidFill>
              </a:rPr>
              <a:t>Technology Impact</a:t>
            </a:r>
            <a:endParaRPr lang="en-US" altLang="en-US" sz="1600" b="1" dirty="0">
              <a:solidFill>
                <a:prstClr val="black"/>
              </a:solidFill>
            </a:endParaRPr>
          </a:p>
        </p:txBody>
      </p:sp>
      <p:sp>
        <p:nvSpPr>
          <p:cNvPr id="11269" name="Rectangle 4"/>
          <p:cNvSpPr>
            <a:spLocks noChangeArrowheads="1"/>
          </p:cNvSpPr>
          <p:nvPr/>
        </p:nvSpPr>
        <p:spPr bwMode="auto">
          <a:xfrm>
            <a:off x="4583113" y="914400"/>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altLang="en-US" sz="1600" b="1" dirty="0" smtClean="0">
                <a:solidFill>
                  <a:prstClr val="black"/>
                </a:solidFill>
              </a:rPr>
              <a:t>Persistent Transients</a:t>
            </a:r>
            <a:endParaRPr lang="en-US" altLang="en-US" sz="1600" b="1" dirty="0">
              <a:solidFill>
                <a:prstClr val="black"/>
              </a:solidFill>
            </a:endParaRPr>
          </a:p>
        </p:txBody>
      </p:sp>
      <p:sp>
        <p:nvSpPr>
          <p:cNvPr id="11270" name="Rectangle 5"/>
          <p:cNvSpPr>
            <a:spLocks noChangeArrowheads="1"/>
          </p:cNvSpPr>
          <p:nvPr/>
        </p:nvSpPr>
        <p:spPr bwMode="auto">
          <a:xfrm>
            <a:off x="116065" y="914400"/>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11271" name="Rectangle 6"/>
          <p:cNvSpPr>
            <a:spLocks noGrp="1" noChangeArrowheads="1"/>
          </p:cNvSpPr>
          <p:nvPr>
            <p:ph type="title"/>
          </p:nvPr>
        </p:nvSpPr>
        <p:spPr/>
        <p:txBody>
          <a:bodyPr/>
          <a:lstStyle/>
          <a:p>
            <a:r>
              <a:rPr lang="en-US" dirty="0"/>
              <a:t>Elucidating and exploiting complex speciation </a:t>
            </a:r>
            <a:r>
              <a:rPr lang="en-US" dirty="0" smtClean="0"/>
              <a:t/>
            </a:r>
            <a:br>
              <a:rPr lang="en-US" dirty="0" smtClean="0"/>
            </a:br>
            <a:r>
              <a:rPr lang="en-US" dirty="0" smtClean="0"/>
              <a:t>and </a:t>
            </a:r>
            <a:r>
              <a:rPr lang="en-US" dirty="0"/>
              <a:t>reactivity far from </a:t>
            </a:r>
            <a:r>
              <a:rPr lang="en-US" dirty="0" smtClean="0"/>
              <a:t>equilibrium</a:t>
            </a:r>
            <a:endParaRPr lang="en-US" altLang="en-US" dirty="0"/>
          </a:p>
        </p:txBody>
      </p:sp>
      <p:sp>
        <p:nvSpPr>
          <p:cNvPr id="11275" name="Text Box 10"/>
          <p:cNvSpPr txBox="1">
            <a:spLocks noChangeArrowheads="1"/>
          </p:cNvSpPr>
          <p:nvPr/>
        </p:nvSpPr>
        <p:spPr bwMode="auto">
          <a:xfrm rot="10800000" flipV="1">
            <a:off x="116065" y="1467980"/>
            <a:ext cx="441492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a:t>Identifying and controlling chemical reactivity and reaction networks for complex systems in </a:t>
            </a:r>
            <a:r>
              <a:rPr lang="en-US" sz="1600" dirty="0" smtClean="0"/>
              <a:t>extreme environments</a:t>
            </a:r>
            <a:endParaRPr lang="en-US" sz="1600" dirty="0"/>
          </a:p>
          <a:p>
            <a:pPr marL="171450" indent="-171450" eaLnBrk="0" fontAlgn="base" hangingPunct="0">
              <a:spcAft>
                <a:spcPts val="900"/>
              </a:spcAft>
              <a:buFont typeface="Arial"/>
              <a:buChar char="•"/>
            </a:pPr>
            <a:r>
              <a:rPr lang="en-US" sz="1600" dirty="0" smtClean="0"/>
              <a:t>Understanding </a:t>
            </a:r>
            <a:r>
              <a:rPr lang="en-US" sz="1600" dirty="0"/>
              <a:t>radiolysis and radiation effects to predict unique species in radioactive waste </a:t>
            </a:r>
            <a:r>
              <a:rPr lang="en-US" sz="1600" dirty="0" smtClean="0"/>
              <a:t>systems</a:t>
            </a:r>
          </a:p>
          <a:p>
            <a:pPr marL="171450" indent="-171450" eaLnBrk="0" fontAlgn="base" hangingPunct="0">
              <a:buFont typeface="Arial"/>
              <a:buChar char="•"/>
            </a:pPr>
            <a:endParaRPr lang="en-US" sz="1500" dirty="0">
              <a:solidFill>
                <a:prstClr val="black"/>
              </a:solidFill>
            </a:endParaRPr>
          </a:p>
        </p:txBody>
      </p:sp>
      <p:sp>
        <p:nvSpPr>
          <p:cNvPr id="11277" name="Text Box 12"/>
          <p:cNvSpPr txBox="1">
            <a:spLocks noChangeArrowheads="1"/>
          </p:cNvSpPr>
          <p:nvPr/>
        </p:nvSpPr>
        <p:spPr bwMode="auto">
          <a:xfrm>
            <a:off x="45720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Prediction </a:t>
            </a:r>
            <a:r>
              <a:rPr lang="en-CA" sz="1600" dirty="0"/>
              <a:t>and control of </a:t>
            </a:r>
            <a:r>
              <a:rPr lang="en-CA" sz="1600" dirty="0" smtClean="0"/>
              <a:t>speciation in radioactive waste streams, waste forms, and subsurface environments</a:t>
            </a:r>
          </a:p>
          <a:p>
            <a:pPr marL="230188" indent="-169863">
              <a:spcAft>
                <a:spcPts val="900"/>
              </a:spcAft>
              <a:buFont typeface="Arial"/>
              <a:buChar char="•"/>
            </a:pPr>
            <a:r>
              <a:rPr lang="en-CA" sz="1600" dirty="0" smtClean="0"/>
              <a:t>Transforming radioactive waste processing schemes</a:t>
            </a:r>
          </a:p>
          <a:p>
            <a:pPr marL="230188" indent="-169863">
              <a:spcAft>
                <a:spcPts val="900"/>
              </a:spcAft>
              <a:buFont typeface="Arial"/>
              <a:buChar char="•"/>
            </a:pPr>
            <a:r>
              <a:rPr lang="en-CA" sz="1600" dirty="0" smtClean="0"/>
              <a:t>New approaches for characterization of inaccessible environments</a:t>
            </a:r>
          </a:p>
        </p:txBody>
      </p:sp>
      <p:sp>
        <p:nvSpPr>
          <p:cNvPr id="12" name="Slide Number Placeholder 4"/>
          <p:cNvSpPr>
            <a:spLocks noGrp="1"/>
          </p:cNvSpPr>
          <p:nvPr>
            <p:ph type="sldNum" sz="quarter" idx="11"/>
          </p:nvPr>
        </p:nvSpPr>
        <p:spPr>
          <a:xfrm>
            <a:off x="8382000" y="6400800"/>
            <a:ext cx="381000" cy="365125"/>
          </a:xfrm>
        </p:spPr>
        <p:txBody>
          <a:bodyPr/>
          <a:lstStyle/>
          <a:p>
            <a:pPr>
              <a:defRPr/>
            </a:pPr>
            <a:fld id="{21722FF3-B2FF-4B9D-A1FC-2641F0BD8CF1}" type="slidenum">
              <a:rPr lang="en-US" smtClean="0"/>
              <a:pPr>
                <a:defRPr/>
              </a:pPr>
              <a:t>14</a:t>
            </a:fld>
            <a:endParaRPr lang="en-US" dirty="0"/>
          </a:p>
        </p:txBody>
      </p:sp>
      <p:pic>
        <p:nvPicPr>
          <p:cNvPr id="13" name="Picture 12"/>
          <p:cNvPicPr/>
          <p:nvPr/>
        </p:nvPicPr>
        <p:blipFill rotWithShape="1">
          <a:blip r:embed="rId3" cstate="print">
            <a:extLst>
              <a:ext uri="{28A0092B-C50C-407E-A947-70E740481C1C}">
                <a14:useLocalDpi xmlns:a14="http://schemas.microsoft.com/office/drawing/2010/main" val="0"/>
              </a:ext>
            </a:extLst>
          </a:blip>
          <a:srcRect t="10164" b="12391"/>
          <a:stretch/>
        </p:blipFill>
        <p:spPr>
          <a:xfrm>
            <a:off x="5053806" y="1323314"/>
            <a:ext cx="3632994" cy="2181887"/>
          </a:xfrm>
          <a:prstGeom prst="rect">
            <a:avLst/>
          </a:prstGeom>
        </p:spPr>
      </p:pic>
      <p:sp>
        <p:nvSpPr>
          <p:cNvPr id="14" name="Text Box 12"/>
          <p:cNvSpPr txBox="1">
            <a:spLocks noChangeArrowheads="1"/>
          </p:cNvSpPr>
          <p:nvPr/>
        </p:nvSpPr>
        <p:spPr bwMode="auto">
          <a:xfrm>
            <a:off x="76200" y="3977819"/>
            <a:ext cx="4418012"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Mastering complex chemistry far from equilibrium</a:t>
            </a:r>
          </a:p>
          <a:p>
            <a:pPr marL="230188" indent="-169863">
              <a:spcAft>
                <a:spcPts val="900"/>
              </a:spcAft>
              <a:buFont typeface="Arial"/>
              <a:buChar char="•"/>
            </a:pPr>
            <a:r>
              <a:rPr lang="en-CA" sz="1600" dirty="0" smtClean="0"/>
              <a:t>Understanding and exploiting chemical reactivity under extreme conditions</a:t>
            </a:r>
            <a:endParaRPr lang="en-CA" sz="1600" dirty="0"/>
          </a:p>
          <a:p>
            <a:pPr marL="230188" indent="-169863">
              <a:spcAft>
                <a:spcPts val="900"/>
              </a:spcAft>
              <a:buFont typeface="Arial"/>
              <a:buChar char="•"/>
            </a:pPr>
            <a:r>
              <a:rPr lang="en-CA" sz="1600" dirty="0" smtClean="0"/>
              <a:t>Expanding our knowledge on the coupling of radiation and chemical effects in matter</a:t>
            </a:r>
          </a:p>
        </p:txBody>
      </p:sp>
    </p:spTree>
    <p:extLst>
      <p:ext uri="{BB962C8B-B14F-4D97-AF65-F5344CB8AC3E}">
        <p14:creationId xmlns:p14="http://schemas.microsoft.com/office/powerpoint/2010/main" val="23338399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576638"/>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7172" name="Rectangle 3"/>
          <p:cNvSpPr>
            <a:spLocks noChangeArrowheads="1"/>
          </p:cNvSpPr>
          <p:nvPr/>
        </p:nvSpPr>
        <p:spPr bwMode="auto">
          <a:xfrm>
            <a:off x="4578350" y="3576638"/>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Technology Impact</a:t>
            </a:r>
            <a:endParaRPr lang="en-US" altLang="en-US" sz="1600" b="1" dirty="0">
              <a:solidFill>
                <a:prstClr val="black"/>
              </a:solidFill>
            </a:endParaRPr>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Organization at </a:t>
            </a:r>
            <a:r>
              <a:rPr lang="en-US" altLang="en-US" sz="1600" b="1" dirty="0" err="1" smtClean="0">
                <a:solidFill>
                  <a:prstClr val="black"/>
                </a:solidFill>
              </a:rPr>
              <a:t>Solid:Liquid</a:t>
            </a:r>
            <a:r>
              <a:rPr lang="en-US" altLang="en-US" sz="1600" b="1" dirty="0" smtClean="0">
                <a:solidFill>
                  <a:prstClr val="black"/>
                </a:solidFill>
              </a:rPr>
              <a:t> Interface</a:t>
            </a:r>
            <a:endParaRPr lang="en-US" altLang="en-US" sz="1600" b="1" dirty="0">
              <a:solidFill>
                <a:prstClr val="black"/>
              </a:solidFill>
            </a:endParaRP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7175" name="Rectangle 6"/>
          <p:cNvSpPr>
            <a:spLocks noGrp="1" noChangeArrowheads="1"/>
          </p:cNvSpPr>
          <p:nvPr>
            <p:ph type="title"/>
          </p:nvPr>
        </p:nvSpPr>
        <p:spPr/>
        <p:txBody>
          <a:bodyPr/>
          <a:lstStyle/>
          <a:p>
            <a:r>
              <a:rPr lang="en-US" altLang="en-US" dirty="0"/>
              <a:t>Understanding and controlling </a:t>
            </a:r>
            <a:r>
              <a:rPr lang="en-US" altLang="en-US" dirty="0" smtClean="0"/>
              <a:t/>
            </a:r>
            <a:br>
              <a:rPr lang="en-US" altLang="en-US" dirty="0" smtClean="0"/>
            </a:br>
            <a:r>
              <a:rPr lang="en-US" altLang="en-US" dirty="0" smtClean="0"/>
              <a:t>chemical </a:t>
            </a:r>
            <a:r>
              <a:rPr lang="en-US" altLang="en-US" dirty="0"/>
              <a:t>and physical processes at </a:t>
            </a:r>
            <a:r>
              <a:rPr lang="en-US" altLang="en-US" dirty="0" smtClean="0"/>
              <a:t>interfaces</a:t>
            </a:r>
          </a:p>
        </p:txBody>
      </p:sp>
      <p:sp>
        <p:nvSpPr>
          <p:cNvPr id="15" name="Slide Number Placeholder 4"/>
          <p:cNvSpPr txBox="1">
            <a:spLocks/>
          </p:cNvSpPr>
          <p:nvPr/>
        </p:nvSpPr>
        <p:spPr>
          <a:xfrm>
            <a:off x="8382000" y="640080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1722FF3-B2FF-4B9D-A1FC-2641F0BD8CF1}" type="slidenum">
              <a:rPr lang="en-US" sz="1200">
                <a:solidFill>
                  <a:srgbClr val="106636"/>
                </a:solidFill>
                <a:latin typeface="Arial" pitchFamily="34" charset="0"/>
                <a:cs typeface="Arial" pitchFamily="34" charset="0"/>
              </a:rPr>
              <a:pPr algn="r">
                <a:defRPr/>
              </a:pPr>
              <a:t>15</a:t>
            </a:fld>
            <a:endParaRPr lang="en-US" sz="1200" dirty="0">
              <a:solidFill>
                <a:srgbClr val="106636"/>
              </a:solidFill>
              <a:latin typeface="Arial" pitchFamily="34" charset="0"/>
              <a:cs typeface="Arial" pitchFamily="34"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r="30815"/>
          <a:stretch/>
        </p:blipFill>
        <p:spPr bwMode="auto">
          <a:xfrm>
            <a:off x="5486400" y="1257300"/>
            <a:ext cx="2380806" cy="2293335"/>
          </a:xfrm>
          <a:prstGeom prst="rect">
            <a:avLst/>
          </a:prstGeom>
          <a:noFill/>
          <a:ln>
            <a:noFill/>
          </a:ln>
          <a:extLst>
            <a:ext uri="{53640926-AAD7-44D8-BBD7-CCE9431645EC}">
              <a14:shadowObscured xmlns:a14="http://schemas.microsoft.com/office/drawing/2010/main"/>
            </a:ext>
          </a:extLst>
        </p:spPr>
      </p:pic>
      <p:sp>
        <p:nvSpPr>
          <p:cNvPr id="19" name="Text Box 10"/>
          <p:cNvSpPr txBox="1">
            <a:spLocks noChangeArrowheads="1"/>
          </p:cNvSpPr>
          <p:nvPr/>
        </p:nvSpPr>
        <p:spPr bwMode="auto">
          <a:xfrm rot="10800000" flipV="1">
            <a:off x="116065" y="1262895"/>
            <a:ext cx="4414925"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smtClean="0"/>
              <a:t>Predicting and exploiting chemical and physical structure at interfaces</a:t>
            </a:r>
            <a:endParaRPr lang="en-US" sz="1600" dirty="0"/>
          </a:p>
          <a:p>
            <a:pPr marL="171450" indent="-171450" eaLnBrk="0" fontAlgn="base" hangingPunct="0">
              <a:spcAft>
                <a:spcPts val="900"/>
              </a:spcAft>
              <a:buFont typeface="Arial"/>
              <a:buChar char="•"/>
            </a:pPr>
            <a:r>
              <a:rPr lang="en-US" sz="1600" dirty="0" smtClean="0"/>
              <a:t>Behavior of water in confined environments at interfaces</a:t>
            </a:r>
          </a:p>
          <a:p>
            <a:pPr marL="171450" indent="-171450" eaLnBrk="0" fontAlgn="base" hangingPunct="0">
              <a:buFont typeface="Arial"/>
              <a:buChar char="•"/>
            </a:pPr>
            <a:r>
              <a:rPr lang="en-US" sz="1600" dirty="0" smtClean="0">
                <a:solidFill>
                  <a:prstClr val="black"/>
                </a:solidFill>
              </a:rPr>
              <a:t>Particle-particle interactions in concentrated electrolytes and other extreme conditions</a:t>
            </a:r>
            <a:endParaRPr lang="en-US" sz="1600" dirty="0">
              <a:solidFill>
                <a:prstClr val="black"/>
              </a:solidFill>
            </a:endParaRPr>
          </a:p>
        </p:txBody>
      </p:sp>
      <p:sp>
        <p:nvSpPr>
          <p:cNvPr id="20" name="Text Box 12"/>
          <p:cNvSpPr txBox="1">
            <a:spLocks noChangeArrowheads="1"/>
          </p:cNvSpPr>
          <p:nvPr/>
        </p:nvSpPr>
        <p:spPr bwMode="auto">
          <a:xfrm>
            <a:off x="45720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Ability to process radioactive waste streams that have consistencies of gels and pastes</a:t>
            </a:r>
          </a:p>
          <a:p>
            <a:pPr marL="230188" indent="-169863">
              <a:spcAft>
                <a:spcPts val="900"/>
              </a:spcAft>
              <a:buFont typeface="Arial"/>
              <a:buChar char="•"/>
            </a:pPr>
            <a:r>
              <a:rPr lang="en-CA" sz="1600" dirty="0" smtClean="0"/>
              <a:t>Predict changes in waste streams that can lead to agglomeration and precipitation</a:t>
            </a:r>
          </a:p>
          <a:p>
            <a:pPr marL="230188" indent="-169863">
              <a:spcAft>
                <a:spcPts val="900"/>
              </a:spcAft>
              <a:buFont typeface="Arial"/>
              <a:buChar char="•"/>
            </a:pPr>
            <a:r>
              <a:rPr lang="en-CA" sz="1600" dirty="0" smtClean="0"/>
              <a:t>Improved models to anticipate performance of waste treatment schemes and subsurface remediation approaches</a:t>
            </a:r>
          </a:p>
        </p:txBody>
      </p:sp>
      <p:sp>
        <p:nvSpPr>
          <p:cNvPr id="21" name="Text Box 12"/>
          <p:cNvSpPr txBox="1">
            <a:spLocks noChangeArrowheads="1"/>
          </p:cNvSpPr>
          <p:nvPr/>
        </p:nvSpPr>
        <p:spPr bwMode="auto">
          <a:xfrm>
            <a:off x="762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Identifying the chemical and physical processes at interfaces under extreme conditions</a:t>
            </a:r>
          </a:p>
          <a:p>
            <a:pPr marL="230188" indent="-169863">
              <a:spcAft>
                <a:spcPts val="900"/>
              </a:spcAft>
              <a:buFont typeface="Arial"/>
              <a:buChar char="•"/>
            </a:pPr>
            <a:r>
              <a:rPr lang="en-CA" sz="1600" dirty="0" smtClean="0"/>
              <a:t>Understanding solvent behavior in constrained environments</a:t>
            </a:r>
          </a:p>
          <a:p>
            <a:pPr marL="230188" indent="-169863">
              <a:spcAft>
                <a:spcPts val="900"/>
              </a:spcAft>
              <a:buFont typeface="Arial"/>
              <a:buChar char="•"/>
            </a:pPr>
            <a:r>
              <a:rPr lang="en-CA" sz="1600" dirty="0" smtClean="0"/>
              <a:t>Linking interfacial reactivity with macroscopic properties</a:t>
            </a:r>
          </a:p>
        </p:txBody>
      </p:sp>
    </p:spTree>
    <p:extLst>
      <p:ext uri="{BB962C8B-B14F-4D97-AF65-F5344CB8AC3E}">
        <p14:creationId xmlns:p14="http://schemas.microsoft.com/office/powerpoint/2010/main" val="18014472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576638"/>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7172" name="Rectangle 3"/>
          <p:cNvSpPr>
            <a:spLocks noChangeArrowheads="1"/>
          </p:cNvSpPr>
          <p:nvPr/>
        </p:nvSpPr>
        <p:spPr bwMode="auto">
          <a:xfrm>
            <a:off x="4578350" y="3576638"/>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Technology Impact</a:t>
            </a:r>
            <a:endParaRPr lang="en-US" altLang="en-US" sz="1600" b="1" dirty="0">
              <a:solidFill>
                <a:prstClr val="black"/>
              </a:solidFill>
            </a:endParaRPr>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Templating Structures with Anions</a:t>
            </a:r>
            <a:endParaRPr lang="en-US" altLang="en-US" sz="1600" b="1" dirty="0">
              <a:solidFill>
                <a:prstClr val="black"/>
              </a:solidFill>
            </a:endParaRP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7175" name="Rectangle 6"/>
          <p:cNvSpPr>
            <a:spLocks noGrp="1" noChangeArrowheads="1"/>
          </p:cNvSpPr>
          <p:nvPr>
            <p:ph type="title"/>
          </p:nvPr>
        </p:nvSpPr>
        <p:spPr/>
        <p:txBody>
          <a:bodyPr/>
          <a:lstStyle/>
          <a:p>
            <a:r>
              <a:rPr lang="en-US" altLang="en-US" dirty="0"/>
              <a:t>Harnessing physical and chemical </a:t>
            </a:r>
            <a:r>
              <a:rPr lang="en-US" altLang="en-US" dirty="0" smtClean="0"/>
              <a:t/>
            </a:r>
            <a:br>
              <a:rPr lang="en-US" altLang="en-US" dirty="0" smtClean="0"/>
            </a:br>
            <a:r>
              <a:rPr lang="en-US" altLang="en-US" dirty="0" smtClean="0"/>
              <a:t>processes </a:t>
            </a:r>
            <a:r>
              <a:rPr lang="en-US" altLang="en-US" dirty="0"/>
              <a:t>to revolutionize separations</a:t>
            </a:r>
            <a:endParaRPr lang="en-US" altLang="en-US" dirty="0" smtClean="0"/>
          </a:p>
        </p:txBody>
      </p:sp>
      <p:sp>
        <p:nvSpPr>
          <p:cNvPr id="15" name="Slide Number Placeholder 4"/>
          <p:cNvSpPr txBox="1">
            <a:spLocks/>
          </p:cNvSpPr>
          <p:nvPr/>
        </p:nvSpPr>
        <p:spPr>
          <a:xfrm>
            <a:off x="8382000" y="640080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1722FF3-B2FF-4B9D-A1FC-2641F0BD8CF1}" type="slidenum">
              <a:rPr lang="en-US" sz="1200">
                <a:solidFill>
                  <a:srgbClr val="106636"/>
                </a:solidFill>
                <a:latin typeface="Arial" pitchFamily="34" charset="0"/>
                <a:cs typeface="Arial" pitchFamily="34" charset="0"/>
              </a:rPr>
              <a:pPr algn="r">
                <a:defRPr/>
              </a:pPr>
              <a:t>16</a:t>
            </a:fld>
            <a:endParaRPr lang="en-US" sz="1200" dirty="0">
              <a:solidFill>
                <a:srgbClr val="106636"/>
              </a:solidFill>
              <a:latin typeface="Arial" pitchFamily="34" charset="0"/>
              <a:cs typeface="Arial" pitchFamily="34" charset="0"/>
            </a:endParaRPr>
          </a:p>
        </p:txBody>
      </p:sp>
      <p:sp>
        <p:nvSpPr>
          <p:cNvPr id="19" name="Text Box 10"/>
          <p:cNvSpPr txBox="1">
            <a:spLocks noChangeArrowheads="1"/>
          </p:cNvSpPr>
          <p:nvPr/>
        </p:nvSpPr>
        <p:spPr bwMode="auto">
          <a:xfrm rot="10800000" flipV="1">
            <a:off x="116065" y="1460286"/>
            <a:ext cx="4414925"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smtClean="0"/>
              <a:t>Isolating risk-driving radionuclides from bulk waste stream components to minimize radioactive waste volumes</a:t>
            </a:r>
          </a:p>
          <a:p>
            <a:pPr marL="171450" indent="-171450" eaLnBrk="0" fontAlgn="base" hangingPunct="0">
              <a:spcAft>
                <a:spcPts val="900"/>
              </a:spcAft>
              <a:buFont typeface="Arial"/>
              <a:buChar char="•"/>
            </a:pPr>
            <a:r>
              <a:rPr lang="en-US" sz="1600" dirty="0" smtClean="0"/>
              <a:t>Driving selectivity by exploiting coordination chemistry, matrix interactions, and radiolysis</a:t>
            </a:r>
            <a:endParaRPr lang="en-US" sz="1600" dirty="0"/>
          </a:p>
          <a:p>
            <a:pPr marL="171450" indent="-171450" eaLnBrk="0" fontAlgn="base" hangingPunct="0">
              <a:spcAft>
                <a:spcPts val="900"/>
              </a:spcAft>
              <a:buFont typeface="Arial"/>
              <a:buChar char="•"/>
            </a:pPr>
            <a:r>
              <a:rPr lang="en-US" sz="1600" dirty="0" smtClean="0"/>
              <a:t>Avoiding or exploiting self-assembly and third phase formation</a:t>
            </a:r>
            <a:endParaRPr lang="en-US" sz="1500" dirty="0">
              <a:solidFill>
                <a:prstClr val="black"/>
              </a:solidFill>
            </a:endParaRPr>
          </a:p>
        </p:txBody>
      </p:sp>
      <p:sp>
        <p:nvSpPr>
          <p:cNvPr id="20" name="Text Box 12"/>
          <p:cNvSpPr txBox="1">
            <a:spLocks noChangeArrowheads="1"/>
          </p:cNvSpPr>
          <p:nvPr/>
        </p:nvSpPr>
        <p:spPr bwMode="auto">
          <a:xfrm>
            <a:off x="4572000" y="3977819"/>
            <a:ext cx="4418012"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New classes of molecules and molecular architectures for highly efficient separations</a:t>
            </a:r>
          </a:p>
          <a:p>
            <a:pPr marL="230188" indent="-169863">
              <a:spcAft>
                <a:spcPts val="900"/>
              </a:spcAft>
              <a:buFont typeface="Arial"/>
              <a:buChar char="•"/>
            </a:pPr>
            <a:r>
              <a:rPr lang="en-CA" sz="1600" dirty="0" smtClean="0"/>
              <a:t>Atom efficient separations that are highly selective under extreme conditions</a:t>
            </a:r>
          </a:p>
          <a:p>
            <a:pPr marL="230188" indent="-169863">
              <a:spcAft>
                <a:spcPts val="900"/>
              </a:spcAft>
              <a:buFont typeface="Arial"/>
              <a:buChar char="•"/>
            </a:pPr>
            <a:r>
              <a:rPr lang="en-CA" sz="1600" dirty="0" smtClean="0"/>
              <a:t>New separations media that are resilient to extreme conditions</a:t>
            </a:r>
          </a:p>
        </p:txBody>
      </p:sp>
      <p:sp>
        <p:nvSpPr>
          <p:cNvPr id="21" name="Text Box 12"/>
          <p:cNvSpPr txBox="1">
            <a:spLocks noChangeArrowheads="1"/>
          </p:cNvSpPr>
          <p:nvPr/>
        </p:nvSpPr>
        <p:spPr bwMode="auto">
          <a:xfrm>
            <a:off x="762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Understanding mechanisms that drive separations at </a:t>
            </a:r>
            <a:r>
              <a:rPr lang="en-CA" sz="1600" dirty="0" err="1" smtClean="0"/>
              <a:t>solid:liquid</a:t>
            </a:r>
            <a:r>
              <a:rPr lang="en-CA" sz="1600" dirty="0" smtClean="0"/>
              <a:t> and </a:t>
            </a:r>
            <a:r>
              <a:rPr lang="en-CA" sz="1600" dirty="0" err="1" smtClean="0"/>
              <a:t>liquid:liquid</a:t>
            </a:r>
            <a:r>
              <a:rPr lang="en-CA" sz="1600" dirty="0" smtClean="0"/>
              <a:t> interfaces</a:t>
            </a:r>
          </a:p>
          <a:p>
            <a:pPr marL="230188" indent="-169863">
              <a:spcAft>
                <a:spcPts val="900"/>
              </a:spcAft>
              <a:buFont typeface="Arial"/>
              <a:buChar char="•"/>
            </a:pPr>
            <a:r>
              <a:rPr lang="en-CA" sz="1600" dirty="0" smtClean="0"/>
              <a:t>Design and synthesis of molecular architectures with tailored properties</a:t>
            </a:r>
          </a:p>
          <a:p>
            <a:pPr marL="230188" indent="-169863">
              <a:spcAft>
                <a:spcPts val="900"/>
              </a:spcAft>
              <a:buFont typeface="Arial"/>
              <a:buChar char="•"/>
            </a:pPr>
            <a:r>
              <a:rPr lang="en-CA" sz="1600" dirty="0" smtClean="0"/>
              <a:t>New approaches for separations based on physical and chemical properties</a:t>
            </a:r>
          </a:p>
        </p:txBody>
      </p:sp>
      <p:pic>
        <p:nvPicPr>
          <p:cNvPr id="2" name="Picture 1"/>
          <p:cNvPicPr>
            <a:picLocks noChangeAspect="1"/>
          </p:cNvPicPr>
          <p:nvPr/>
        </p:nvPicPr>
        <p:blipFill>
          <a:blip r:embed="rId3"/>
          <a:stretch>
            <a:fillRect/>
          </a:stretch>
        </p:blipFill>
        <p:spPr>
          <a:xfrm>
            <a:off x="4328889" y="1807658"/>
            <a:ext cx="4815111" cy="1087942"/>
          </a:xfrm>
          <a:prstGeom prst="rect">
            <a:avLst/>
          </a:prstGeom>
        </p:spPr>
      </p:pic>
    </p:spTree>
    <p:extLst>
      <p:ext uri="{BB962C8B-B14F-4D97-AF65-F5344CB8AC3E}">
        <p14:creationId xmlns:p14="http://schemas.microsoft.com/office/powerpoint/2010/main" val="3869587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576638"/>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7172" name="Rectangle 3"/>
          <p:cNvSpPr>
            <a:spLocks noChangeArrowheads="1"/>
          </p:cNvSpPr>
          <p:nvPr/>
        </p:nvSpPr>
        <p:spPr bwMode="auto">
          <a:xfrm>
            <a:off x="4578350" y="3576638"/>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Technology Impacts</a:t>
            </a:r>
            <a:endParaRPr lang="en-US" altLang="en-US" sz="1600" b="1" dirty="0">
              <a:solidFill>
                <a:prstClr val="black"/>
              </a:solidFill>
            </a:endParaRPr>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Dynamic Imaging of Glass Corrosion</a:t>
            </a:r>
            <a:endParaRPr lang="en-US" altLang="en-US" sz="1600" b="1" dirty="0">
              <a:solidFill>
                <a:prstClr val="black"/>
              </a:solidFill>
            </a:endParaRP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7175" name="Rectangle 6"/>
          <p:cNvSpPr>
            <a:spLocks noGrp="1" noChangeArrowheads="1"/>
          </p:cNvSpPr>
          <p:nvPr>
            <p:ph type="title"/>
          </p:nvPr>
        </p:nvSpPr>
        <p:spPr/>
        <p:txBody>
          <a:bodyPr/>
          <a:lstStyle/>
          <a:p>
            <a:r>
              <a:rPr lang="en-US" altLang="en-US" dirty="0"/>
              <a:t>Mechanisms of materials degradation in harsh environments</a:t>
            </a:r>
            <a:endParaRPr lang="en-US" altLang="en-US" dirty="0" smtClean="0"/>
          </a:p>
        </p:txBody>
      </p:sp>
      <p:sp>
        <p:nvSpPr>
          <p:cNvPr id="15" name="Slide Number Placeholder 4"/>
          <p:cNvSpPr txBox="1">
            <a:spLocks/>
          </p:cNvSpPr>
          <p:nvPr/>
        </p:nvSpPr>
        <p:spPr>
          <a:xfrm>
            <a:off x="8382000" y="640080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1722FF3-B2FF-4B9D-A1FC-2641F0BD8CF1}" type="slidenum">
              <a:rPr lang="en-US" sz="1200">
                <a:solidFill>
                  <a:srgbClr val="106636"/>
                </a:solidFill>
                <a:latin typeface="Arial" pitchFamily="34" charset="0"/>
                <a:cs typeface="Arial" pitchFamily="34" charset="0"/>
              </a:rPr>
              <a:pPr algn="r">
                <a:defRPr/>
              </a:pPr>
              <a:t>17</a:t>
            </a:fld>
            <a:endParaRPr lang="en-US" sz="1200" dirty="0">
              <a:solidFill>
                <a:srgbClr val="106636"/>
              </a:solidFill>
              <a:latin typeface="Arial" pitchFamily="34" charset="0"/>
              <a:cs typeface="Arial" pitchFamily="34" charset="0"/>
            </a:endParaRPr>
          </a:p>
        </p:txBody>
      </p:sp>
      <p:sp>
        <p:nvSpPr>
          <p:cNvPr id="19" name="Text Box 10"/>
          <p:cNvSpPr txBox="1">
            <a:spLocks noChangeArrowheads="1"/>
          </p:cNvSpPr>
          <p:nvPr/>
        </p:nvSpPr>
        <p:spPr bwMode="auto">
          <a:xfrm rot="10800000" flipV="1">
            <a:off x="116065" y="1591092"/>
            <a:ext cx="4414925"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smtClean="0"/>
              <a:t>Materials performance under extreme conditions of concentrated electrolytes, high alkalinity, and ionizing radiation</a:t>
            </a:r>
            <a:endParaRPr lang="en-US" sz="1600" dirty="0"/>
          </a:p>
          <a:p>
            <a:pPr marL="171450" indent="-171450" eaLnBrk="0" fontAlgn="base" hangingPunct="0">
              <a:spcAft>
                <a:spcPts val="900"/>
              </a:spcAft>
              <a:buFont typeface="Arial"/>
              <a:buChar char="•"/>
            </a:pPr>
            <a:r>
              <a:rPr lang="en-US" sz="1600" dirty="0" smtClean="0"/>
              <a:t>Identifying mechanisms of materials degradation in extreme environments</a:t>
            </a:r>
          </a:p>
          <a:p>
            <a:pPr marL="171450" indent="-171450" eaLnBrk="0" fontAlgn="base" hangingPunct="0">
              <a:buFont typeface="Arial"/>
              <a:buChar char="•"/>
            </a:pPr>
            <a:endParaRPr lang="en-US" sz="1500" dirty="0">
              <a:solidFill>
                <a:prstClr val="black"/>
              </a:solidFill>
            </a:endParaRPr>
          </a:p>
        </p:txBody>
      </p:sp>
      <p:sp>
        <p:nvSpPr>
          <p:cNvPr id="20" name="Text Box 12"/>
          <p:cNvSpPr txBox="1">
            <a:spLocks noChangeArrowheads="1"/>
          </p:cNvSpPr>
          <p:nvPr/>
        </p:nvSpPr>
        <p:spPr bwMode="auto">
          <a:xfrm>
            <a:off x="4572000" y="3977819"/>
            <a:ext cx="4418012"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US" sz="1600" dirty="0" smtClean="0"/>
              <a:t>Anticipate </a:t>
            </a:r>
            <a:r>
              <a:rPr lang="en-US" sz="1600" dirty="0"/>
              <a:t>materials degradation and </a:t>
            </a:r>
            <a:r>
              <a:rPr lang="en-US" sz="1600" dirty="0" smtClean="0"/>
              <a:t>failure </a:t>
            </a:r>
            <a:r>
              <a:rPr lang="en-US" sz="1600" dirty="0"/>
              <a:t>over extremely long time period</a:t>
            </a:r>
            <a:r>
              <a:rPr lang="en-CA" sz="1600" dirty="0" smtClean="0"/>
              <a:t>s</a:t>
            </a:r>
          </a:p>
          <a:p>
            <a:pPr marL="230188" indent="-169863">
              <a:spcAft>
                <a:spcPts val="900"/>
              </a:spcAft>
              <a:buFont typeface="Arial"/>
              <a:buChar char="•"/>
            </a:pPr>
            <a:r>
              <a:rPr lang="en-CA" sz="1600" dirty="0"/>
              <a:t>Develop revolutionary new corrosion resistant materials with design lifetimes of millennia</a:t>
            </a:r>
          </a:p>
          <a:p>
            <a:pPr marL="230188" indent="-169863">
              <a:spcAft>
                <a:spcPts val="900"/>
              </a:spcAft>
              <a:buFont typeface="Arial"/>
              <a:buChar char="•"/>
            </a:pPr>
            <a:r>
              <a:rPr lang="en-CA" sz="1600" dirty="0" smtClean="0"/>
              <a:t>Enable direct disposal of DOE-owned spent nuclear fuel and lifetime extensions of existing nuclear reactors</a:t>
            </a:r>
          </a:p>
        </p:txBody>
      </p:sp>
      <p:sp>
        <p:nvSpPr>
          <p:cNvPr id="21" name="Text Box 12"/>
          <p:cNvSpPr txBox="1">
            <a:spLocks noChangeArrowheads="1"/>
          </p:cNvSpPr>
          <p:nvPr/>
        </p:nvSpPr>
        <p:spPr bwMode="auto">
          <a:xfrm>
            <a:off x="762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Understanding the coupling of radiation and electrochemical processes in complex systems</a:t>
            </a:r>
          </a:p>
          <a:p>
            <a:pPr marL="230188" indent="-169863">
              <a:spcAft>
                <a:spcPts val="900"/>
              </a:spcAft>
              <a:buFont typeface="Arial"/>
              <a:buChar char="•"/>
            </a:pPr>
            <a:r>
              <a:rPr lang="en-CA" sz="1600" dirty="0" smtClean="0"/>
              <a:t>Identifying mechanisms of materials degradation in harsh environments</a:t>
            </a:r>
          </a:p>
          <a:p>
            <a:pPr marL="230188" indent="-169863">
              <a:spcAft>
                <a:spcPts val="900"/>
              </a:spcAft>
              <a:buFont typeface="Arial"/>
              <a:buChar char="•"/>
            </a:pPr>
            <a:r>
              <a:rPr lang="en-CA" sz="1600" dirty="0" smtClean="0"/>
              <a:t>Determining molecular level corrosion mechanisms in constricted volumes</a:t>
            </a:r>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151" y="1367949"/>
            <a:ext cx="2788285" cy="2098040"/>
          </a:xfrm>
          <a:prstGeom prst="rect">
            <a:avLst/>
          </a:prstGeom>
          <a:noFill/>
          <a:ln>
            <a:noFill/>
          </a:ln>
        </p:spPr>
      </p:pic>
    </p:spTree>
    <p:extLst>
      <p:ext uri="{BB962C8B-B14F-4D97-AF65-F5344CB8AC3E}">
        <p14:creationId xmlns:p14="http://schemas.microsoft.com/office/powerpoint/2010/main" val="331500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576638"/>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7172" name="Rectangle 3"/>
          <p:cNvSpPr>
            <a:spLocks noChangeArrowheads="1"/>
          </p:cNvSpPr>
          <p:nvPr/>
        </p:nvSpPr>
        <p:spPr bwMode="auto">
          <a:xfrm>
            <a:off x="4578350" y="3576638"/>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Technology Impacts</a:t>
            </a:r>
            <a:endParaRPr lang="en-US" altLang="en-US" sz="1600" b="1" dirty="0">
              <a:solidFill>
                <a:prstClr val="black"/>
              </a:solidFill>
            </a:endParaRPr>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Molecular Design for Waste Forms</a:t>
            </a:r>
            <a:endParaRPr lang="en-US" altLang="en-US" sz="1600" b="1" dirty="0">
              <a:solidFill>
                <a:prstClr val="black"/>
              </a:solidFill>
            </a:endParaRP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7175" name="Rectangle 6"/>
          <p:cNvSpPr>
            <a:spLocks noGrp="1" noChangeArrowheads="1"/>
          </p:cNvSpPr>
          <p:nvPr>
            <p:ph type="title"/>
          </p:nvPr>
        </p:nvSpPr>
        <p:spPr/>
        <p:txBody>
          <a:bodyPr/>
          <a:lstStyle/>
          <a:p>
            <a:r>
              <a:rPr lang="en-US" altLang="en-US" dirty="0"/>
              <a:t>Mastering hierarchical structures to tailor waste forms</a:t>
            </a:r>
            <a:endParaRPr lang="en-US" altLang="en-US" dirty="0" smtClean="0"/>
          </a:p>
        </p:txBody>
      </p:sp>
      <p:sp>
        <p:nvSpPr>
          <p:cNvPr id="15" name="Slide Number Placeholder 4"/>
          <p:cNvSpPr txBox="1">
            <a:spLocks/>
          </p:cNvSpPr>
          <p:nvPr/>
        </p:nvSpPr>
        <p:spPr>
          <a:xfrm>
            <a:off x="8382000" y="640080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1722FF3-B2FF-4B9D-A1FC-2641F0BD8CF1}" type="slidenum">
              <a:rPr lang="en-US" sz="1200">
                <a:solidFill>
                  <a:srgbClr val="106636"/>
                </a:solidFill>
                <a:latin typeface="Arial" pitchFamily="34" charset="0"/>
                <a:cs typeface="Arial" pitchFamily="34" charset="0"/>
              </a:rPr>
              <a:pPr algn="r">
                <a:defRPr/>
              </a:pPr>
              <a:t>18</a:t>
            </a:fld>
            <a:endParaRPr lang="en-US" sz="1200" dirty="0">
              <a:solidFill>
                <a:srgbClr val="106636"/>
              </a:solidFill>
              <a:latin typeface="Arial" pitchFamily="34" charset="0"/>
              <a:cs typeface="Arial" pitchFamily="34" charset="0"/>
            </a:endParaRPr>
          </a:p>
        </p:txBody>
      </p:sp>
      <p:sp>
        <p:nvSpPr>
          <p:cNvPr id="19" name="Text Box 10"/>
          <p:cNvSpPr txBox="1">
            <a:spLocks noChangeArrowheads="1"/>
          </p:cNvSpPr>
          <p:nvPr/>
        </p:nvSpPr>
        <p:spPr bwMode="auto">
          <a:xfrm rot="10800000" flipV="1">
            <a:off x="116065" y="1371600"/>
            <a:ext cx="4414925"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smtClean="0"/>
              <a:t>Radioactive waste forms must retain waste constituents for millennia</a:t>
            </a:r>
          </a:p>
          <a:p>
            <a:pPr marL="171450" indent="-171450" eaLnBrk="0" fontAlgn="base" hangingPunct="0">
              <a:spcAft>
                <a:spcPts val="900"/>
              </a:spcAft>
              <a:buFont typeface="Arial"/>
              <a:buChar char="•"/>
            </a:pPr>
            <a:r>
              <a:rPr lang="en-US" sz="1600" dirty="0" smtClean="0"/>
              <a:t>They are enormously complex chemical systems that evolve with time</a:t>
            </a:r>
          </a:p>
          <a:p>
            <a:pPr marL="171450" indent="-171450" eaLnBrk="0" fontAlgn="base" hangingPunct="0">
              <a:buFont typeface="Arial"/>
              <a:buChar char="•"/>
            </a:pPr>
            <a:r>
              <a:rPr lang="en-US" sz="1600" dirty="0" smtClean="0">
                <a:solidFill>
                  <a:prstClr val="black"/>
                </a:solidFill>
              </a:rPr>
              <a:t>Hierarchical structures can be designed for long-term performance.</a:t>
            </a:r>
            <a:endParaRPr lang="en-US" sz="1600" dirty="0">
              <a:solidFill>
                <a:prstClr val="black"/>
              </a:solidFill>
            </a:endParaRPr>
          </a:p>
        </p:txBody>
      </p:sp>
      <p:sp>
        <p:nvSpPr>
          <p:cNvPr id="20" name="Text Box 12"/>
          <p:cNvSpPr txBox="1">
            <a:spLocks noChangeArrowheads="1"/>
          </p:cNvSpPr>
          <p:nvPr/>
        </p:nvSpPr>
        <p:spPr bwMode="auto">
          <a:xfrm>
            <a:off x="45720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Revolutionary new materials tailored for radioactive waste disposal</a:t>
            </a:r>
          </a:p>
          <a:p>
            <a:pPr marL="230188" indent="-169863">
              <a:spcAft>
                <a:spcPts val="900"/>
              </a:spcAft>
              <a:buFont typeface="Arial"/>
              <a:buChar char="•"/>
            </a:pPr>
            <a:r>
              <a:rPr lang="en-CA" sz="1600" dirty="0" smtClean="0"/>
              <a:t>New pathways for design and discovery of material architectures with desired behaviors</a:t>
            </a:r>
          </a:p>
          <a:p>
            <a:pPr marL="230188" indent="-169863">
              <a:spcAft>
                <a:spcPts val="900"/>
              </a:spcAft>
              <a:buFont typeface="Arial"/>
              <a:buChar char="•"/>
            </a:pPr>
            <a:r>
              <a:rPr lang="en-CA" sz="1600" dirty="0" smtClean="0"/>
              <a:t>Predictive models for waste form performance over extended time domains</a:t>
            </a:r>
          </a:p>
        </p:txBody>
      </p:sp>
      <p:sp>
        <p:nvSpPr>
          <p:cNvPr id="21" name="Text Box 12"/>
          <p:cNvSpPr txBox="1">
            <a:spLocks noChangeArrowheads="1"/>
          </p:cNvSpPr>
          <p:nvPr/>
        </p:nvSpPr>
        <p:spPr bwMode="auto">
          <a:xfrm>
            <a:off x="76200" y="3977819"/>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Design of new material architectures with desired behaviors</a:t>
            </a:r>
          </a:p>
          <a:p>
            <a:pPr marL="230188" indent="-169863">
              <a:spcAft>
                <a:spcPts val="900"/>
              </a:spcAft>
              <a:buFont typeface="Arial"/>
              <a:buChar char="•"/>
            </a:pPr>
            <a:r>
              <a:rPr lang="en-CA" sz="1600" dirty="0" smtClean="0"/>
              <a:t>Linking molecular level phenomena to macroscale behavior over eons</a:t>
            </a:r>
          </a:p>
          <a:p>
            <a:pPr marL="230188" indent="-169863">
              <a:spcAft>
                <a:spcPts val="900"/>
              </a:spcAft>
              <a:buFont typeface="Arial"/>
              <a:buChar char="•"/>
            </a:pPr>
            <a:r>
              <a:rPr lang="en-CA" sz="1600" dirty="0" smtClean="0"/>
              <a:t>Extending atomistic, thermomechanical, and structural modeling to predict physicochemical properties</a:t>
            </a:r>
          </a:p>
        </p:txBody>
      </p:sp>
      <p:pic>
        <p:nvPicPr>
          <p:cNvPr id="13" name="Picture 1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5094" y="1310909"/>
            <a:ext cx="3200400" cy="2156460"/>
          </a:xfrm>
          <a:prstGeom prst="rect">
            <a:avLst/>
          </a:prstGeom>
          <a:noFill/>
          <a:ln>
            <a:noFill/>
          </a:ln>
        </p:spPr>
      </p:pic>
    </p:spTree>
    <p:extLst>
      <p:ext uri="{BB962C8B-B14F-4D97-AF65-F5344CB8AC3E}">
        <p14:creationId xmlns:p14="http://schemas.microsoft.com/office/powerpoint/2010/main" val="631880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6480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Linking system behavior to appropriate scale</a:t>
            </a:r>
            <a:endParaRPr lang="en-US" altLang="en-US" sz="1600" b="1" dirty="0">
              <a:solidFill>
                <a:prstClr val="black"/>
              </a:solidFill>
            </a:endParaRPr>
          </a:p>
        </p:txBody>
      </p:sp>
      <p:sp>
        <p:nvSpPr>
          <p:cNvPr id="7172" name="Rectangle 3"/>
          <p:cNvSpPr>
            <a:spLocks noChangeArrowheads="1"/>
          </p:cNvSpPr>
          <p:nvPr/>
        </p:nvSpPr>
        <p:spPr bwMode="auto">
          <a:xfrm>
            <a:off x="4578350" y="3648075"/>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Technology Impacts</a:t>
            </a:r>
            <a:endParaRPr lang="en-US" altLang="en-US" sz="1600" b="1" dirty="0">
              <a:solidFill>
                <a:prstClr val="black"/>
              </a:solidFill>
            </a:endParaRP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7175" name="Rectangle 6"/>
          <p:cNvSpPr>
            <a:spLocks noGrp="1" noChangeArrowheads="1"/>
          </p:cNvSpPr>
          <p:nvPr>
            <p:ph type="title"/>
          </p:nvPr>
        </p:nvSpPr>
        <p:spPr/>
        <p:txBody>
          <a:bodyPr/>
          <a:lstStyle/>
          <a:p>
            <a:r>
              <a:rPr lang="en-US" dirty="0"/>
              <a:t>Predictive understanding of subsurface system </a:t>
            </a:r>
            <a:r>
              <a:rPr lang="en-US" dirty="0" smtClean="0"/>
              <a:t/>
            </a:r>
            <a:br>
              <a:rPr lang="en-US" dirty="0" smtClean="0"/>
            </a:br>
            <a:r>
              <a:rPr lang="en-US" dirty="0" smtClean="0"/>
              <a:t>behavior </a:t>
            </a:r>
            <a:r>
              <a:rPr lang="en-US" dirty="0"/>
              <a:t>and response to </a:t>
            </a:r>
            <a:r>
              <a:rPr lang="en-US" dirty="0" smtClean="0"/>
              <a:t>perturbations</a:t>
            </a:r>
            <a:endParaRPr lang="en-US" dirty="0"/>
          </a:p>
        </p:txBody>
      </p:sp>
      <p:pic>
        <p:nvPicPr>
          <p:cNvPr id="11" name="Picture 10"/>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635" y="1224280"/>
            <a:ext cx="4571365" cy="2509520"/>
          </a:xfrm>
          <a:prstGeom prst="rect">
            <a:avLst/>
          </a:prstGeom>
          <a:noFill/>
          <a:ln>
            <a:noFill/>
          </a:ln>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13" name="Slide Number Placeholder 4"/>
          <p:cNvSpPr txBox="1">
            <a:spLocks/>
          </p:cNvSpPr>
          <p:nvPr/>
        </p:nvSpPr>
        <p:spPr>
          <a:xfrm>
            <a:off x="8382000" y="640080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722FF3-B2FF-4B9D-A1FC-2641F0BD8CF1}" type="slidenum">
              <a:rPr lang="en-US" sz="1200">
                <a:solidFill>
                  <a:srgbClr val="106636"/>
                </a:solidFill>
                <a:latin typeface="Arial" pitchFamily="34" charset="0"/>
                <a:cs typeface="Arial" pitchFamily="34" charset="0"/>
              </a:rPr>
              <a:pPr>
                <a:defRPr/>
              </a:pPr>
              <a:t>19</a:t>
            </a:fld>
            <a:endParaRPr lang="en-US" sz="1200" dirty="0">
              <a:solidFill>
                <a:srgbClr val="106636"/>
              </a:solidFill>
              <a:latin typeface="Arial" pitchFamily="34" charset="0"/>
              <a:cs typeface="Arial" pitchFamily="34" charset="0"/>
            </a:endParaRPr>
          </a:p>
        </p:txBody>
      </p:sp>
      <p:sp>
        <p:nvSpPr>
          <p:cNvPr id="16" name="Text Box 10"/>
          <p:cNvSpPr txBox="1">
            <a:spLocks noChangeArrowheads="1"/>
          </p:cNvSpPr>
          <p:nvPr/>
        </p:nvSpPr>
        <p:spPr bwMode="auto">
          <a:xfrm rot="10800000" flipV="1">
            <a:off x="116065" y="1295400"/>
            <a:ext cx="4414925" cy="216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smtClean="0">
                <a:solidFill>
                  <a:prstClr val="black"/>
                </a:solidFill>
              </a:rPr>
              <a:t>Understanding subsurface spatial properties over a continuum of scales</a:t>
            </a:r>
          </a:p>
          <a:p>
            <a:pPr marL="171450" indent="-171450" eaLnBrk="0" fontAlgn="base" hangingPunct="0">
              <a:spcAft>
                <a:spcPts val="900"/>
              </a:spcAft>
              <a:buFont typeface="Arial"/>
              <a:buChar char="•"/>
            </a:pPr>
            <a:r>
              <a:rPr lang="en-US" sz="1600" dirty="0" smtClean="0">
                <a:solidFill>
                  <a:prstClr val="black"/>
                </a:solidFill>
              </a:rPr>
              <a:t>Anticipating the impact of perturbations over a continuum of temporal scales</a:t>
            </a:r>
          </a:p>
          <a:p>
            <a:pPr marL="171450" indent="-171450" eaLnBrk="0" fontAlgn="base" hangingPunct="0">
              <a:spcAft>
                <a:spcPts val="900"/>
              </a:spcAft>
              <a:buFont typeface="Arial"/>
              <a:buChar char="•"/>
            </a:pPr>
            <a:r>
              <a:rPr lang="en-US" sz="1600" dirty="0" smtClean="0">
                <a:solidFill>
                  <a:prstClr val="black"/>
                </a:solidFill>
              </a:rPr>
              <a:t>Impact of strong chemical gradients and microenvironments on contaminant behavior</a:t>
            </a:r>
          </a:p>
          <a:p>
            <a:pPr marL="171450" indent="-171450" eaLnBrk="0" fontAlgn="base" hangingPunct="0">
              <a:spcAft>
                <a:spcPts val="900"/>
              </a:spcAft>
              <a:buFont typeface="Arial"/>
              <a:buChar char="•"/>
            </a:pPr>
            <a:endParaRPr lang="en-US" sz="1600" dirty="0">
              <a:solidFill>
                <a:prstClr val="black"/>
              </a:solidFill>
            </a:endParaRPr>
          </a:p>
        </p:txBody>
      </p:sp>
      <p:sp>
        <p:nvSpPr>
          <p:cNvPr id="17" name="Text Box 12"/>
          <p:cNvSpPr txBox="1">
            <a:spLocks noChangeArrowheads="1"/>
          </p:cNvSpPr>
          <p:nvPr/>
        </p:nvSpPr>
        <p:spPr bwMode="auto">
          <a:xfrm>
            <a:off x="4572000" y="4049286"/>
            <a:ext cx="4418012" cy="216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Improved design of remediation systems for long-term performance</a:t>
            </a:r>
          </a:p>
          <a:p>
            <a:pPr marL="230188" indent="-169863">
              <a:spcAft>
                <a:spcPts val="900"/>
              </a:spcAft>
              <a:buFont typeface="Arial"/>
              <a:buChar char="•"/>
            </a:pPr>
            <a:r>
              <a:rPr lang="en-CA" sz="1600" dirty="0" smtClean="0"/>
              <a:t>Anticipate transient and/or emergent behaviors in the subsurface environment</a:t>
            </a:r>
          </a:p>
          <a:p>
            <a:pPr marL="230188" indent="-169863">
              <a:spcAft>
                <a:spcPts val="900"/>
              </a:spcAft>
              <a:buFont typeface="Arial"/>
              <a:buChar char="•"/>
            </a:pPr>
            <a:r>
              <a:rPr lang="en-CA" sz="1600" dirty="0" smtClean="0"/>
              <a:t>New multi-scale, process-rich models for reactive transport in the subsurface</a:t>
            </a:r>
          </a:p>
          <a:p>
            <a:pPr marL="230188" indent="-169863">
              <a:spcAft>
                <a:spcPts val="900"/>
              </a:spcAft>
              <a:buFont typeface="Arial"/>
              <a:buChar char="•"/>
            </a:pPr>
            <a:endParaRPr lang="en-CA" sz="1600" dirty="0" smtClean="0"/>
          </a:p>
        </p:txBody>
      </p:sp>
      <p:sp>
        <p:nvSpPr>
          <p:cNvPr id="18" name="Text Box 12"/>
          <p:cNvSpPr txBox="1">
            <a:spLocks noChangeArrowheads="1"/>
          </p:cNvSpPr>
          <p:nvPr/>
        </p:nvSpPr>
        <p:spPr bwMode="auto">
          <a:xfrm>
            <a:off x="76200" y="4049286"/>
            <a:ext cx="4418012"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Quantifying time scales of transient events in the subsurface environment</a:t>
            </a:r>
          </a:p>
          <a:p>
            <a:pPr marL="230188" indent="-169863">
              <a:spcAft>
                <a:spcPts val="900"/>
              </a:spcAft>
              <a:buFont typeface="Arial"/>
              <a:buChar char="•"/>
            </a:pPr>
            <a:r>
              <a:rPr lang="en-CA" sz="1600" dirty="0" smtClean="0"/>
              <a:t>Elucidating process interactions within hierarchical connected pore structures</a:t>
            </a:r>
          </a:p>
          <a:p>
            <a:pPr marL="230188" indent="-169863">
              <a:spcAft>
                <a:spcPts val="900"/>
              </a:spcAft>
              <a:buFont typeface="Arial"/>
              <a:buChar char="•"/>
            </a:pPr>
            <a:r>
              <a:rPr lang="en-CA" sz="1600" dirty="0" smtClean="0"/>
              <a:t>Computational methods for adaptive, cross-scale models in time and space</a:t>
            </a:r>
          </a:p>
        </p:txBody>
      </p:sp>
    </p:spTree>
    <p:extLst>
      <p:ext uri="{BB962C8B-B14F-4D97-AF65-F5344CB8AC3E}">
        <p14:creationId xmlns:p14="http://schemas.microsoft.com/office/powerpoint/2010/main" val="3864110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2425" y="838200"/>
            <a:ext cx="8410575" cy="5259388"/>
          </a:xfrm>
        </p:spPr>
        <p:txBody>
          <a:bodyPr/>
          <a:lstStyle/>
          <a:p>
            <a:r>
              <a:rPr lang="en-US" dirty="0" smtClean="0">
                <a:latin typeface="Arial" panose="020B0604020202020204" pitchFamily="34" charset="0"/>
              </a:rPr>
              <a:t>Workshop Motivation</a:t>
            </a:r>
          </a:p>
          <a:p>
            <a:pPr lvl="1"/>
            <a:r>
              <a:rPr lang="en-US" dirty="0" smtClean="0">
                <a:solidFill>
                  <a:schemeClr val="tx1"/>
                </a:solidFill>
                <a:latin typeface="Arial" panose="020B0604020202020204" pitchFamily="34" charset="0"/>
              </a:rPr>
              <a:t>EM Mission and Challenges</a:t>
            </a:r>
          </a:p>
          <a:p>
            <a:pPr lvl="1"/>
            <a:r>
              <a:rPr lang="en-US" dirty="0" smtClean="0">
                <a:solidFill>
                  <a:schemeClr val="tx1"/>
                </a:solidFill>
                <a:latin typeface="Arial" panose="020B0604020202020204" pitchFamily="34" charset="0"/>
              </a:rPr>
              <a:t>SEAB Task Force Recommendations</a:t>
            </a:r>
          </a:p>
          <a:p>
            <a:endParaRPr lang="en-US" sz="1200" dirty="0" smtClean="0">
              <a:latin typeface="Arial" panose="020B0604020202020204" pitchFamily="34" charset="0"/>
            </a:endParaRPr>
          </a:p>
          <a:p>
            <a:r>
              <a:rPr lang="en-US" dirty="0" smtClean="0">
                <a:latin typeface="Arial" panose="020B0604020202020204" pitchFamily="34" charset="0"/>
              </a:rPr>
              <a:t>Workshop Charge, Leadership, Structure</a:t>
            </a:r>
          </a:p>
          <a:p>
            <a:endParaRPr lang="en-US" sz="1200" dirty="0" smtClean="0">
              <a:latin typeface="Arial" panose="020B0604020202020204" pitchFamily="34" charset="0"/>
            </a:endParaRPr>
          </a:p>
          <a:p>
            <a:r>
              <a:rPr lang="en-US" dirty="0" smtClean="0">
                <a:latin typeface="Arial" panose="020B0604020202020204" pitchFamily="34" charset="0"/>
              </a:rPr>
              <a:t>Workshop Report</a:t>
            </a:r>
          </a:p>
          <a:p>
            <a:pPr lvl="1"/>
            <a:r>
              <a:rPr lang="en-US" dirty="0" smtClean="0">
                <a:solidFill>
                  <a:schemeClr val="tx1"/>
                </a:solidFill>
                <a:latin typeface="Arial" panose="020B0604020202020204" pitchFamily="34" charset="0"/>
              </a:rPr>
              <a:t>Grand Challenges</a:t>
            </a:r>
          </a:p>
          <a:p>
            <a:pPr lvl="1"/>
            <a:r>
              <a:rPr lang="en-US" dirty="0" smtClean="0">
                <a:solidFill>
                  <a:schemeClr val="tx1"/>
                </a:solidFill>
                <a:latin typeface="Arial" panose="020B0604020202020204" pitchFamily="34" charset="0"/>
              </a:rPr>
              <a:t>Priority Research Directions</a:t>
            </a:r>
            <a:endParaRPr lang="en-US" dirty="0">
              <a:solidFill>
                <a:schemeClr val="tx1"/>
              </a:solidFill>
              <a:latin typeface="Arial" panose="020B0604020202020204" pitchFamily="34" charset="0"/>
            </a:endParaRPr>
          </a:p>
        </p:txBody>
      </p:sp>
      <p:sp>
        <p:nvSpPr>
          <p:cNvPr id="2" name="Title 1"/>
          <p:cNvSpPr>
            <a:spLocks noGrp="1"/>
          </p:cNvSpPr>
          <p:nvPr>
            <p:ph type="title"/>
          </p:nvPr>
        </p:nvSpPr>
        <p:spPr/>
        <p:txBody>
          <a:bodyPr/>
          <a:lstStyle/>
          <a:p>
            <a:r>
              <a:rPr lang="en-US" dirty="0" smtClean="0">
                <a:latin typeface="Arial" panose="020B0604020202020204" pitchFamily="34" charset="0"/>
              </a:rPr>
              <a:t>Outline</a:t>
            </a:r>
            <a:endParaRPr lang="en-US" dirty="0">
              <a:latin typeface="Arial" panose="020B0604020202020204" pitchFamily="34" charset="0"/>
            </a:endParaRPr>
          </a:p>
        </p:txBody>
      </p:sp>
      <p:sp>
        <p:nvSpPr>
          <p:cNvPr id="3" name="Slide Number Placeholder 2"/>
          <p:cNvSpPr>
            <a:spLocks noGrp="1"/>
          </p:cNvSpPr>
          <p:nvPr>
            <p:ph type="sldNum" sz="quarter" idx="11"/>
          </p:nvPr>
        </p:nvSpPr>
        <p:spPr/>
        <p:txBody>
          <a:bodyPr/>
          <a:lstStyle/>
          <a:p>
            <a:pPr>
              <a:defRPr/>
            </a:pPr>
            <a:fld id="{6EEA275D-5A49-48A8-817D-44C3EA0A3A2F}" type="slidenum">
              <a:rPr lang="en-US" smtClean="0"/>
              <a:pPr>
                <a:defRPr/>
              </a:pPr>
              <a:t>2</a:t>
            </a:fld>
            <a:endParaRPr lang="en-US" dirty="0"/>
          </a:p>
        </p:txBody>
      </p:sp>
      <p:pic>
        <p:nvPicPr>
          <p:cNvPr id="5" name="Picture 4"/>
          <p:cNvPicPr>
            <a:picLocks noChangeAspect="1"/>
          </p:cNvPicPr>
          <p:nvPr/>
        </p:nvPicPr>
        <p:blipFill>
          <a:blip r:embed="rId2"/>
          <a:stretch>
            <a:fillRect/>
          </a:stretch>
        </p:blipFill>
        <p:spPr>
          <a:xfrm>
            <a:off x="5105400" y="2895600"/>
            <a:ext cx="2937221" cy="3807462"/>
          </a:xfrm>
          <a:prstGeom prst="rect">
            <a:avLst/>
          </a:prstGeom>
        </p:spPr>
      </p:pic>
    </p:spTree>
    <p:extLst>
      <p:ext uri="{BB962C8B-B14F-4D97-AF65-F5344CB8AC3E}">
        <p14:creationId xmlns:p14="http://schemas.microsoft.com/office/powerpoint/2010/main" val="38968382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ChangeArrowheads="1"/>
          </p:cNvSpPr>
          <p:nvPr/>
        </p:nvSpPr>
        <p:spPr bwMode="auto">
          <a:xfrm>
            <a:off x="90488" y="36480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Research Needs</a:t>
            </a:r>
            <a:endParaRPr lang="en-US" altLang="en-US" sz="1600" b="1" dirty="0">
              <a:solidFill>
                <a:prstClr val="black"/>
              </a:solidFill>
            </a:endParaRPr>
          </a:p>
        </p:txBody>
      </p:sp>
      <p:sp>
        <p:nvSpPr>
          <p:cNvPr id="7174" name="Rectangle 5"/>
          <p:cNvSpPr>
            <a:spLocks noChangeArrowheads="1"/>
          </p:cNvSpPr>
          <p:nvPr/>
        </p:nvSpPr>
        <p:spPr bwMode="auto">
          <a:xfrm>
            <a:off x="90488"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a:solidFill>
                  <a:prstClr val="black"/>
                </a:solidFill>
              </a:rPr>
              <a:t>Scientific </a:t>
            </a:r>
            <a:r>
              <a:rPr lang="en-US" altLang="en-US" sz="1600" b="1" dirty="0" smtClean="0">
                <a:solidFill>
                  <a:prstClr val="black"/>
                </a:solidFill>
              </a:rPr>
              <a:t>Challenges</a:t>
            </a:r>
            <a:endParaRPr lang="en-US" altLang="en-US" sz="1600" b="1" dirty="0">
              <a:solidFill>
                <a:prstClr val="black"/>
              </a:solidFill>
            </a:endParaRPr>
          </a:p>
        </p:txBody>
      </p:sp>
      <p:sp>
        <p:nvSpPr>
          <p:cNvPr id="7175" name="Rectangle 6"/>
          <p:cNvSpPr>
            <a:spLocks noGrp="1" noChangeArrowheads="1"/>
          </p:cNvSpPr>
          <p:nvPr>
            <p:ph type="title"/>
          </p:nvPr>
        </p:nvSpPr>
        <p:spPr/>
        <p:txBody>
          <a:bodyPr/>
          <a:lstStyle/>
          <a:p>
            <a:r>
              <a:rPr lang="en-US" dirty="0" smtClean="0"/>
              <a:t>Transformative Research Capabilities</a:t>
            </a:r>
            <a:endParaRPr lang="en-US" dirty="0"/>
          </a:p>
        </p:txBody>
      </p:sp>
      <p:sp>
        <p:nvSpPr>
          <p:cNvPr id="13" name="Slide Number Placeholder 4"/>
          <p:cNvSpPr txBox="1">
            <a:spLocks/>
          </p:cNvSpPr>
          <p:nvPr/>
        </p:nvSpPr>
        <p:spPr>
          <a:xfrm>
            <a:off x="8382000" y="6400800"/>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21722FF3-B2FF-4B9D-A1FC-2641F0BD8CF1}" type="slidenum">
              <a:rPr lang="en-US" sz="1200">
                <a:solidFill>
                  <a:srgbClr val="106636"/>
                </a:solidFill>
                <a:latin typeface="Arial" pitchFamily="34" charset="0"/>
                <a:cs typeface="Arial" pitchFamily="34" charset="0"/>
              </a:rPr>
              <a:pPr>
                <a:defRPr/>
              </a:pPr>
              <a:t>20</a:t>
            </a:fld>
            <a:endParaRPr lang="en-US" sz="1200" dirty="0">
              <a:solidFill>
                <a:srgbClr val="106636"/>
              </a:solidFill>
              <a:latin typeface="Arial" pitchFamily="34" charset="0"/>
              <a:cs typeface="Arial" pitchFamily="34" charset="0"/>
            </a:endParaRPr>
          </a:p>
        </p:txBody>
      </p:sp>
      <p:sp>
        <p:nvSpPr>
          <p:cNvPr id="16" name="Text Box 10"/>
          <p:cNvSpPr txBox="1">
            <a:spLocks noChangeArrowheads="1"/>
          </p:cNvSpPr>
          <p:nvPr/>
        </p:nvSpPr>
        <p:spPr bwMode="auto">
          <a:xfrm rot="10800000" flipV="1">
            <a:off x="116065" y="1657037"/>
            <a:ext cx="4414925"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71450" eaLnBrk="0" fontAlgn="base" hangingPunct="0">
              <a:spcAft>
                <a:spcPts val="900"/>
              </a:spcAft>
              <a:buFont typeface="Arial"/>
              <a:buChar char="•"/>
            </a:pPr>
            <a:r>
              <a:rPr lang="en-US" sz="1600" dirty="0" smtClean="0">
                <a:solidFill>
                  <a:prstClr val="black"/>
                </a:solidFill>
              </a:rPr>
              <a:t>Multi-dimensional characterization of extreme, dynamic, and inaccessible environments</a:t>
            </a:r>
          </a:p>
          <a:p>
            <a:pPr marL="171450" indent="-171450" eaLnBrk="0" fontAlgn="base" hangingPunct="0">
              <a:spcAft>
                <a:spcPts val="900"/>
              </a:spcAft>
              <a:buFont typeface="Arial"/>
              <a:buChar char="•"/>
            </a:pPr>
            <a:r>
              <a:rPr lang="en-US" sz="1600" dirty="0" smtClean="0">
                <a:solidFill>
                  <a:prstClr val="black"/>
                </a:solidFill>
              </a:rPr>
              <a:t>Integrated simulation and data-enabled discovery</a:t>
            </a:r>
            <a:endParaRPr lang="en-US" sz="1600" dirty="0">
              <a:solidFill>
                <a:prstClr val="black"/>
              </a:solidFill>
            </a:endParaRPr>
          </a:p>
        </p:txBody>
      </p:sp>
      <p:sp>
        <p:nvSpPr>
          <p:cNvPr id="18" name="Text Box 12"/>
          <p:cNvSpPr txBox="1">
            <a:spLocks noChangeArrowheads="1"/>
          </p:cNvSpPr>
          <p:nvPr/>
        </p:nvSpPr>
        <p:spPr bwMode="auto">
          <a:xfrm>
            <a:off x="76200" y="4049286"/>
            <a:ext cx="4418012" cy="2162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230188" indent="-169863">
              <a:spcAft>
                <a:spcPts val="900"/>
              </a:spcAft>
              <a:buFont typeface="Arial"/>
              <a:buChar char="•"/>
            </a:pPr>
            <a:r>
              <a:rPr lang="en-CA" sz="1600" dirty="0" smtClean="0"/>
              <a:t>High sensitivity, high fidelity ex-situ characterization</a:t>
            </a:r>
          </a:p>
          <a:p>
            <a:pPr marL="230188" indent="-169863">
              <a:spcAft>
                <a:spcPts val="900"/>
              </a:spcAft>
              <a:buFont typeface="Arial"/>
              <a:buChar char="•"/>
            </a:pPr>
            <a:r>
              <a:rPr lang="en-CA" sz="1600" dirty="0" smtClean="0"/>
              <a:t>Information rich in-situ and remote characterization</a:t>
            </a:r>
          </a:p>
          <a:p>
            <a:pPr marL="230188" indent="-169863">
              <a:spcAft>
                <a:spcPts val="900"/>
              </a:spcAft>
              <a:buFont typeface="Arial"/>
              <a:buChar char="•"/>
            </a:pPr>
            <a:r>
              <a:rPr lang="en-CA" sz="1600" dirty="0" smtClean="0"/>
              <a:t>Data enabled discovery</a:t>
            </a:r>
          </a:p>
          <a:p>
            <a:pPr marL="230188" indent="-169863">
              <a:spcAft>
                <a:spcPts val="900"/>
              </a:spcAft>
              <a:buFont typeface="Arial"/>
              <a:buChar char="•"/>
            </a:pPr>
            <a:r>
              <a:rPr lang="en-CA" sz="1600" dirty="0" smtClean="0"/>
              <a:t>Advanced simulation and modeling with predictive capabilities</a:t>
            </a:r>
          </a:p>
        </p:txBody>
      </p:sp>
      <p:pic>
        <p:nvPicPr>
          <p:cNvPr id="2" name="Picture 1"/>
          <p:cNvPicPr>
            <a:picLocks noChangeAspect="1"/>
          </p:cNvPicPr>
          <p:nvPr/>
        </p:nvPicPr>
        <p:blipFill>
          <a:blip r:embed="rId3"/>
          <a:stretch>
            <a:fillRect/>
          </a:stretch>
        </p:blipFill>
        <p:spPr>
          <a:xfrm>
            <a:off x="4572000" y="1295400"/>
            <a:ext cx="2057400" cy="2075669"/>
          </a:xfrm>
          <a:prstGeom prst="rect">
            <a:avLst/>
          </a:prstGeom>
        </p:spPr>
      </p:pic>
      <p:pic>
        <p:nvPicPr>
          <p:cNvPr id="4" name="Picture 3"/>
          <p:cNvPicPr>
            <a:picLocks noChangeAspect="1"/>
          </p:cNvPicPr>
          <p:nvPr/>
        </p:nvPicPr>
        <p:blipFill>
          <a:blip r:embed="rId4"/>
          <a:stretch>
            <a:fillRect/>
          </a:stretch>
        </p:blipFill>
        <p:spPr>
          <a:xfrm>
            <a:off x="6858000" y="1371600"/>
            <a:ext cx="2106739" cy="2102592"/>
          </a:xfrm>
          <a:prstGeom prst="rect">
            <a:avLst/>
          </a:prstGeom>
        </p:spPr>
      </p:pic>
      <p:sp>
        <p:nvSpPr>
          <p:cNvPr id="5" name="Curved Right Arrow 4"/>
          <p:cNvSpPr/>
          <p:nvPr/>
        </p:nvSpPr>
        <p:spPr>
          <a:xfrm rot="16376580">
            <a:off x="6589922" y="2538848"/>
            <a:ext cx="552182" cy="1666272"/>
          </a:xfrm>
          <a:prstGeom prst="curvedRightArrow">
            <a:avLst>
              <a:gd name="adj1" fmla="val 25000"/>
              <a:gd name="adj2" fmla="val 50000"/>
              <a:gd name="adj3" fmla="val 30237"/>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rot="1130406">
            <a:off x="7945456" y="1073542"/>
            <a:ext cx="990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3" name="Rectangle 4"/>
          <p:cNvSpPr>
            <a:spLocks noChangeArrowheads="1"/>
          </p:cNvSpPr>
          <p:nvPr/>
        </p:nvSpPr>
        <p:spPr bwMode="auto">
          <a:xfrm>
            <a:off x="4583113" y="866775"/>
            <a:ext cx="4433887"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Porosity Evolution and Contaminant Release</a:t>
            </a:r>
          </a:p>
        </p:txBody>
      </p:sp>
      <p:sp>
        <p:nvSpPr>
          <p:cNvPr id="14" name="Rectangle 3"/>
          <p:cNvSpPr>
            <a:spLocks noChangeArrowheads="1"/>
          </p:cNvSpPr>
          <p:nvPr/>
        </p:nvSpPr>
        <p:spPr bwMode="auto">
          <a:xfrm>
            <a:off x="4578350" y="3648105"/>
            <a:ext cx="4433888" cy="390525"/>
          </a:xfrm>
          <a:prstGeom prst="rect">
            <a:avLst/>
          </a:prstGeom>
          <a:gradFill rotWithShape="0">
            <a:gsLst>
              <a:gs pos="0">
                <a:srgbClr val="FFD999"/>
              </a:gs>
              <a:gs pos="100000">
                <a:srgbClr val="FFF0D7"/>
              </a:gs>
            </a:gsLst>
            <a:lin ang="5400000" scaled="1"/>
          </a:gradFill>
          <a:ln w="3175">
            <a:solidFill>
              <a:srgbClr val="B3B3B3"/>
            </a:solidFill>
            <a:miter lim="800000"/>
            <a:headEnd/>
            <a:tailEnd/>
          </a:ln>
        </p:spPr>
        <p:txBody>
          <a:bodyPr wrap="none" anchor="ctr"/>
          <a:lstStyle>
            <a:lvl1pPr>
              <a:defRPr sz="2800">
                <a:solidFill>
                  <a:schemeClr val="tx1"/>
                </a:solidFill>
                <a:latin typeface="Arial" charset="0"/>
              </a:defRPr>
            </a:lvl1pPr>
            <a:lvl2pPr marL="742950" indent="-285750">
              <a:defRPr sz="2800">
                <a:solidFill>
                  <a:schemeClr val="tx1"/>
                </a:solidFill>
                <a:latin typeface="Arial" charset="0"/>
              </a:defRPr>
            </a:lvl2pPr>
            <a:lvl3pPr marL="1143000" indent="-228600">
              <a:defRPr sz="2800">
                <a:solidFill>
                  <a:schemeClr val="tx1"/>
                </a:solidFill>
                <a:latin typeface="Arial" charset="0"/>
              </a:defRPr>
            </a:lvl3pPr>
            <a:lvl4pPr marL="1600200" indent="-228600">
              <a:defRPr sz="2800">
                <a:solidFill>
                  <a:schemeClr val="tx1"/>
                </a:solidFill>
                <a:latin typeface="Arial" charset="0"/>
              </a:defRPr>
            </a:lvl4pPr>
            <a:lvl5pPr marL="2057400" indent="-22860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a:r>
              <a:rPr lang="en-US" altLang="en-US" sz="1600" b="1" dirty="0" smtClean="0">
                <a:solidFill>
                  <a:prstClr val="black"/>
                </a:solidFill>
              </a:rPr>
              <a:t>Technology Impacts</a:t>
            </a:r>
            <a:endParaRPr lang="en-US" altLang="en-US" sz="1600" b="1" dirty="0">
              <a:solidFill>
                <a:prstClr val="black"/>
              </a:solidFill>
            </a:endParaRPr>
          </a:p>
        </p:txBody>
      </p:sp>
      <p:sp>
        <p:nvSpPr>
          <p:cNvPr id="15" name="Text Box 12"/>
          <p:cNvSpPr txBox="1">
            <a:spLocks noChangeArrowheads="1"/>
          </p:cNvSpPr>
          <p:nvPr/>
        </p:nvSpPr>
        <p:spPr bwMode="auto">
          <a:xfrm>
            <a:off x="4572000" y="4049286"/>
            <a:ext cx="4418012" cy="2046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171450" indent="-168275">
              <a:spcAft>
                <a:spcPts val="900"/>
              </a:spcAft>
              <a:buFont typeface="Arial" panose="020B0604020202020204" pitchFamily="34" charset="0"/>
              <a:buChar char="•"/>
            </a:pPr>
            <a:r>
              <a:rPr lang="en-US" sz="1600" dirty="0" smtClean="0"/>
              <a:t>Progress </a:t>
            </a:r>
            <a:r>
              <a:rPr lang="en-US" sz="1600" dirty="0"/>
              <a:t>towards prediction for highly complex systems </a:t>
            </a:r>
          </a:p>
          <a:p>
            <a:pPr marL="171450" indent="-168275">
              <a:spcAft>
                <a:spcPts val="900"/>
              </a:spcAft>
              <a:buFont typeface="Arial" panose="020B0604020202020204" pitchFamily="34" charset="0"/>
              <a:buChar char="•"/>
            </a:pPr>
            <a:r>
              <a:rPr lang="en-US" sz="1600" dirty="0"/>
              <a:t>I</a:t>
            </a:r>
            <a:r>
              <a:rPr lang="en-US" sz="1600" dirty="0" smtClean="0"/>
              <a:t>ncredible </a:t>
            </a:r>
            <a:r>
              <a:rPr lang="en-US" sz="1600" dirty="0"/>
              <a:t>new characterization approaches that provide insights via remote, ex-situ, and/or in-situ measurements </a:t>
            </a:r>
          </a:p>
          <a:p>
            <a:pPr marL="171450" indent="-168275">
              <a:spcAft>
                <a:spcPts val="900"/>
              </a:spcAft>
              <a:buFont typeface="Arial" panose="020B0604020202020204" pitchFamily="34" charset="0"/>
              <a:buChar char="•"/>
            </a:pPr>
            <a:r>
              <a:rPr lang="en-US" sz="1600" dirty="0" smtClean="0"/>
              <a:t>Greater </a:t>
            </a:r>
            <a:r>
              <a:rPr lang="en-US" sz="1600" dirty="0"/>
              <a:t>confidence in prediction over extremes in space and time </a:t>
            </a:r>
          </a:p>
        </p:txBody>
      </p:sp>
    </p:spTree>
    <p:extLst>
      <p:ext uri="{BB962C8B-B14F-4D97-AF65-F5344CB8AC3E}">
        <p14:creationId xmlns:p14="http://schemas.microsoft.com/office/powerpoint/2010/main" val="16673537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352800" y="-219075"/>
            <a:ext cx="5791200" cy="1143000"/>
          </a:xfrm>
        </p:spPr>
        <p:txBody>
          <a:bodyPr/>
          <a:lstStyle/>
          <a:p>
            <a:r>
              <a:rPr lang="en-US" dirty="0" smtClean="0"/>
              <a:t>BRN Agenda</a:t>
            </a:r>
            <a:endParaRPr lang="en-US" dirty="0"/>
          </a:p>
        </p:txBody>
      </p:sp>
      <p:sp>
        <p:nvSpPr>
          <p:cNvPr id="4" name="Slide Number Placeholder 3"/>
          <p:cNvSpPr>
            <a:spLocks noGrp="1"/>
          </p:cNvSpPr>
          <p:nvPr>
            <p:ph type="sldNum" sz="quarter" idx="11"/>
          </p:nvPr>
        </p:nvSpPr>
        <p:spPr/>
        <p:txBody>
          <a:bodyPr/>
          <a:lstStyle/>
          <a:p>
            <a:pPr>
              <a:defRPr/>
            </a:pPr>
            <a:fld id="{21722FF3-B2FF-4B9D-A1FC-2641F0BD8CF1}" type="slidenum">
              <a:rPr lang="en-US" smtClean="0"/>
              <a:pPr>
                <a:defRPr/>
              </a:pPr>
              <a:t>21</a:t>
            </a:fld>
            <a:endParaRPr lang="en-US"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250365">
            <a:off x="354245" y="366499"/>
            <a:ext cx="4507922" cy="57065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96385">
            <a:off x="4574774" y="802166"/>
            <a:ext cx="4343400" cy="5365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3493842" y="6367046"/>
            <a:ext cx="4811958" cy="338554"/>
          </a:xfrm>
          <a:prstGeom prst="rect">
            <a:avLst/>
          </a:prstGeom>
          <a:noFill/>
          <a:ln>
            <a:solidFill>
              <a:schemeClr val="tx1"/>
            </a:solidFill>
          </a:ln>
        </p:spPr>
        <p:txBody>
          <a:bodyPr wrap="none" rtlCol="0">
            <a:spAutoFit/>
          </a:bodyPr>
          <a:lstStyle/>
          <a:p>
            <a:r>
              <a:rPr lang="en-US" sz="1600" b="1" i="1" dirty="0" smtClean="0">
                <a:solidFill>
                  <a:prstClr val="black"/>
                </a:solidFill>
              </a:rPr>
              <a:t>Initial Report Writing</a:t>
            </a:r>
            <a:r>
              <a:rPr lang="en-US" sz="1600" dirty="0" smtClean="0">
                <a:solidFill>
                  <a:prstClr val="black"/>
                </a:solidFill>
              </a:rPr>
              <a:t>: 4:00pm, Friday – Noon, Saturday</a:t>
            </a:r>
            <a:endParaRPr lang="en-US" sz="1600" dirty="0">
              <a:solidFill>
                <a:prstClr val="black"/>
              </a:solidFill>
            </a:endParaRPr>
          </a:p>
        </p:txBody>
      </p:sp>
    </p:spTree>
    <p:extLst>
      <p:ext uri="{BB962C8B-B14F-4D97-AF65-F5344CB8AC3E}">
        <p14:creationId xmlns:p14="http://schemas.microsoft.com/office/powerpoint/2010/main" val="36622379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Workshop Participants</a:t>
            </a:r>
            <a:endParaRPr lang="en-US"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22</a:t>
            </a:fld>
            <a:endParaRPr lang="en-US" dirty="0"/>
          </a:p>
        </p:txBody>
      </p:sp>
      <p:sp>
        <p:nvSpPr>
          <p:cNvPr id="4" name="Rectangle 3"/>
          <p:cNvSpPr/>
          <p:nvPr/>
        </p:nvSpPr>
        <p:spPr>
          <a:xfrm>
            <a:off x="129639" y="809424"/>
            <a:ext cx="4800600" cy="3970318"/>
          </a:xfrm>
          <a:prstGeom prst="rect">
            <a:avLst/>
          </a:prstGeom>
        </p:spPr>
        <p:txBody>
          <a:bodyPr wrap="square">
            <a:spAutoFit/>
          </a:bodyPr>
          <a:lstStyle/>
          <a:p>
            <a:r>
              <a:rPr lang="en-US" sz="1200" b="1" u="sng" dirty="0" smtClean="0">
                <a:solidFill>
                  <a:prstClr val="black"/>
                </a:solidFill>
              </a:rPr>
              <a:t>Panel 1 – Waste Strea</a:t>
            </a:r>
            <a:r>
              <a:rPr lang="en-US" sz="1200" b="1" u="sng" dirty="0">
                <a:solidFill>
                  <a:prstClr val="black"/>
                </a:solidFill>
              </a:rPr>
              <a:t>m</a:t>
            </a:r>
            <a:endParaRPr lang="en-US" sz="1200" b="1" u="sng" dirty="0" smtClean="0">
              <a:solidFill>
                <a:prstClr val="black"/>
              </a:solidFill>
            </a:endParaRPr>
          </a:p>
          <a:p>
            <a:endParaRPr lang="en-US" sz="1200" dirty="0">
              <a:solidFill>
                <a:prstClr val="black"/>
              </a:solidFill>
            </a:endParaRPr>
          </a:p>
          <a:p>
            <a:r>
              <a:rPr lang="en-US" sz="1200" dirty="0" smtClean="0">
                <a:solidFill>
                  <a:prstClr val="black"/>
                </a:solidFill>
              </a:rPr>
              <a:t>Jenifer </a:t>
            </a:r>
            <a:r>
              <a:rPr lang="en-US" sz="1200" dirty="0" err="1">
                <a:solidFill>
                  <a:prstClr val="black"/>
                </a:solidFill>
              </a:rPr>
              <a:t>Braley</a:t>
            </a:r>
            <a:r>
              <a:rPr lang="en-US" sz="1200" dirty="0">
                <a:solidFill>
                  <a:prstClr val="black"/>
                </a:solidFill>
              </a:rPr>
              <a:t>, </a:t>
            </a:r>
            <a:r>
              <a:rPr lang="en-US" sz="1200" dirty="0" smtClean="0">
                <a:solidFill>
                  <a:prstClr val="black"/>
                </a:solidFill>
              </a:rPr>
              <a:t>CSM (co-chair)</a:t>
            </a:r>
            <a:endParaRPr lang="en-US" sz="1200" dirty="0">
              <a:solidFill>
                <a:prstClr val="black"/>
              </a:solidFill>
            </a:endParaRPr>
          </a:p>
          <a:p>
            <a:r>
              <a:rPr lang="en-US" sz="1200" dirty="0">
                <a:solidFill>
                  <a:prstClr val="black"/>
                </a:solidFill>
              </a:rPr>
              <a:t>Mark Antonio, </a:t>
            </a:r>
            <a:r>
              <a:rPr lang="en-US" sz="1200" dirty="0" smtClean="0">
                <a:solidFill>
                  <a:prstClr val="black"/>
                </a:solidFill>
              </a:rPr>
              <a:t>ANL (co-chair)</a:t>
            </a:r>
          </a:p>
          <a:p>
            <a:r>
              <a:rPr lang="en-US" sz="1200" dirty="0" smtClean="0">
                <a:solidFill>
                  <a:prstClr val="black"/>
                </a:solidFill>
              </a:rPr>
              <a:t>Sam  </a:t>
            </a:r>
            <a:r>
              <a:rPr lang="en-US" sz="1200" dirty="0">
                <a:solidFill>
                  <a:prstClr val="black"/>
                </a:solidFill>
              </a:rPr>
              <a:t>Bryan, PNNL     </a:t>
            </a:r>
          </a:p>
          <a:p>
            <a:r>
              <a:rPr lang="en-US" sz="1200" dirty="0">
                <a:solidFill>
                  <a:prstClr val="black"/>
                </a:solidFill>
              </a:rPr>
              <a:t>Rebecca Chamberlain, LANL</a:t>
            </a:r>
          </a:p>
          <a:p>
            <a:r>
              <a:rPr lang="en-US" sz="1200" dirty="0">
                <a:solidFill>
                  <a:prstClr val="black"/>
                </a:solidFill>
              </a:rPr>
              <a:t>Ken Czerwinski, </a:t>
            </a:r>
            <a:r>
              <a:rPr lang="en-US" sz="1200" dirty="0" err="1">
                <a:solidFill>
                  <a:prstClr val="black"/>
                </a:solidFill>
              </a:rPr>
              <a:t>TerraPower</a:t>
            </a:r>
            <a:r>
              <a:rPr lang="en-US" sz="1200" dirty="0">
                <a:solidFill>
                  <a:prstClr val="black"/>
                </a:solidFill>
              </a:rPr>
              <a:t>/UNLV</a:t>
            </a:r>
          </a:p>
          <a:p>
            <a:r>
              <a:rPr lang="en-US" sz="1200" dirty="0" err="1">
                <a:solidFill>
                  <a:prstClr val="black"/>
                </a:solidFill>
              </a:rPr>
              <a:t>Lætitia</a:t>
            </a:r>
            <a:r>
              <a:rPr lang="en-US" sz="1200" dirty="0">
                <a:solidFill>
                  <a:prstClr val="black"/>
                </a:solidFill>
              </a:rPr>
              <a:t> </a:t>
            </a:r>
            <a:r>
              <a:rPr lang="en-US" sz="1200" dirty="0" err="1">
                <a:solidFill>
                  <a:prstClr val="black"/>
                </a:solidFill>
              </a:rPr>
              <a:t>Delmau</a:t>
            </a:r>
            <a:r>
              <a:rPr lang="en-US" sz="1200" dirty="0">
                <a:solidFill>
                  <a:prstClr val="black"/>
                </a:solidFill>
              </a:rPr>
              <a:t>, ORNL     </a:t>
            </a:r>
          </a:p>
          <a:p>
            <a:r>
              <a:rPr lang="en-US" sz="1200" dirty="0">
                <a:solidFill>
                  <a:prstClr val="black"/>
                </a:solidFill>
              </a:rPr>
              <a:t>David Dixon, University of Alabama</a:t>
            </a:r>
          </a:p>
          <a:p>
            <a:r>
              <a:rPr lang="en-US" sz="1200" dirty="0">
                <a:solidFill>
                  <a:prstClr val="black"/>
                </a:solidFill>
              </a:rPr>
              <a:t>Ross Ellis, ANL</a:t>
            </a:r>
          </a:p>
          <a:p>
            <a:r>
              <a:rPr lang="en-US" sz="1200" dirty="0">
                <a:solidFill>
                  <a:prstClr val="black"/>
                </a:solidFill>
              </a:rPr>
              <a:t>Andrew </a:t>
            </a:r>
            <a:r>
              <a:rPr lang="en-US" sz="1200" dirty="0" err="1">
                <a:solidFill>
                  <a:prstClr val="black"/>
                </a:solidFill>
              </a:rPr>
              <a:t>Felmy</a:t>
            </a:r>
            <a:r>
              <a:rPr lang="en-US" sz="1200" dirty="0">
                <a:solidFill>
                  <a:prstClr val="black"/>
                </a:solidFill>
              </a:rPr>
              <a:t>, PNNL/WSU</a:t>
            </a:r>
          </a:p>
          <a:p>
            <a:r>
              <a:rPr lang="en-US" sz="1200" dirty="0">
                <a:solidFill>
                  <a:prstClr val="black"/>
                </a:solidFill>
              </a:rPr>
              <a:t>Nathaniel </a:t>
            </a:r>
            <a:r>
              <a:rPr lang="en-US" sz="1200" dirty="0" err="1">
                <a:solidFill>
                  <a:prstClr val="black"/>
                </a:solidFill>
              </a:rPr>
              <a:t>Fisch</a:t>
            </a:r>
            <a:r>
              <a:rPr lang="en-US" sz="1200" dirty="0">
                <a:solidFill>
                  <a:prstClr val="black"/>
                </a:solidFill>
              </a:rPr>
              <a:t>, PPPL/Princeton</a:t>
            </a:r>
          </a:p>
          <a:p>
            <a:r>
              <a:rPr lang="en-US" sz="1200" dirty="0">
                <a:solidFill>
                  <a:prstClr val="black"/>
                </a:solidFill>
              </a:rPr>
              <a:t>Amy Hixon, Notre Dame</a:t>
            </a:r>
          </a:p>
          <a:p>
            <a:r>
              <a:rPr lang="en-US" sz="1200" dirty="0">
                <a:solidFill>
                  <a:prstClr val="black"/>
                </a:solidFill>
              </a:rPr>
              <a:t>Gregg </a:t>
            </a:r>
            <a:r>
              <a:rPr lang="en-US" sz="1200" dirty="0" err="1">
                <a:solidFill>
                  <a:prstClr val="black"/>
                </a:solidFill>
              </a:rPr>
              <a:t>Lumetta</a:t>
            </a:r>
            <a:r>
              <a:rPr lang="en-US" sz="1200" dirty="0">
                <a:solidFill>
                  <a:prstClr val="black"/>
                </a:solidFill>
              </a:rPr>
              <a:t>, PNNL</a:t>
            </a:r>
          </a:p>
          <a:p>
            <a:r>
              <a:rPr lang="en-US" sz="1200" dirty="0">
                <a:solidFill>
                  <a:prstClr val="black"/>
                </a:solidFill>
              </a:rPr>
              <a:t>Luther McDonald, Utah</a:t>
            </a:r>
          </a:p>
          <a:p>
            <a:r>
              <a:rPr lang="en-US" sz="1200" dirty="0">
                <a:solidFill>
                  <a:prstClr val="black"/>
                </a:solidFill>
              </a:rPr>
              <a:t>Thom Orlando, GA Tech</a:t>
            </a:r>
          </a:p>
          <a:p>
            <a:r>
              <a:rPr lang="en-US" sz="1200" dirty="0">
                <a:solidFill>
                  <a:prstClr val="black"/>
                </a:solidFill>
              </a:rPr>
              <a:t>Alena </a:t>
            </a:r>
            <a:r>
              <a:rPr lang="en-US" sz="1200" dirty="0" err="1">
                <a:solidFill>
                  <a:prstClr val="black"/>
                </a:solidFill>
              </a:rPr>
              <a:t>Paulenova</a:t>
            </a:r>
            <a:r>
              <a:rPr lang="en-US" sz="1200" dirty="0">
                <a:solidFill>
                  <a:prstClr val="black"/>
                </a:solidFill>
              </a:rPr>
              <a:t>, Oregon State U</a:t>
            </a:r>
          </a:p>
          <a:p>
            <a:r>
              <a:rPr lang="en-US" sz="1200" dirty="0">
                <a:solidFill>
                  <a:prstClr val="black"/>
                </a:solidFill>
              </a:rPr>
              <a:t>Reid Peterson, PNNL     </a:t>
            </a:r>
          </a:p>
          <a:p>
            <a:r>
              <a:rPr lang="en-US" sz="1200" dirty="0">
                <a:solidFill>
                  <a:prstClr val="black"/>
                </a:solidFill>
              </a:rPr>
              <a:t>Brian Powell, Clemson</a:t>
            </a:r>
          </a:p>
          <a:p>
            <a:r>
              <a:rPr lang="en-US" sz="1200" dirty="0">
                <a:solidFill>
                  <a:prstClr val="black"/>
                </a:solidFill>
              </a:rPr>
              <a:t>Ralf </a:t>
            </a:r>
            <a:r>
              <a:rPr lang="en-US" sz="1200" dirty="0" err="1">
                <a:solidFill>
                  <a:prstClr val="black"/>
                </a:solidFill>
              </a:rPr>
              <a:t>Sudowe</a:t>
            </a:r>
            <a:r>
              <a:rPr lang="en-US" sz="1200" dirty="0">
                <a:solidFill>
                  <a:prstClr val="black"/>
                </a:solidFill>
              </a:rPr>
              <a:t>, UNLV </a:t>
            </a:r>
          </a:p>
          <a:p>
            <a:r>
              <a:rPr lang="en-US" sz="1200" dirty="0">
                <a:solidFill>
                  <a:prstClr val="black"/>
                </a:solidFill>
              </a:rPr>
              <a:t>Justin </a:t>
            </a:r>
            <a:r>
              <a:rPr lang="en-US" sz="1200" dirty="0" err="1">
                <a:solidFill>
                  <a:prstClr val="black"/>
                </a:solidFill>
              </a:rPr>
              <a:t>Walensky</a:t>
            </a:r>
            <a:r>
              <a:rPr lang="en-US" sz="1200" dirty="0">
                <a:solidFill>
                  <a:prstClr val="black"/>
                </a:solidFill>
              </a:rPr>
              <a:t>, Missouri</a:t>
            </a:r>
          </a:p>
        </p:txBody>
      </p:sp>
      <p:sp>
        <p:nvSpPr>
          <p:cNvPr id="6" name="Rectangle 5"/>
          <p:cNvSpPr/>
          <p:nvPr/>
        </p:nvSpPr>
        <p:spPr>
          <a:xfrm>
            <a:off x="3048000" y="809424"/>
            <a:ext cx="2667000" cy="3231654"/>
          </a:xfrm>
          <a:prstGeom prst="rect">
            <a:avLst/>
          </a:prstGeom>
        </p:spPr>
        <p:txBody>
          <a:bodyPr wrap="square">
            <a:spAutoFit/>
          </a:bodyPr>
          <a:lstStyle/>
          <a:p>
            <a:r>
              <a:rPr lang="en-US" sz="1200" b="1" u="sng" dirty="0" smtClean="0">
                <a:solidFill>
                  <a:prstClr val="black"/>
                </a:solidFill>
              </a:rPr>
              <a:t>Panel 2 – Waste Form</a:t>
            </a:r>
          </a:p>
          <a:p>
            <a:endParaRPr lang="en-US" sz="1200" dirty="0">
              <a:solidFill>
                <a:prstClr val="black"/>
              </a:solidFill>
            </a:endParaRPr>
          </a:p>
          <a:p>
            <a:r>
              <a:rPr lang="en-US" sz="1200" dirty="0" smtClean="0">
                <a:solidFill>
                  <a:prstClr val="black"/>
                </a:solidFill>
              </a:rPr>
              <a:t>Gerald </a:t>
            </a:r>
            <a:r>
              <a:rPr lang="en-US" sz="1200" dirty="0">
                <a:solidFill>
                  <a:prstClr val="black"/>
                </a:solidFill>
              </a:rPr>
              <a:t>Frankel, Ohio </a:t>
            </a:r>
            <a:r>
              <a:rPr lang="en-US" sz="1200" dirty="0" smtClean="0">
                <a:solidFill>
                  <a:prstClr val="black"/>
                </a:solidFill>
              </a:rPr>
              <a:t>State (co-chair)</a:t>
            </a:r>
            <a:endParaRPr lang="en-US" sz="1200" dirty="0">
              <a:solidFill>
                <a:prstClr val="black"/>
              </a:solidFill>
            </a:endParaRPr>
          </a:p>
          <a:p>
            <a:r>
              <a:rPr lang="en-US" sz="1200" dirty="0">
                <a:solidFill>
                  <a:prstClr val="black"/>
                </a:solidFill>
              </a:rPr>
              <a:t>Jim </a:t>
            </a:r>
            <a:r>
              <a:rPr lang="en-US" sz="1200" dirty="0" err="1">
                <a:solidFill>
                  <a:prstClr val="black"/>
                </a:solidFill>
              </a:rPr>
              <a:t>Marra</a:t>
            </a:r>
            <a:r>
              <a:rPr lang="en-US" sz="1200" dirty="0">
                <a:solidFill>
                  <a:prstClr val="black"/>
                </a:solidFill>
              </a:rPr>
              <a:t>, </a:t>
            </a:r>
            <a:r>
              <a:rPr lang="en-US" sz="1200" dirty="0" smtClean="0">
                <a:solidFill>
                  <a:prstClr val="black"/>
                </a:solidFill>
              </a:rPr>
              <a:t>SRNL (co-chair)</a:t>
            </a:r>
          </a:p>
          <a:p>
            <a:r>
              <a:rPr lang="en-US" sz="1200" dirty="0" smtClean="0">
                <a:solidFill>
                  <a:prstClr val="black"/>
                </a:solidFill>
              </a:rPr>
              <a:t>Theodore </a:t>
            </a:r>
            <a:r>
              <a:rPr lang="en-US" sz="1200" dirty="0" err="1">
                <a:solidFill>
                  <a:prstClr val="black"/>
                </a:solidFill>
              </a:rPr>
              <a:t>Besmann</a:t>
            </a:r>
            <a:r>
              <a:rPr lang="en-US" sz="1200" dirty="0">
                <a:solidFill>
                  <a:prstClr val="black"/>
                </a:solidFill>
              </a:rPr>
              <a:t>, </a:t>
            </a:r>
            <a:r>
              <a:rPr lang="en-US" sz="1200" dirty="0" smtClean="0">
                <a:solidFill>
                  <a:prstClr val="black"/>
                </a:solidFill>
              </a:rPr>
              <a:t>South </a:t>
            </a:r>
            <a:r>
              <a:rPr lang="en-US" sz="1200" dirty="0">
                <a:solidFill>
                  <a:prstClr val="black"/>
                </a:solidFill>
              </a:rPr>
              <a:t>Carolina</a:t>
            </a:r>
          </a:p>
          <a:p>
            <a:r>
              <a:rPr lang="en-US" sz="1200" dirty="0">
                <a:solidFill>
                  <a:prstClr val="black"/>
                </a:solidFill>
              </a:rPr>
              <a:t>Brady Hanson, PNNL</a:t>
            </a:r>
          </a:p>
          <a:p>
            <a:r>
              <a:rPr lang="en-US" sz="1200" dirty="0">
                <a:solidFill>
                  <a:prstClr val="black"/>
                </a:solidFill>
              </a:rPr>
              <a:t>Carol </a:t>
            </a:r>
            <a:r>
              <a:rPr lang="en-US" sz="1200" dirty="0" err="1">
                <a:solidFill>
                  <a:prstClr val="black"/>
                </a:solidFill>
              </a:rPr>
              <a:t>Jantzen</a:t>
            </a:r>
            <a:r>
              <a:rPr lang="en-US" sz="1200" dirty="0">
                <a:solidFill>
                  <a:prstClr val="black"/>
                </a:solidFill>
              </a:rPr>
              <a:t>, SRNL</a:t>
            </a:r>
          </a:p>
          <a:p>
            <a:r>
              <a:rPr lang="en-US" sz="1200" dirty="0" err="1">
                <a:solidFill>
                  <a:prstClr val="black"/>
                </a:solidFill>
              </a:rPr>
              <a:t>Meimei</a:t>
            </a:r>
            <a:r>
              <a:rPr lang="en-US" sz="1200" dirty="0">
                <a:solidFill>
                  <a:prstClr val="black"/>
                </a:solidFill>
              </a:rPr>
              <a:t> Li, ANL</a:t>
            </a:r>
          </a:p>
          <a:p>
            <a:r>
              <a:rPr lang="en-US" sz="1200" dirty="0">
                <a:solidFill>
                  <a:prstClr val="black"/>
                </a:solidFill>
              </a:rPr>
              <a:t>Elizabeth </a:t>
            </a:r>
            <a:r>
              <a:rPr lang="en-US" sz="1200" dirty="0" err="1">
                <a:solidFill>
                  <a:prstClr val="black"/>
                </a:solidFill>
              </a:rPr>
              <a:t>Opila</a:t>
            </a:r>
            <a:r>
              <a:rPr lang="en-US" sz="1200" dirty="0">
                <a:solidFill>
                  <a:prstClr val="black"/>
                </a:solidFill>
              </a:rPr>
              <a:t>, Univ. of Virginia</a:t>
            </a:r>
          </a:p>
          <a:p>
            <a:r>
              <a:rPr lang="en-US" sz="1200" dirty="0">
                <a:solidFill>
                  <a:prstClr val="black"/>
                </a:solidFill>
              </a:rPr>
              <a:t>Ivar </a:t>
            </a:r>
            <a:r>
              <a:rPr lang="en-US" sz="1200" dirty="0" err="1">
                <a:solidFill>
                  <a:prstClr val="black"/>
                </a:solidFill>
              </a:rPr>
              <a:t>Reimanis</a:t>
            </a:r>
            <a:r>
              <a:rPr lang="en-US" sz="1200" dirty="0">
                <a:solidFill>
                  <a:prstClr val="black"/>
                </a:solidFill>
              </a:rPr>
              <a:t>, </a:t>
            </a:r>
            <a:r>
              <a:rPr lang="en-US" sz="1200" dirty="0" smtClean="0">
                <a:solidFill>
                  <a:prstClr val="black"/>
                </a:solidFill>
              </a:rPr>
              <a:t>CSM</a:t>
            </a:r>
            <a:endParaRPr lang="en-US" sz="1200" dirty="0">
              <a:solidFill>
                <a:prstClr val="black"/>
              </a:solidFill>
            </a:endParaRPr>
          </a:p>
          <a:p>
            <a:r>
              <a:rPr lang="en-US" sz="1200" dirty="0">
                <a:solidFill>
                  <a:prstClr val="black"/>
                </a:solidFill>
              </a:rPr>
              <a:t>Ian Robertson, Wisconsin</a:t>
            </a:r>
          </a:p>
          <a:p>
            <a:r>
              <a:rPr lang="en-US" sz="1200" dirty="0">
                <a:solidFill>
                  <a:prstClr val="black"/>
                </a:solidFill>
              </a:rPr>
              <a:t>Kurt </a:t>
            </a:r>
            <a:r>
              <a:rPr lang="en-US" sz="1200" dirty="0" err="1">
                <a:solidFill>
                  <a:prstClr val="black"/>
                </a:solidFill>
              </a:rPr>
              <a:t>Sickafus</a:t>
            </a:r>
            <a:r>
              <a:rPr lang="en-US" sz="1200" dirty="0">
                <a:solidFill>
                  <a:prstClr val="black"/>
                </a:solidFill>
              </a:rPr>
              <a:t>, U. Tennessee </a:t>
            </a:r>
          </a:p>
          <a:p>
            <a:r>
              <a:rPr lang="en-US" sz="1200" dirty="0">
                <a:solidFill>
                  <a:prstClr val="black"/>
                </a:solidFill>
              </a:rPr>
              <a:t>Bob </a:t>
            </a:r>
            <a:r>
              <a:rPr lang="en-US" sz="1200" dirty="0" err="1">
                <a:solidFill>
                  <a:prstClr val="black"/>
                </a:solidFill>
              </a:rPr>
              <a:t>Sindelar</a:t>
            </a:r>
            <a:r>
              <a:rPr lang="en-US" sz="1200" dirty="0">
                <a:solidFill>
                  <a:prstClr val="black"/>
                </a:solidFill>
              </a:rPr>
              <a:t>, SRNL</a:t>
            </a:r>
          </a:p>
          <a:p>
            <a:r>
              <a:rPr lang="en-US" sz="1200" dirty="0" err="1">
                <a:solidFill>
                  <a:prstClr val="black"/>
                </a:solidFill>
              </a:rPr>
              <a:t>Narasi</a:t>
            </a:r>
            <a:r>
              <a:rPr lang="en-US" sz="1200" dirty="0">
                <a:solidFill>
                  <a:prstClr val="black"/>
                </a:solidFill>
              </a:rPr>
              <a:t> Sridhar, FNACE</a:t>
            </a:r>
          </a:p>
          <a:p>
            <a:r>
              <a:rPr lang="en-US" sz="1200" dirty="0">
                <a:solidFill>
                  <a:prstClr val="black"/>
                </a:solidFill>
              </a:rPr>
              <a:t>Blas </a:t>
            </a:r>
            <a:r>
              <a:rPr lang="en-US" sz="1200" dirty="0" err="1">
                <a:solidFill>
                  <a:prstClr val="black"/>
                </a:solidFill>
              </a:rPr>
              <a:t>Uberuaga</a:t>
            </a:r>
            <a:r>
              <a:rPr lang="en-US" sz="1200" dirty="0">
                <a:solidFill>
                  <a:prstClr val="black"/>
                </a:solidFill>
              </a:rPr>
              <a:t>, LANL</a:t>
            </a:r>
          </a:p>
          <a:p>
            <a:r>
              <a:rPr lang="en-US" sz="1200" dirty="0">
                <a:solidFill>
                  <a:prstClr val="black"/>
                </a:solidFill>
              </a:rPr>
              <a:t>John Vienna, PNNL</a:t>
            </a:r>
          </a:p>
          <a:p>
            <a:r>
              <a:rPr lang="en-US" sz="1200" dirty="0">
                <a:solidFill>
                  <a:prstClr val="black"/>
                </a:solidFill>
              </a:rPr>
              <a:t>Bill Weber, U. Tennessee/ORNL</a:t>
            </a:r>
          </a:p>
        </p:txBody>
      </p:sp>
      <p:sp>
        <p:nvSpPr>
          <p:cNvPr id="7" name="Rectangle 6"/>
          <p:cNvSpPr/>
          <p:nvPr/>
        </p:nvSpPr>
        <p:spPr>
          <a:xfrm>
            <a:off x="6151418" y="809424"/>
            <a:ext cx="2971800" cy="3970318"/>
          </a:xfrm>
          <a:prstGeom prst="rect">
            <a:avLst/>
          </a:prstGeom>
        </p:spPr>
        <p:txBody>
          <a:bodyPr wrap="square">
            <a:spAutoFit/>
          </a:bodyPr>
          <a:lstStyle/>
          <a:p>
            <a:r>
              <a:rPr lang="en-US" sz="1200" b="1" u="sng" dirty="0" smtClean="0">
                <a:solidFill>
                  <a:prstClr val="black"/>
                </a:solidFill>
              </a:rPr>
              <a:t>Panel 3 – Contaminant Fate and Transport</a:t>
            </a:r>
          </a:p>
          <a:p>
            <a:endParaRPr lang="en-US" sz="1200" u="sng" dirty="0">
              <a:solidFill>
                <a:prstClr val="black"/>
              </a:solidFill>
            </a:endParaRPr>
          </a:p>
          <a:p>
            <a:r>
              <a:rPr lang="en-US" sz="1200" dirty="0" smtClean="0">
                <a:solidFill>
                  <a:prstClr val="black"/>
                </a:solidFill>
              </a:rPr>
              <a:t>David </a:t>
            </a:r>
            <a:r>
              <a:rPr lang="en-US" sz="1200" dirty="0">
                <a:solidFill>
                  <a:prstClr val="black"/>
                </a:solidFill>
              </a:rPr>
              <a:t>Cole, </a:t>
            </a:r>
            <a:r>
              <a:rPr lang="en-US" sz="1200" dirty="0" smtClean="0">
                <a:solidFill>
                  <a:prstClr val="black"/>
                </a:solidFill>
              </a:rPr>
              <a:t>OSU (co-chair)</a:t>
            </a:r>
            <a:endParaRPr lang="en-US" sz="1200" dirty="0">
              <a:solidFill>
                <a:prstClr val="black"/>
              </a:solidFill>
            </a:endParaRPr>
          </a:p>
          <a:p>
            <a:r>
              <a:rPr lang="en-US" sz="1200" dirty="0">
                <a:solidFill>
                  <a:prstClr val="black"/>
                </a:solidFill>
              </a:rPr>
              <a:t>Susan Hubbard, </a:t>
            </a:r>
            <a:r>
              <a:rPr lang="en-US" sz="1200" dirty="0" smtClean="0">
                <a:solidFill>
                  <a:prstClr val="black"/>
                </a:solidFill>
              </a:rPr>
              <a:t>LBNL (co-chair)</a:t>
            </a:r>
          </a:p>
          <a:p>
            <a:r>
              <a:rPr lang="en-US" sz="1200" dirty="0" smtClean="0">
                <a:solidFill>
                  <a:prstClr val="black"/>
                </a:solidFill>
              </a:rPr>
              <a:t>John </a:t>
            </a:r>
            <a:r>
              <a:rPr lang="en-US" sz="1200" dirty="0" err="1">
                <a:solidFill>
                  <a:prstClr val="black"/>
                </a:solidFill>
              </a:rPr>
              <a:t>Bargar</a:t>
            </a:r>
            <a:r>
              <a:rPr lang="en-US" sz="1200" dirty="0">
                <a:solidFill>
                  <a:prstClr val="black"/>
                </a:solidFill>
              </a:rPr>
              <a:t>, SLAC</a:t>
            </a:r>
          </a:p>
          <a:p>
            <a:r>
              <a:rPr lang="en-US" sz="1200" dirty="0">
                <a:solidFill>
                  <a:prstClr val="black"/>
                </a:solidFill>
              </a:rPr>
              <a:t>Ian Bourg, Princeton</a:t>
            </a:r>
          </a:p>
          <a:p>
            <a:r>
              <a:rPr lang="en-US" sz="1200" dirty="0">
                <a:solidFill>
                  <a:prstClr val="black"/>
                </a:solidFill>
              </a:rPr>
              <a:t>Miles Denham, SRNL</a:t>
            </a:r>
          </a:p>
          <a:p>
            <a:r>
              <a:rPr lang="en-US" sz="1200" dirty="0">
                <a:solidFill>
                  <a:prstClr val="black"/>
                </a:solidFill>
              </a:rPr>
              <a:t>Young-Shin Jun, </a:t>
            </a:r>
            <a:r>
              <a:rPr lang="en-US" sz="1200" dirty="0" smtClean="0">
                <a:solidFill>
                  <a:prstClr val="black"/>
                </a:solidFill>
              </a:rPr>
              <a:t>Wash. U, St</a:t>
            </a:r>
            <a:r>
              <a:rPr lang="en-US" sz="1200" dirty="0">
                <a:solidFill>
                  <a:prstClr val="black"/>
                </a:solidFill>
              </a:rPr>
              <a:t>. Louis</a:t>
            </a:r>
          </a:p>
          <a:p>
            <a:r>
              <a:rPr lang="en-US" sz="1200" dirty="0">
                <a:solidFill>
                  <a:prstClr val="black"/>
                </a:solidFill>
              </a:rPr>
              <a:t>Annie </a:t>
            </a:r>
            <a:r>
              <a:rPr lang="en-US" sz="1200" dirty="0" err="1">
                <a:solidFill>
                  <a:prstClr val="black"/>
                </a:solidFill>
              </a:rPr>
              <a:t>Kersting</a:t>
            </a:r>
            <a:r>
              <a:rPr lang="en-US" sz="1200" dirty="0">
                <a:solidFill>
                  <a:prstClr val="black"/>
                </a:solidFill>
              </a:rPr>
              <a:t>, LLNL</a:t>
            </a:r>
          </a:p>
          <a:p>
            <a:r>
              <a:rPr lang="en-US" sz="1200" dirty="0">
                <a:solidFill>
                  <a:prstClr val="black"/>
                </a:solidFill>
              </a:rPr>
              <a:t>Kate Maher, Stanford</a:t>
            </a:r>
          </a:p>
          <a:p>
            <a:r>
              <a:rPr lang="en-US" sz="1200" dirty="0">
                <a:solidFill>
                  <a:prstClr val="black"/>
                </a:solidFill>
              </a:rPr>
              <a:t>David Moulton, LANL</a:t>
            </a:r>
          </a:p>
          <a:p>
            <a:r>
              <a:rPr lang="en-US" sz="1200" dirty="0">
                <a:solidFill>
                  <a:prstClr val="black"/>
                </a:solidFill>
              </a:rPr>
              <a:t>Fred Phillips, New Mexico Tech</a:t>
            </a:r>
          </a:p>
          <a:p>
            <a:r>
              <a:rPr lang="en-US" sz="1200" dirty="0">
                <a:solidFill>
                  <a:prstClr val="black"/>
                </a:solidFill>
              </a:rPr>
              <a:t>Eric </a:t>
            </a:r>
            <a:r>
              <a:rPr lang="en-US" sz="1200" dirty="0" err="1">
                <a:solidFill>
                  <a:prstClr val="black"/>
                </a:solidFill>
              </a:rPr>
              <a:t>Roden</a:t>
            </a:r>
            <a:r>
              <a:rPr lang="en-US" sz="1200" dirty="0">
                <a:solidFill>
                  <a:prstClr val="black"/>
                </a:solidFill>
              </a:rPr>
              <a:t>, Wisconsin</a:t>
            </a:r>
          </a:p>
          <a:p>
            <a:r>
              <a:rPr lang="en-US" sz="1200" dirty="0">
                <a:solidFill>
                  <a:prstClr val="black"/>
                </a:solidFill>
              </a:rPr>
              <a:t>Kevin Rosso, PNNL</a:t>
            </a:r>
          </a:p>
          <a:p>
            <a:r>
              <a:rPr lang="en-US" sz="1200" dirty="0">
                <a:solidFill>
                  <a:prstClr val="black"/>
                </a:solidFill>
              </a:rPr>
              <a:t>Tim </a:t>
            </a:r>
            <a:r>
              <a:rPr lang="en-US" sz="1200" dirty="0" err="1">
                <a:solidFill>
                  <a:prstClr val="black"/>
                </a:solidFill>
              </a:rPr>
              <a:t>Scheibe</a:t>
            </a:r>
            <a:r>
              <a:rPr lang="en-US" sz="1200" dirty="0">
                <a:solidFill>
                  <a:prstClr val="black"/>
                </a:solidFill>
              </a:rPr>
              <a:t>, PNNL</a:t>
            </a:r>
          </a:p>
          <a:p>
            <a:r>
              <a:rPr lang="en-US" sz="1200" dirty="0">
                <a:solidFill>
                  <a:prstClr val="black"/>
                </a:solidFill>
              </a:rPr>
              <a:t>Lee Slater, Rutgers</a:t>
            </a:r>
          </a:p>
          <a:p>
            <a:r>
              <a:rPr lang="en-US" sz="1200" dirty="0">
                <a:solidFill>
                  <a:prstClr val="black"/>
                </a:solidFill>
              </a:rPr>
              <a:t>Carl </a:t>
            </a:r>
            <a:r>
              <a:rPr lang="en-US" sz="1200" dirty="0" err="1">
                <a:solidFill>
                  <a:prstClr val="black"/>
                </a:solidFill>
              </a:rPr>
              <a:t>Steefel</a:t>
            </a:r>
            <a:r>
              <a:rPr lang="en-US" sz="1200" dirty="0">
                <a:solidFill>
                  <a:prstClr val="black"/>
                </a:solidFill>
              </a:rPr>
              <a:t> , LBNL</a:t>
            </a:r>
          </a:p>
          <a:p>
            <a:r>
              <a:rPr lang="en-US" sz="1200" dirty="0">
                <a:solidFill>
                  <a:prstClr val="black"/>
                </a:solidFill>
              </a:rPr>
              <a:t>Dave </a:t>
            </a:r>
            <a:r>
              <a:rPr lang="en-US" sz="1200" dirty="0" err="1">
                <a:solidFill>
                  <a:prstClr val="black"/>
                </a:solidFill>
              </a:rPr>
              <a:t>Wesolowski</a:t>
            </a:r>
            <a:r>
              <a:rPr lang="en-US" sz="1200" dirty="0">
                <a:solidFill>
                  <a:prstClr val="black"/>
                </a:solidFill>
              </a:rPr>
              <a:t>, ORNL</a:t>
            </a:r>
          </a:p>
          <a:p>
            <a:r>
              <a:rPr lang="en-US" sz="1200" dirty="0">
                <a:solidFill>
                  <a:prstClr val="black"/>
                </a:solidFill>
              </a:rPr>
              <a:t>Ken Williams, LBNL</a:t>
            </a:r>
          </a:p>
          <a:p>
            <a:r>
              <a:rPr lang="en-US" sz="1200" dirty="0">
                <a:solidFill>
                  <a:prstClr val="black"/>
                </a:solidFill>
              </a:rPr>
              <a:t>Kelly </a:t>
            </a:r>
            <a:r>
              <a:rPr lang="en-US" sz="1200" dirty="0" err="1">
                <a:solidFill>
                  <a:prstClr val="black"/>
                </a:solidFill>
              </a:rPr>
              <a:t>Wrighton</a:t>
            </a:r>
            <a:r>
              <a:rPr lang="en-US" sz="1200" dirty="0">
                <a:solidFill>
                  <a:prstClr val="black"/>
                </a:solidFill>
              </a:rPr>
              <a:t>, Ohio State</a:t>
            </a:r>
          </a:p>
          <a:p>
            <a:r>
              <a:rPr lang="en-US" sz="1200" dirty="0">
                <a:solidFill>
                  <a:prstClr val="black"/>
                </a:solidFill>
              </a:rPr>
              <a:t>John </a:t>
            </a:r>
            <a:r>
              <a:rPr lang="en-US" sz="1200" dirty="0" err="1">
                <a:solidFill>
                  <a:prstClr val="black"/>
                </a:solidFill>
              </a:rPr>
              <a:t>Zachara</a:t>
            </a:r>
            <a:r>
              <a:rPr lang="en-US" sz="1200" dirty="0">
                <a:solidFill>
                  <a:prstClr val="black"/>
                </a:solidFill>
              </a:rPr>
              <a:t>, PNNL</a:t>
            </a:r>
          </a:p>
        </p:txBody>
      </p:sp>
      <p:sp>
        <p:nvSpPr>
          <p:cNvPr id="8" name="Rectangle 7"/>
          <p:cNvSpPr/>
          <p:nvPr/>
        </p:nvSpPr>
        <p:spPr>
          <a:xfrm>
            <a:off x="3048000" y="4233208"/>
            <a:ext cx="3124200" cy="1938992"/>
          </a:xfrm>
          <a:prstGeom prst="rect">
            <a:avLst/>
          </a:prstGeom>
        </p:spPr>
        <p:txBody>
          <a:bodyPr wrap="square">
            <a:spAutoFit/>
          </a:bodyPr>
          <a:lstStyle/>
          <a:p>
            <a:r>
              <a:rPr lang="en-US" sz="1200" b="1" u="sng" dirty="0" smtClean="0">
                <a:solidFill>
                  <a:prstClr val="black"/>
                </a:solidFill>
              </a:rPr>
              <a:t>Panel 4 - Crosscutting</a:t>
            </a:r>
          </a:p>
          <a:p>
            <a:endParaRPr lang="en-US" sz="1200" dirty="0">
              <a:solidFill>
                <a:prstClr val="black"/>
              </a:solidFill>
            </a:endParaRPr>
          </a:p>
          <a:p>
            <a:r>
              <a:rPr lang="en-US" sz="1200" dirty="0" smtClean="0">
                <a:solidFill>
                  <a:prstClr val="black"/>
                </a:solidFill>
              </a:rPr>
              <a:t>Aurora </a:t>
            </a:r>
            <a:r>
              <a:rPr lang="en-US" sz="1200" dirty="0">
                <a:solidFill>
                  <a:prstClr val="black"/>
                </a:solidFill>
              </a:rPr>
              <a:t>Clark, </a:t>
            </a:r>
            <a:r>
              <a:rPr lang="en-US" sz="1200" dirty="0" smtClean="0">
                <a:solidFill>
                  <a:prstClr val="black"/>
                </a:solidFill>
              </a:rPr>
              <a:t>WSU (co-chair)</a:t>
            </a:r>
            <a:endParaRPr lang="en-US" sz="1200" dirty="0">
              <a:solidFill>
                <a:prstClr val="black"/>
              </a:solidFill>
            </a:endParaRPr>
          </a:p>
          <a:p>
            <a:r>
              <a:rPr lang="en-US" sz="1200" dirty="0">
                <a:solidFill>
                  <a:prstClr val="black"/>
                </a:solidFill>
              </a:rPr>
              <a:t>Todd Allen, </a:t>
            </a:r>
            <a:r>
              <a:rPr lang="en-US" sz="1200" dirty="0" smtClean="0">
                <a:solidFill>
                  <a:prstClr val="black"/>
                </a:solidFill>
              </a:rPr>
              <a:t>INL (co-chair)</a:t>
            </a:r>
          </a:p>
          <a:p>
            <a:r>
              <a:rPr lang="en-US" sz="1200" dirty="0" smtClean="0">
                <a:solidFill>
                  <a:prstClr val="black"/>
                </a:solidFill>
              </a:rPr>
              <a:t>Bill </a:t>
            </a:r>
            <a:r>
              <a:rPr lang="en-US" sz="1200" dirty="0">
                <a:solidFill>
                  <a:prstClr val="black"/>
                </a:solidFill>
              </a:rPr>
              <a:t>Casey, UC Davis</a:t>
            </a:r>
          </a:p>
          <a:p>
            <a:r>
              <a:rPr lang="en-US" sz="1200" dirty="0">
                <a:solidFill>
                  <a:prstClr val="black"/>
                </a:solidFill>
              </a:rPr>
              <a:t>Lynne Ecker, BNL</a:t>
            </a:r>
          </a:p>
          <a:p>
            <a:r>
              <a:rPr lang="en-US" sz="1200" dirty="0">
                <a:solidFill>
                  <a:prstClr val="black"/>
                </a:solidFill>
              </a:rPr>
              <a:t>Michael </a:t>
            </a:r>
            <a:r>
              <a:rPr lang="en-US" sz="1200" dirty="0" err="1">
                <a:solidFill>
                  <a:prstClr val="black"/>
                </a:solidFill>
              </a:rPr>
              <a:t>Demkowicz</a:t>
            </a:r>
            <a:r>
              <a:rPr lang="en-US" sz="1200" dirty="0">
                <a:solidFill>
                  <a:prstClr val="black"/>
                </a:solidFill>
              </a:rPr>
              <a:t>, MIT</a:t>
            </a:r>
          </a:p>
          <a:p>
            <a:r>
              <a:rPr lang="en-US" sz="1200" dirty="0">
                <a:solidFill>
                  <a:prstClr val="black"/>
                </a:solidFill>
              </a:rPr>
              <a:t>Tom Doe, </a:t>
            </a:r>
            <a:r>
              <a:rPr lang="en-US" sz="1200" dirty="0" err="1">
                <a:solidFill>
                  <a:prstClr val="black"/>
                </a:solidFill>
              </a:rPr>
              <a:t>Golder</a:t>
            </a:r>
            <a:r>
              <a:rPr lang="en-US" sz="1200" dirty="0">
                <a:solidFill>
                  <a:prstClr val="black"/>
                </a:solidFill>
              </a:rPr>
              <a:t> Associates</a:t>
            </a:r>
          </a:p>
          <a:p>
            <a:r>
              <a:rPr lang="en-US" sz="1200" dirty="0" err="1">
                <a:solidFill>
                  <a:prstClr val="black"/>
                </a:solidFill>
              </a:rPr>
              <a:t>Maik</a:t>
            </a:r>
            <a:r>
              <a:rPr lang="en-US" sz="1200" dirty="0">
                <a:solidFill>
                  <a:prstClr val="black"/>
                </a:solidFill>
              </a:rPr>
              <a:t> Lang, U. Tennessee</a:t>
            </a:r>
          </a:p>
          <a:p>
            <a:r>
              <a:rPr lang="en-US" sz="1200" dirty="0">
                <a:solidFill>
                  <a:prstClr val="black"/>
                </a:solidFill>
              </a:rPr>
              <a:t>David </a:t>
            </a:r>
            <a:r>
              <a:rPr lang="en-US" sz="1200" dirty="0" err="1">
                <a:solidFill>
                  <a:prstClr val="black"/>
                </a:solidFill>
              </a:rPr>
              <a:t>Shuh</a:t>
            </a:r>
            <a:r>
              <a:rPr lang="en-US" sz="1200" dirty="0">
                <a:solidFill>
                  <a:prstClr val="black"/>
                </a:solidFill>
              </a:rPr>
              <a:t>, LBNL</a:t>
            </a:r>
          </a:p>
        </p:txBody>
      </p:sp>
    </p:spTree>
    <p:extLst>
      <p:ext uri="{BB962C8B-B14F-4D97-AF65-F5344CB8AC3E}">
        <p14:creationId xmlns:p14="http://schemas.microsoft.com/office/powerpoint/2010/main" val="1804298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the Nuclear </a:t>
            </a:r>
            <a:r>
              <a:rPr lang="en-US" dirty="0" smtClean="0"/>
              <a:t>Weapons Legacy</a:t>
            </a:r>
            <a:endParaRPr lang="en-US" dirty="0"/>
          </a:p>
        </p:txBody>
      </p:sp>
      <p:sp>
        <p:nvSpPr>
          <p:cNvPr id="5" name="Content Placeholder 2"/>
          <p:cNvSpPr>
            <a:spLocks noGrp="1"/>
          </p:cNvSpPr>
          <p:nvPr>
            <p:ph idx="1"/>
          </p:nvPr>
        </p:nvSpPr>
        <p:spPr>
          <a:xfrm>
            <a:off x="457200" y="1395664"/>
            <a:ext cx="8229600" cy="5005136"/>
          </a:xfrm>
        </p:spPr>
        <p:txBody>
          <a:bodyPr/>
          <a:lstStyle/>
          <a:p>
            <a:pPr lvl="2"/>
            <a:endParaRPr lang="en-US" dirty="0" smtClean="0"/>
          </a:p>
          <a:p>
            <a:endParaRPr lang="en-US" dirty="0"/>
          </a:p>
        </p:txBody>
      </p:sp>
      <p:pic>
        <p:nvPicPr>
          <p:cNvPr id="7" name="Picture 6" descr="DOE_Seal_Color 2,400 × 2,400.png"/>
          <p:cNvPicPr>
            <a:picLocks noChangeAspect="1"/>
          </p:cNvPicPr>
          <p:nvPr/>
        </p:nvPicPr>
        <p:blipFill>
          <a:blip r:embed="rId3" cstate="print"/>
          <a:stretch>
            <a:fillRect/>
          </a:stretch>
        </p:blipFill>
        <p:spPr>
          <a:xfrm>
            <a:off x="2998788" y="4888402"/>
            <a:ext cx="1143000" cy="1143000"/>
          </a:xfrm>
          <a:prstGeom prst="rect">
            <a:avLst/>
          </a:prstGeom>
        </p:spPr>
      </p:pic>
      <p:sp>
        <p:nvSpPr>
          <p:cNvPr id="10" name="Right Arrow 9"/>
          <p:cNvSpPr/>
          <p:nvPr/>
        </p:nvSpPr>
        <p:spPr>
          <a:xfrm>
            <a:off x="1970247" y="5292304"/>
            <a:ext cx="861774" cy="335196"/>
          </a:xfrm>
          <a:prstGeom prst="rightArrow">
            <a:avLst/>
          </a:prstGeom>
          <a:gradFill flip="none" rotWithShape="1">
            <a:gsLst>
              <a:gs pos="0">
                <a:srgbClr val="DDEBCF"/>
              </a:gs>
              <a:gs pos="59000">
                <a:srgbClr val="9CB86E"/>
              </a:gs>
              <a:gs pos="100000">
                <a:srgbClr val="156B13"/>
              </a:gs>
            </a:gsLst>
            <a:lin ang="10800000" scaled="1"/>
            <a:tileRect/>
          </a:gradFill>
          <a:ln>
            <a:solidFill>
              <a:srgbClr val="285C1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041900" y="1491445"/>
            <a:ext cx="3830638" cy="1323439"/>
          </a:xfrm>
          <a:prstGeom prst="rect">
            <a:avLst/>
          </a:prstGeom>
        </p:spPr>
        <p:txBody>
          <a:bodyPr wrap="square">
            <a:spAutoFit/>
          </a:bodyPr>
          <a:lstStyle/>
          <a:p>
            <a:pPr marL="0" lvl="2" algn="ctr"/>
            <a:r>
              <a:rPr lang="en-US" sz="2000" b="1" dirty="0" smtClean="0">
                <a:solidFill>
                  <a:srgbClr val="000099"/>
                </a:solidFill>
                <a:sym typeface="Symbol"/>
              </a:rPr>
              <a:t>Since 1989, EM has completed its cleanup mission at 91 </a:t>
            </a:r>
            <a:r>
              <a:rPr lang="en-US" sz="2000" b="1" dirty="0">
                <a:solidFill>
                  <a:srgbClr val="000099"/>
                </a:solidFill>
                <a:sym typeface="Symbol"/>
              </a:rPr>
              <a:t>of </a:t>
            </a:r>
            <a:r>
              <a:rPr lang="en-US" sz="2000" b="1" dirty="0" smtClean="0">
                <a:solidFill>
                  <a:srgbClr val="000099"/>
                </a:solidFill>
                <a:sym typeface="Symbol"/>
              </a:rPr>
              <a:t>the 107 </a:t>
            </a:r>
            <a:r>
              <a:rPr lang="en-US" sz="2000" b="1" dirty="0">
                <a:solidFill>
                  <a:srgbClr val="000099"/>
                </a:solidFill>
                <a:sym typeface="Symbol"/>
              </a:rPr>
              <a:t>major nuclear weapons </a:t>
            </a:r>
            <a:r>
              <a:rPr lang="en-US" sz="2000" b="1" dirty="0" smtClean="0">
                <a:solidFill>
                  <a:srgbClr val="000099"/>
                </a:solidFill>
                <a:sym typeface="Symbol"/>
              </a:rPr>
              <a:t>and nuclear research sites.</a:t>
            </a:r>
            <a:endParaRPr lang="en-US" sz="2000" b="1" dirty="0">
              <a:solidFill>
                <a:srgbClr val="000099"/>
              </a:solidFill>
              <a:sym typeface="Symbol"/>
            </a:endParaRPr>
          </a:p>
        </p:txBody>
      </p:sp>
      <p:grpSp>
        <p:nvGrpSpPr>
          <p:cNvPr id="247" name="Group 246"/>
          <p:cNvGrpSpPr/>
          <p:nvPr/>
        </p:nvGrpSpPr>
        <p:grpSpPr>
          <a:xfrm>
            <a:off x="38100" y="1375289"/>
            <a:ext cx="4519613" cy="3200400"/>
            <a:chOff x="38100" y="1452563"/>
            <a:chExt cx="4519613" cy="3200400"/>
          </a:xfrm>
        </p:grpSpPr>
        <p:sp>
          <p:nvSpPr>
            <p:cNvPr id="9" name="TextBox 8"/>
            <p:cNvSpPr txBox="1"/>
            <p:nvPr/>
          </p:nvSpPr>
          <p:spPr>
            <a:xfrm>
              <a:off x="1199618" y="1537622"/>
              <a:ext cx="2447636" cy="338554"/>
            </a:xfrm>
            <a:prstGeom prst="rect">
              <a:avLst/>
            </a:prstGeom>
            <a:noFill/>
          </p:spPr>
          <p:txBody>
            <a:bodyPr wrap="square" rtlCol="0">
              <a:spAutoFit/>
            </a:bodyPr>
            <a:lstStyle/>
            <a:p>
              <a:pPr algn="ctr"/>
              <a:r>
                <a:rPr lang="en-US" sz="1600" b="1" i="1" dirty="0" smtClean="0">
                  <a:solidFill>
                    <a:prstClr val="white"/>
                  </a:solidFill>
                </a:rPr>
                <a:t>Historical Cleanup Sites</a:t>
              </a:r>
              <a:endParaRPr lang="en-US" sz="1600" b="1" i="1" dirty="0">
                <a:solidFill>
                  <a:prstClr val="white"/>
                </a:solidFill>
              </a:endParaRPr>
            </a:p>
          </p:txBody>
        </p:sp>
        <p:sp>
          <p:nvSpPr>
            <p:cNvPr id="13" name="AutoShape 237"/>
            <p:cNvSpPr>
              <a:spLocks noChangeAspect="1" noChangeArrowheads="1" noTextEdit="1"/>
            </p:cNvSpPr>
            <p:nvPr/>
          </p:nvSpPr>
          <p:spPr bwMode="auto">
            <a:xfrm>
              <a:off x="38100" y="1452563"/>
              <a:ext cx="45196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Freeform 239"/>
            <p:cNvSpPr>
              <a:spLocks/>
            </p:cNvSpPr>
            <p:nvPr/>
          </p:nvSpPr>
          <p:spPr bwMode="auto">
            <a:xfrm>
              <a:off x="1550988" y="3770314"/>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7" name="Rectangle 241"/>
            <p:cNvSpPr>
              <a:spLocks noChangeArrowheads="1"/>
            </p:cNvSpPr>
            <p:nvPr/>
          </p:nvSpPr>
          <p:spPr bwMode="auto">
            <a:xfrm>
              <a:off x="144463" y="3557589"/>
              <a:ext cx="14128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smtClean="0">
                  <a:solidFill>
                    <a:prstClr val="white"/>
                  </a:solidFill>
                  <a:latin typeface="Franklin Gothic Heavy" pitchFamily="34" charset="0"/>
                </a:rPr>
                <a:t>HI</a:t>
              </a:r>
              <a:endParaRPr lang="en-US" altLang="en-US" dirty="0" smtClean="0">
                <a:solidFill>
                  <a:prstClr val="white"/>
                </a:solidFill>
              </a:endParaRPr>
            </a:p>
          </p:txBody>
        </p:sp>
        <p:sp>
          <p:nvSpPr>
            <p:cNvPr id="48" name="Rectangle 242"/>
            <p:cNvSpPr>
              <a:spLocks noChangeArrowheads="1"/>
            </p:cNvSpPr>
            <p:nvPr/>
          </p:nvSpPr>
          <p:spPr bwMode="auto">
            <a:xfrm>
              <a:off x="4054476" y="4446589"/>
              <a:ext cx="188913"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100" dirty="0" smtClean="0">
                  <a:solidFill>
                    <a:prstClr val="white"/>
                  </a:solidFill>
                  <a:latin typeface="Franklin Gothic Heavy" pitchFamily="34" charset="0"/>
                </a:rPr>
                <a:t>PR</a:t>
              </a:r>
              <a:endParaRPr lang="en-US" altLang="en-US" dirty="0" smtClean="0">
                <a:solidFill>
                  <a:prstClr val="white"/>
                </a:solidFill>
              </a:endParaRPr>
            </a:p>
          </p:txBody>
        </p:sp>
        <p:sp>
          <p:nvSpPr>
            <p:cNvPr id="49" name="Freeform 243"/>
            <p:cNvSpPr>
              <a:spLocks/>
            </p:cNvSpPr>
            <p:nvPr/>
          </p:nvSpPr>
          <p:spPr bwMode="auto">
            <a:xfrm>
              <a:off x="3044826" y="2743201"/>
              <a:ext cx="261938" cy="477838"/>
            </a:xfrm>
            <a:custGeom>
              <a:avLst/>
              <a:gdLst>
                <a:gd name="T0" fmla="*/ 5 w 165"/>
                <a:gd name="T1" fmla="*/ 301 h 301"/>
                <a:gd name="T2" fmla="*/ 10 w 165"/>
                <a:gd name="T3" fmla="*/ 292 h 301"/>
                <a:gd name="T4" fmla="*/ 42 w 165"/>
                <a:gd name="T5" fmla="*/ 290 h 301"/>
                <a:gd name="T6" fmla="*/ 68 w 165"/>
                <a:gd name="T7" fmla="*/ 281 h 301"/>
                <a:gd name="T8" fmla="*/ 94 w 165"/>
                <a:gd name="T9" fmla="*/ 264 h 301"/>
                <a:gd name="T10" fmla="*/ 115 w 165"/>
                <a:gd name="T11" fmla="*/ 263 h 301"/>
                <a:gd name="T12" fmla="*/ 139 w 165"/>
                <a:gd name="T13" fmla="*/ 220 h 301"/>
                <a:gd name="T14" fmla="*/ 146 w 165"/>
                <a:gd name="T15" fmla="*/ 223 h 301"/>
                <a:gd name="T16" fmla="*/ 165 w 165"/>
                <a:gd name="T17" fmla="*/ 208 h 301"/>
                <a:gd name="T18" fmla="*/ 160 w 165"/>
                <a:gd name="T19" fmla="*/ 196 h 301"/>
                <a:gd name="T20" fmla="*/ 162 w 165"/>
                <a:gd name="T21" fmla="*/ 190 h 301"/>
                <a:gd name="T22" fmla="*/ 144 w 165"/>
                <a:gd name="T23" fmla="*/ 5 h 301"/>
                <a:gd name="T24" fmla="*/ 142 w 165"/>
                <a:gd name="T25" fmla="*/ 0 h 301"/>
                <a:gd name="T26" fmla="*/ 44 w 165"/>
                <a:gd name="T27" fmla="*/ 13 h 301"/>
                <a:gd name="T28" fmla="*/ 25 w 165"/>
                <a:gd name="T29" fmla="*/ 24 h 301"/>
                <a:gd name="T30" fmla="*/ 8 w 165"/>
                <a:gd name="T31" fmla="*/ 18 h 301"/>
                <a:gd name="T32" fmla="*/ 21 w 165"/>
                <a:gd name="T33" fmla="*/ 171 h 301"/>
                <a:gd name="T34" fmla="*/ 17 w 165"/>
                <a:gd name="T35" fmla="*/ 201 h 301"/>
                <a:gd name="T36" fmla="*/ 25 w 165"/>
                <a:gd name="T37" fmla="*/ 220 h 301"/>
                <a:gd name="T38" fmla="*/ 17 w 165"/>
                <a:gd name="T39" fmla="*/ 254 h 301"/>
                <a:gd name="T40" fmla="*/ 5 w 165"/>
                <a:gd name="T41" fmla="*/ 269 h 301"/>
                <a:gd name="T42" fmla="*/ 0 w 165"/>
                <a:gd name="T43" fmla="*/ 294 h 301"/>
                <a:gd name="T44" fmla="*/ 5 w 165"/>
                <a:gd name="T45" fmla="*/ 30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5" h="301">
                  <a:moveTo>
                    <a:pt x="5" y="301"/>
                  </a:moveTo>
                  <a:lnTo>
                    <a:pt x="10" y="292"/>
                  </a:lnTo>
                  <a:lnTo>
                    <a:pt x="42" y="290"/>
                  </a:lnTo>
                  <a:lnTo>
                    <a:pt x="68" y="281"/>
                  </a:lnTo>
                  <a:lnTo>
                    <a:pt x="94" y="264"/>
                  </a:lnTo>
                  <a:lnTo>
                    <a:pt x="115" y="263"/>
                  </a:lnTo>
                  <a:lnTo>
                    <a:pt x="139" y="220"/>
                  </a:lnTo>
                  <a:lnTo>
                    <a:pt x="146" y="223"/>
                  </a:lnTo>
                  <a:lnTo>
                    <a:pt x="165" y="208"/>
                  </a:lnTo>
                  <a:lnTo>
                    <a:pt x="160" y="196"/>
                  </a:lnTo>
                  <a:lnTo>
                    <a:pt x="162" y="190"/>
                  </a:lnTo>
                  <a:lnTo>
                    <a:pt x="144" y="5"/>
                  </a:lnTo>
                  <a:lnTo>
                    <a:pt x="142" y="0"/>
                  </a:lnTo>
                  <a:lnTo>
                    <a:pt x="44" y="13"/>
                  </a:lnTo>
                  <a:lnTo>
                    <a:pt x="25" y="24"/>
                  </a:lnTo>
                  <a:lnTo>
                    <a:pt x="8" y="18"/>
                  </a:lnTo>
                  <a:lnTo>
                    <a:pt x="21" y="171"/>
                  </a:lnTo>
                  <a:lnTo>
                    <a:pt x="17" y="201"/>
                  </a:lnTo>
                  <a:lnTo>
                    <a:pt x="25" y="220"/>
                  </a:lnTo>
                  <a:lnTo>
                    <a:pt x="17" y="254"/>
                  </a:lnTo>
                  <a:lnTo>
                    <a:pt x="5" y="269"/>
                  </a:lnTo>
                  <a:lnTo>
                    <a:pt x="0" y="294"/>
                  </a:lnTo>
                  <a:lnTo>
                    <a:pt x="5" y="301"/>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Freeform 244"/>
            <p:cNvSpPr>
              <a:spLocks noEditPoints="1"/>
            </p:cNvSpPr>
            <p:nvPr/>
          </p:nvSpPr>
          <p:spPr bwMode="auto">
            <a:xfrm>
              <a:off x="3038476" y="2736851"/>
              <a:ext cx="276225" cy="490538"/>
            </a:xfrm>
            <a:custGeom>
              <a:avLst/>
              <a:gdLst>
                <a:gd name="T0" fmla="*/ 18 w 658"/>
                <a:gd name="T1" fmla="*/ 1032 h 1057"/>
                <a:gd name="T2" fmla="*/ 50 w 658"/>
                <a:gd name="T3" fmla="*/ 994 h 1057"/>
                <a:gd name="T4" fmla="*/ 167 w 658"/>
                <a:gd name="T5" fmla="*/ 989 h 1057"/>
                <a:gd name="T6" fmla="*/ 264 w 658"/>
                <a:gd name="T7" fmla="*/ 958 h 1057"/>
                <a:gd name="T8" fmla="*/ 368 w 658"/>
                <a:gd name="T9" fmla="*/ 899 h 1057"/>
                <a:gd name="T10" fmla="*/ 435 w 658"/>
                <a:gd name="T11" fmla="*/ 903 h 1057"/>
                <a:gd name="T12" fmla="*/ 545 w 658"/>
                <a:gd name="T13" fmla="*/ 749 h 1057"/>
                <a:gd name="T14" fmla="*/ 559 w 658"/>
                <a:gd name="T15" fmla="*/ 761 h 1057"/>
                <a:gd name="T16" fmla="*/ 626 w 658"/>
                <a:gd name="T17" fmla="*/ 730 h 1057"/>
                <a:gd name="T18" fmla="*/ 606 w 658"/>
                <a:gd name="T19" fmla="*/ 681 h 1057"/>
                <a:gd name="T20" fmla="*/ 611 w 658"/>
                <a:gd name="T21" fmla="*/ 663 h 1057"/>
                <a:gd name="T22" fmla="*/ 545 w 658"/>
                <a:gd name="T23" fmla="*/ 39 h 1057"/>
                <a:gd name="T24" fmla="*/ 553 w 658"/>
                <a:gd name="T25" fmla="*/ 32 h 1057"/>
                <a:gd name="T26" fmla="*/ 189 w 658"/>
                <a:gd name="T27" fmla="*/ 75 h 1057"/>
                <a:gd name="T28" fmla="*/ 105 w 658"/>
                <a:gd name="T29" fmla="*/ 112 h 1057"/>
                <a:gd name="T30" fmla="*/ 61 w 658"/>
                <a:gd name="T31" fmla="*/ 76 h 1057"/>
                <a:gd name="T32" fmla="*/ 108 w 658"/>
                <a:gd name="T33" fmla="*/ 601 h 1057"/>
                <a:gd name="T34" fmla="*/ 93 w 658"/>
                <a:gd name="T35" fmla="*/ 695 h 1057"/>
                <a:gd name="T36" fmla="*/ 125 w 658"/>
                <a:gd name="T37" fmla="*/ 769 h 1057"/>
                <a:gd name="T38" fmla="*/ 91 w 658"/>
                <a:gd name="T39" fmla="*/ 891 h 1057"/>
                <a:gd name="T40" fmla="*/ 47 w 658"/>
                <a:gd name="T41" fmla="*/ 937 h 1057"/>
                <a:gd name="T42" fmla="*/ 30 w 658"/>
                <a:gd name="T43" fmla="*/ 1009 h 1057"/>
                <a:gd name="T44" fmla="*/ 3 w 658"/>
                <a:gd name="T45" fmla="*/ 1026 h 1057"/>
                <a:gd name="T46" fmla="*/ 16 w 658"/>
                <a:gd name="T47" fmla="*/ 931 h 1057"/>
                <a:gd name="T48" fmla="*/ 67 w 658"/>
                <a:gd name="T49" fmla="*/ 870 h 1057"/>
                <a:gd name="T50" fmla="*/ 94 w 658"/>
                <a:gd name="T51" fmla="*/ 760 h 1057"/>
                <a:gd name="T52" fmla="*/ 65 w 658"/>
                <a:gd name="T53" fmla="*/ 709 h 1057"/>
                <a:gd name="T54" fmla="*/ 76 w 658"/>
                <a:gd name="T55" fmla="*/ 597 h 1057"/>
                <a:gd name="T56" fmla="*/ 29 w 658"/>
                <a:gd name="T57" fmla="*/ 79 h 1057"/>
                <a:gd name="T58" fmla="*/ 49 w 658"/>
                <a:gd name="T59" fmla="*/ 62 h 1057"/>
                <a:gd name="T60" fmla="*/ 102 w 658"/>
                <a:gd name="T61" fmla="*/ 82 h 1057"/>
                <a:gd name="T62" fmla="*/ 180 w 658"/>
                <a:gd name="T63" fmla="*/ 44 h 1057"/>
                <a:gd name="T64" fmla="*/ 566 w 658"/>
                <a:gd name="T65" fmla="*/ 9 h 1057"/>
                <a:gd name="T66" fmla="*/ 575 w 658"/>
                <a:gd name="T67" fmla="*/ 30 h 1057"/>
                <a:gd name="T68" fmla="*/ 643 w 658"/>
                <a:gd name="T69" fmla="*/ 666 h 1057"/>
                <a:gd name="T70" fmla="*/ 636 w 658"/>
                <a:gd name="T71" fmla="*/ 677 h 1057"/>
                <a:gd name="T72" fmla="*/ 650 w 658"/>
                <a:gd name="T73" fmla="*/ 736 h 1057"/>
                <a:gd name="T74" fmla="*/ 563 w 658"/>
                <a:gd name="T75" fmla="*/ 789 h 1057"/>
                <a:gd name="T76" fmla="*/ 554 w 658"/>
                <a:gd name="T77" fmla="*/ 773 h 1057"/>
                <a:gd name="T78" fmla="*/ 450 w 658"/>
                <a:gd name="T79" fmla="*/ 927 h 1057"/>
                <a:gd name="T80" fmla="*/ 377 w 658"/>
                <a:gd name="T81" fmla="*/ 929 h 1057"/>
                <a:gd name="T82" fmla="*/ 277 w 658"/>
                <a:gd name="T83" fmla="*/ 987 h 1057"/>
                <a:gd name="T84" fmla="*/ 173 w 658"/>
                <a:gd name="T85" fmla="*/ 1020 h 1057"/>
                <a:gd name="T86" fmla="*/ 64 w 658"/>
                <a:gd name="T87" fmla="*/ 1018 h 1057"/>
                <a:gd name="T88" fmla="*/ 32 w 658"/>
                <a:gd name="T89" fmla="*/ 1056 h 1057"/>
                <a:gd name="T90" fmla="*/ 3 w 658"/>
                <a:gd name="T91" fmla="*/ 10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8" h="1057">
                  <a:moveTo>
                    <a:pt x="45" y="1032"/>
                  </a:moveTo>
                  <a:lnTo>
                    <a:pt x="18" y="1032"/>
                  </a:lnTo>
                  <a:lnTo>
                    <a:pt x="37" y="1002"/>
                  </a:lnTo>
                  <a:cubicBezTo>
                    <a:pt x="40" y="997"/>
                    <a:pt x="45" y="994"/>
                    <a:pt x="50" y="994"/>
                  </a:cubicBezTo>
                  <a:lnTo>
                    <a:pt x="171" y="988"/>
                  </a:lnTo>
                  <a:lnTo>
                    <a:pt x="167" y="989"/>
                  </a:lnTo>
                  <a:lnTo>
                    <a:pt x="268" y="957"/>
                  </a:lnTo>
                  <a:lnTo>
                    <a:pt x="264" y="958"/>
                  </a:lnTo>
                  <a:lnTo>
                    <a:pt x="361" y="901"/>
                  </a:lnTo>
                  <a:cubicBezTo>
                    <a:pt x="363" y="900"/>
                    <a:pt x="366" y="899"/>
                    <a:pt x="368" y="899"/>
                  </a:cubicBezTo>
                  <a:lnTo>
                    <a:pt x="448" y="895"/>
                  </a:lnTo>
                  <a:lnTo>
                    <a:pt x="435" y="903"/>
                  </a:lnTo>
                  <a:lnTo>
                    <a:pt x="526" y="756"/>
                  </a:lnTo>
                  <a:cubicBezTo>
                    <a:pt x="530" y="750"/>
                    <a:pt x="538" y="747"/>
                    <a:pt x="545" y="749"/>
                  </a:cubicBezTo>
                  <a:lnTo>
                    <a:pt x="573" y="759"/>
                  </a:lnTo>
                  <a:lnTo>
                    <a:pt x="559" y="761"/>
                  </a:lnTo>
                  <a:lnTo>
                    <a:pt x="631" y="710"/>
                  </a:lnTo>
                  <a:lnTo>
                    <a:pt x="626" y="730"/>
                  </a:lnTo>
                  <a:lnTo>
                    <a:pt x="607" y="692"/>
                  </a:lnTo>
                  <a:cubicBezTo>
                    <a:pt x="605" y="688"/>
                    <a:pt x="605" y="684"/>
                    <a:pt x="606" y="681"/>
                  </a:cubicBezTo>
                  <a:lnTo>
                    <a:pt x="612" y="658"/>
                  </a:lnTo>
                  <a:lnTo>
                    <a:pt x="611" y="663"/>
                  </a:lnTo>
                  <a:lnTo>
                    <a:pt x="543" y="33"/>
                  </a:lnTo>
                  <a:lnTo>
                    <a:pt x="545" y="39"/>
                  </a:lnTo>
                  <a:lnTo>
                    <a:pt x="537" y="24"/>
                  </a:lnTo>
                  <a:lnTo>
                    <a:pt x="553" y="32"/>
                  </a:lnTo>
                  <a:lnTo>
                    <a:pt x="183" y="76"/>
                  </a:lnTo>
                  <a:lnTo>
                    <a:pt x="189" y="75"/>
                  </a:lnTo>
                  <a:lnTo>
                    <a:pt x="117" y="111"/>
                  </a:lnTo>
                  <a:cubicBezTo>
                    <a:pt x="113" y="113"/>
                    <a:pt x="109" y="113"/>
                    <a:pt x="105" y="112"/>
                  </a:cubicBezTo>
                  <a:lnTo>
                    <a:pt x="40" y="93"/>
                  </a:lnTo>
                  <a:lnTo>
                    <a:pt x="61" y="76"/>
                  </a:lnTo>
                  <a:lnTo>
                    <a:pt x="108" y="597"/>
                  </a:lnTo>
                  <a:cubicBezTo>
                    <a:pt x="108" y="599"/>
                    <a:pt x="108" y="600"/>
                    <a:pt x="108" y="601"/>
                  </a:cubicBezTo>
                  <a:lnTo>
                    <a:pt x="95" y="704"/>
                  </a:lnTo>
                  <a:lnTo>
                    <a:pt x="93" y="695"/>
                  </a:lnTo>
                  <a:lnTo>
                    <a:pt x="124" y="758"/>
                  </a:lnTo>
                  <a:cubicBezTo>
                    <a:pt x="125" y="761"/>
                    <a:pt x="126" y="765"/>
                    <a:pt x="125" y="769"/>
                  </a:cubicBezTo>
                  <a:lnTo>
                    <a:pt x="95" y="885"/>
                  </a:lnTo>
                  <a:cubicBezTo>
                    <a:pt x="94" y="887"/>
                    <a:pt x="93" y="889"/>
                    <a:pt x="91" y="891"/>
                  </a:cubicBezTo>
                  <a:lnTo>
                    <a:pt x="44" y="945"/>
                  </a:lnTo>
                  <a:lnTo>
                    <a:pt x="47" y="937"/>
                  </a:lnTo>
                  <a:lnTo>
                    <a:pt x="32" y="1020"/>
                  </a:lnTo>
                  <a:lnTo>
                    <a:pt x="30" y="1009"/>
                  </a:lnTo>
                  <a:lnTo>
                    <a:pt x="45" y="1032"/>
                  </a:lnTo>
                  <a:close/>
                  <a:moveTo>
                    <a:pt x="3" y="1026"/>
                  </a:moveTo>
                  <a:cubicBezTo>
                    <a:pt x="1" y="1023"/>
                    <a:pt x="0" y="1019"/>
                    <a:pt x="1" y="1015"/>
                  </a:cubicBezTo>
                  <a:lnTo>
                    <a:pt x="16" y="931"/>
                  </a:lnTo>
                  <a:cubicBezTo>
                    <a:pt x="16" y="928"/>
                    <a:pt x="18" y="925"/>
                    <a:pt x="20" y="923"/>
                  </a:cubicBezTo>
                  <a:lnTo>
                    <a:pt x="67" y="870"/>
                  </a:lnTo>
                  <a:lnTo>
                    <a:pt x="64" y="877"/>
                  </a:lnTo>
                  <a:lnTo>
                    <a:pt x="94" y="760"/>
                  </a:lnTo>
                  <a:lnTo>
                    <a:pt x="95" y="771"/>
                  </a:lnTo>
                  <a:lnTo>
                    <a:pt x="65" y="709"/>
                  </a:lnTo>
                  <a:cubicBezTo>
                    <a:pt x="63" y="706"/>
                    <a:pt x="63" y="703"/>
                    <a:pt x="63" y="700"/>
                  </a:cubicBezTo>
                  <a:lnTo>
                    <a:pt x="76" y="597"/>
                  </a:lnTo>
                  <a:lnTo>
                    <a:pt x="76" y="600"/>
                  </a:lnTo>
                  <a:lnTo>
                    <a:pt x="29" y="79"/>
                  </a:lnTo>
                  <a:cubicBezTo>
                    <a:pt x="28" y="74"/>
                    <a:pt x="31" y="68"/>
                    <a:pt x="35" y="65"/>
                  </a:cubicBezTo>
                  <a:cubicBezTo>
                    <a:pt x="39" y="62"/>
                    <a:pt x="44" y="61"/>
                    <a:pt x="49" y="62"/>
                  </a:cubicBezTo>
                  <a:lnTo>
                    <a:pt x="114" y="81"/>
                  </a:lnTo>
                  <a:lnTo>
                    <a:pt x="102" y="82"/>
                  </a:lnTo>
                  <a:lnTo>
                    <a:pt x="174" y="46"/>
                  </a:lnTo>
                  <a:cubicBezTo>
                    <a:pt x="176" y="45"/>
                    <a:pt x="178" y="45"/>
                    <a:pt x="180" y="44"/>
                  </a:cubicBezTo>
                  <a:lnTo>
                    <a:pt x="549" y="1"/>
                  </a:lnTo>
                  <a:cubicBezTo>
                    <a:pt x="556" y="0"/>
                    <a:pt x="563" y="3"/>
                    <a:pt x="566" y="9"/>
                  </a:cubicBezTo>
                  <a:lnTo>
                    <a:pt x="573" y="25"/>
                  </a:lnTo>
                  <a:cubicBezTo>
                    <a:pt x="574" y="26"/>
                    <a:pt x="575" y="28"/>
                    <a:pt x="575" y="30"/>
                  </a:cubicBezTo>
                  <a:lnTo>
                    <a:pt x="643" y="660"/>
                  </a:lnTo>
                  <a:cubicBezTo>
                    <a:pt x="643" y="662"/>
                    <a:pt x="643" y="664"/>
                    <a:pt x="643" y="666"/>
                  </a:cubicBezTo>
                  <a:lnTo>
                    <a:pt x="637" y="688"/>
                  </a:lnTo>
                  <a:lnTo>
                    <a:pt x="636" y="677"/>
                  </a:lnTo>
                  <a:lnTo>
                    <a:pt x="655" y="715"/>
                  </a:lnTo>
                  <a:cubicBezTo>
                    <a:pt x="658" y="723"/>
                    <a:pt x="656" y="731"/>
                    <a:pt x="650" y="736"/>
                  </a:cubicBezTo>
                  <a:lnTo>
                    <a:pt x="578" y="787"/>
                  </a:lnTo>
                  <a:cubicBezTo>
                    <a:pt x="574" y="790"/>
                    <a:pt x="568" y="791"/>
                    <a:pt x="563" y="789"/>
                  </a:cubicBezTo>
                  <a:lnTo>
                    <a:pt x="535" y="780"/>
                  </a:lnTo>
                  <a:lnTo>
                    <a:pt x="554" y="773"/>
                  </a:lnTo>
                  <a:lnTo>
                    <a:pt x="462" y="919"/>
                  </a:lnTo>
                  <a:cubicBezTo>
                    <a:pt x="460" y="924"/>
                    <a:pt x="455" y="927"/>
                    <a:pt x="450" y="927"/>
                  </a:cubicBezTo>
                  <a:lnTo>
                    <a:pt x="370" y="931"/>
                  </a:lnTo>
                  <a:lnTo>
                    <a:pt x="377" y="929"/>
                  </a:lnTo>
                  <a:lnTo>
                    <a:pt x="281" y="986"/>
                  </a:lnTo>
                  <a:cubicBezTo>
                    <a:pt x="280" y="986"/>
                    <a:pt x="279" y="987"/>
                    <a:pt x="277" y="987"/>
                  </a:cubicBezTo>
                  <a:lnTo>
                    <a:pt x="177" y="1020"/>
                  </a:lnTo>
                  <a:cubicBezTo>
                    <a:pt x="176" y="1020"/>
                    <a:pt x="174" y="1020"/>
                    <a:pt x="173" y="1020"/>
                  </a:cubicBezTo>
                  <a:lnTo>
                    <a:pt x="51" y="1026"/>
                  </a:lnTo>
                  <a:lnTo>
                    <a:pt x="64" y="1018"/>
                  </a:lnTo>
                  <a:lnTo>
                    <a:pt x="45" y="1049"/>
                  </a:lnTo>
                  <a:cubicBezTo>
                    <a:pt x="42" y="1054"/>
                    <a:pt x="37" y="1056"/>
                    <a:pt x="32" y="1056"/>
                  </a:cubicBezTo>
                  <a:cubicBezTo>
                    <a:pt x="26" y="1057"/>
                    <a:pt x="21" y="1054"/>
                    <a:pt x="18" y="1049"/>
                  </a:cubicBezTo>
                  <a:lnTo>
                    <a:pt x="3" y="102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1" name="Freeform 245"/>
            <p:cNvSpPr>
              <a:spLocks/>
            </p:cNvSpPr>
            <p:nvPr/>
          </p:nvSpPr>
          <p:spPr bwMode="auto">
            <a:xfrm>
              <a:off x="3119438" y="2297114"/>
              <a:ext cx="322263" cy="469900"/>
            </a:xfrm>
            <a:custGeom>
              <a:avLst/>
              <a:gdLst>
                <a:gd name="T0" fmla="*/ 23 w 203"/>
                <a:gd name="T1" fmla="*/ 246 h 296"/>
                <a:gd name="T2" fmla="*/ 20 w 203"/>
                <a:gd name="T3" fmla="*/ 197 h 296"/>
                <a:gd name="T4" fmla="*/ 3 w 203"/>
                <a:gd name="T5" fmla="*/ 160 h 296"/>
                <a:gd name="T6" fmla="*/ 11 w 203"/>
                <a:gd name="T7" fmla="*/ 84 h 296"/>
                <a:gd name="T8" fmla="*/ 39 w 203"/>
                <a:gd name="T9" fmla="*/ 45 h 296"/>
                <a:gd name="T10" fmla="*/ 37 w 203"/>
                <a:gd name="T11" fmla="*/ 74 h 296"/>
                <a:gd name="T12" fmla="*/ 47 w 203"/>
                <a:gd name="T13" fmla="*/ 69 h 296"/>
                <a:gd name="T14" fmla="*/ 47 w 203"/>
                <a:gd name="T15" fmla="*/ 45 h 296"/>
                <a:gd name="T16" fmla="*/ 57 w 203"/>
                <a:gd name="T17" fmla="*/ 30 h 296"/>
                <a:gd name="T18" fmla="*/ 61 w 203"/>
                <a:gd name="T19" fmla="*/ 4 h 296"/>
                <a:gd name="T20" fmla="*/ 71 w 203"/>
                <a:gd name="T21" fmla="*/ 0 h 296"/>
                <a:gd name="T22" fmla="*/ 132 w 203"/>
                <a:gd name="T23" fmla="*/ 23 h 296"/>
                <a:gd name="T24" fmla="*/ 137 w 203"/>
                <a:gd name="T25" fmla="*/ 42 h 296"/>
                <a:gd name="T26" fmla="*/ 146 w 203"/>
                <a:gd name="T27" fmla="*/ 60 h 296"/>
                <a:gd name="T28" fmla="*/ 148 w 203"/>
                <a:gd name="T29" fmla="*/ 93 h 296"/>
                <a:gd name="T30" fmla="*/ 127 w 203"/>
                <a:gd name="T31" fmla="*/ 121 h 296"/>
                <a:gd name="T32" fmla="*/ 126 w 203"/>
                <a:gd name="T33" fmla="*/ 142 h 296"/>
                <a:gd name="T34" fmla="*/ 137 w 203"/>
                <a:gd name="T35" fmla="*/ 149 h 296"/>
                <a:gd name="T36" fmla="*/ 154 w 203"/>
                <a:gd name="T37" fmla="*/ 120 h 296"/>
                <a:gd name="T38" fmla="*/ 170 w 203"/>
                <a:gd name="T39" fmla="*/ 110 h 296"/>
                <a:gd name="T40" fmla="*/ 181 w 203"/>
                <a:gd name="T41" fmla="*/ 116 h 296"/>
                <a:gd name="T42" fmla="*/ 203 w 203"/>
                <a:gd name="T43" fmla="*/ 181 h 296"/>
                <a:gd name="T44" fmla="*/ 187 w 203"/>
                <a:gd name="T45" fmla="*/ 209 h 296"/>
                <a:gd name="T46" fmla="*/ 183 w 203"/>
                <a:gd name="T47" fmla="*/ 230 h 296"/>
                <a:gd name="T48" fmla="*/ 176 w 203"/>
                <a:gd name="T49" fmla="*/ 235 h 296"/>
                <a:gd name="T50" fmla="*/ 176 w 203"/>
                <a:gd name="T51" fmla="*/ 253 h 296"/>
                <a:gd name="T52" fmla="*/ 165 w 203"/>
                <a:gd name="T53" fmla="*/ 278 h 296"/>
                <a:gd name="T54" fmla="*/ 98 w 203"/>
                <a:gd name="T55" fmla="*/ 288 h 296"/>
                <a:gd name="T56" fmla="*/ 97 w 203"/>
                <a:gd name="T57" fmla="*/ 284 h 296"/>
                <a:gd name="T58" fmla="*/ 0 w 203"/>
                <a:gd name="T59" fmla="*/ 296 h 296"/>
                <a:gd name="T60" fmla="*/ 23 w 203"/>
                <a:gd name="T61" fmla="*/ 24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3" h="296">
                  <a:moveTo>
                    <a:pt x="23" y="246"/>
                  </a:moveTo>
                  <a:lnTo>
                    <a:pt x="20" y="197"/>
                  </a:lnTo>
                  <a:lnTo>
                    <a:pt x="3" y="160"/>
                  </a:lnTo>
                  <a:lnTo>
                    <a:pt x="11" y="84"/>
                  </a:lnTo>
                  <a:lnTo>
                    <a:pt x="39" y="45"/>
                  </a:lnTo>
                  <a:lnTo>
                    <a:pt x="37" y="74"/>
                  </a:lnTo>
                  <a:lnTo>
                    <a:pt x="47" y="69"/>
                  </a:lnTo>
                  <a:lnTo>
                    <a:pt x="47" y="45"/>
                  </a:lnTo>
                  <a:lnTo>
                    <a:pt x="57" y="30"/>
                  </a:lnTo>
                  <a:lnTo>
                    <a:pt x="61" y="4"/>
                  </a:lnTo>
                  <a:lnTo>
                    <a:pt x="71" y="0"/>
                  </a:lnTo>
                  <a:lnTo>
                    <a:pt x="132" y="23"/>
                  </a:lnTo>
                  <a:lnTo>
                    <a:pt x="137" y="42"/>
                  </a:lnTo>
                  <a:lnTo>
                    <a:pt x="146" y="60"/>
                  </a:lnTo>
                  <a:lnTo>
                    <a:pt x="148" y="93"/>
                  </a:lnTo>
                  <a:lnTo>
                    <a:pt x="127" y="121"/>
                  </a:lnTo>
                  <a:lnTo>
                    <a:pt x="126" y="142"/>
                  </a:lnTo>
                  <a:lnTo>
                    <a:pt x="137" y="149"/>
                  </a:lnTo>
                  <a:lnTo>
                    <a:pt x="154" y="120"/>
                  </a:lnTo>
                  <a:lnTo>
                    <a:pt x="170" y="110"/>
                  </a:lnTo>
                  <a:lnTo>
                    <a:pt x="181" y="116"/>
                  </a:lnTo>
                  <a:lnTo>
                    <a:pt x="203" y="181"/>
                  </a:lnTo>
                  <a:lnTo>
                    <a:pt x="187" y="209"/>
                  </a:lnTo>
                  <a:lnTo>
                    <a:pt x="183" y="230"/>
                  </a:lnTo>
                  <a:lnTo>
                    <a:pt x="176" y="235"/>
                  </a:lnTo>
                  <a:lnTo>
                    <a:pt x="176" y="253"/>
                  </a:lnTo>
                  <a:lnTo>
                    <a:pt x="165" y="278"/>
                  </a:lnTo>
                  <a:lnTo>
                    <a:pt x="98" y="288"/>
                  </a:lnTo>
                  <a:lnTo>
                    <a:pt x="97" y="284"/>
                  </a:lnTo>
                  <a:lnTo>
                    <a:pt x="0" y="296"/>
                  </a:lnTo>
                  <a:lnTo>
                    <a:pt x="23" y="246"/>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Freeform 246"/>
            <p:cNvSpPr>
              <a:spLocks noEditPoints="1"/>
            </p:cNvSpPr>
            <p:nvPr/>
          </p:nvSpPr>
          <p:spPr bwMode="auto">
            <a:xfrm>
              <a:off x="3113088" y="2289176"/>
              <a:ext cx="334963" cy="484188"/>
            </a:xfrm>
            <a:custGeom>
              <a:avLst/>
              <a:gdLst>
                <a:gd name="T0" fmla="*/ 89 w 801"/>
                <a:gd name="T1" fmla="*/ 855 h 1041"/>
                <a:gd name="T2" fmla="*/ 77 w 801"/>
                <a:gd name="T3" fmla="*/ 694 h 1041"/>
                <a:gd name="T4" fmla="*/ 10 w 801"/>
                <a:gd name="T5" fmla="*/ 559 h 1041"/>
                <a:gd name="T6" fmla="*/ 43 w 801"/>
                <a:gd name="T7" fmla="*/ 293 h 1041"/>
                <a:gd name="T8" fmla="*/ 170 w 801"/>
                <a:gd name="T9" fmla="*/ 153 h 1041"/>
                <a:gd name="T10" fmla="*/ 173 w 801"/>
                <a:gd name="T11" fmla="*/ 270 h 1041"/>
                <a:gd name="T12" fmla="*/ 185 w 801"/>
                <a:gd name="T13" fmla="*/ 236 h 1041"/>
                <a:gd name="T14" fmla="*/ 177 w 801"/>
                <a:gd name="T15" fmla="*/ 168 h 1041"/>
                <a:gd name="T16" fmla="*/ 219 w 801"/>
                <a:gd name="T17" fmla="*/ 109 h 1041"/>
                <a:gd name="T18" fmla="*/ 233 w 801"/>
                <a:gd name="T19" fmla="*/ 27 h 1041"/>
                <a:gd name="T20" fmla="*/ 279 w 801"/>
                <a:gd name="T21" fmla="*/ 1 h 1041"/>
                <a:gd name="T22" fmla="*/ 524 w 801"/>
                <a:gd name="T23" fmla="*/ 79 h 1041"/>
                <a:gd name="T24" fmla="*/ 551 w 801"/>
                <a:gd name="T25" fmla="*/ 155 h 1041"/>
                <a:gd name="T26" fmla="*/ 583 w 801"/>
                <a:gd name="T27" fmla="*/ 214 h 1041"/>
                <a:gd name="T28" fmla="*/ 591 w 801"/>
                <a:gd name="T29" fmla="*/ 333 h 1041"/>
                <a:gd name="T30" fmla="*/ 508 w 801"/>
                <a:gd name="T31" fmla="*/ 440 h 1041"/>
                <a:gd name="T32" fmla="*/ 510 w 801"/>
                <a:gd name="T33" fmla="*/ 499 h 1041"/>
                <a:gd name="T34" fmla="*/ 544 w 801"/>
                <a:gd name="T35" fmla="*/ 510 h 1041"/>
                <a:gd name="T36" fmla="*/ 586 w 801"/>
                <a:gd name="T37" fmla="*/ 416 h 1041"/>
                <a:gd name="T38" fmla="*/ 653 w 801"/>
                <a:gd name="T39" fmla="*/ 378 h 1041"/>
                <a:gd name="T40" fmla="*/ 709 w 801"/>
                <a:gd name="T41" fmla="*/ 399 h 1041"/>
                <a:gd name="T42" fmla="*/ 799 w 801"/>
                <a:gd name="T43" fmla="*/ 628 h 1041"/>
                <a:gd name="T44" fmla="*/ 740 w 801"/>
                <a:gd name="T45" fmla="*/ 738 h 1041"/>
                <a:gd name="T46" fmla="*/ 727 w 801"/>
                <a:gd name="T47" fmla="*/ 804 h 1041"/>
                <a:gd name="T48" fmla="*/ 692 w 801"/>
                <a:gd name="T49" fmla="*/ 831 h 1041"/>
                <a:gd name="T50" fmla="*/ 699 w 801"/>
                <a:gd name="T51" fmla="*/ 880 h 1041"/>
                <a:gd name="T52" fmla="*/ 654 w 801"/>
                <a:gd name="T53" fmla="*/ 971 h 1041"/>
                <a:gd name="T54" fmla="*/ 392 w 801"/>
                <a:gd name="T55" fmla="*/ 1016 h 1041"/>
                <a:gd name="T56" fmla="*/ 367 w 801"/>
                <a:gd name="T57" fmla="*/ 989 h 1041"/>
                <a:gd name="T58" fmla="*/ 18 w 801"/>
                <a:gd name="T59" fmla="*/ 1040 h 1041"/>
                <a:gd name="T60" fmla="*/ 2 w 801"/>
                <a:gd name="T61" fmla="*/ 1017 h 1041"/>
                <a:gd name="T62" fmla="*/ 31 w 801"/>
                <a:gd name="T63" fmla="*/ 1032 h 1041"/>
                <a:gd name="T64" fmla="*/ 380 w 801"/>
                <a:gd name="T65" fmla="*/ 967 h 1041"/>
                <a:gd name="T66" fmla="*/ 404 w 801"/>
                <a:gd name="T67" fmla="*/ 993 h 1041"/>
                <a:gd name="T68" fmla="*/ 638 w 801"/>
                <a:gd name="T69" fmla="*/ 948 h 1041"/>
                <a:gd name="T70" fmla="*/ 669 w 801"/>
                <a:gd name="T71" fmla="*/ 873 h 1041"/>
                <a:gd name="T72" fmla="*/ 667 w 801"/>
                <a:gd name="T73" fmla="*/ 818 h 1041"/>
                <a:gd name="T74" fmla="*/ 703 w 801"/>
                <a:gd name="T75" fmla="*/ 787 h 1041"/>
                <a:gd name="T76" fmla="*/ 711 w 801"/>
                <a:gd name="T77" fmla="*/ 727 h 1041"/>
                <a:gd name="T78" fmla="*/ 771 w 801"/>
                <a:gd name="T79" fmla="*/ 625 h 1041"/>
                <a:gd name="T80" fmla="*/ 687 w 801"/>
                <a:gd name="T81" fmla="*/ 419 h 1041"/>
                <a:gd name="T82" fmla="*/ 654 w 801"/>
                <a:gd name="T83" fmla="*/ 407 h 1041"/>
                <a:gd name="T84" fmla="*/ 606 w 801"/>
                <a:gd name="T85" fmla="*/ 439 h 1041"/>
                <a:gd name="T86" fmla="*/ 549 w 801"/>
                <a:gd name="T87" fmla="*/ 532 h 1041"/>
                <a:gd name="T88" fmla="*/ 486 w 801"/>
                <a:gd name="T89" fmla="*/ 512 h 1041"/>
                <a:gd name="T90" fmla="*/ 480 w 801"/>
                <a:gd name="T91" fmla="*/ 430 h 1041"/>
                <a:gd name="T92" fmla="*/ 562 w 801"/>
                <a:gd name="T93" fmla="*/ 323 h 1041"/>
                <a:gd name="T94" fmla="*/ 553 w 801"/>
                <a:gd name="T95" fmla="*/ 222 h 1041"/>
                <a:gd name="T96" fmla="*/ 521 w 801"/>
                <a:gd name="T97" fmla="*/ 166 h 1041"/>
                <a:gd name="T98" fmla="*/ 503 w 801"/>
                <a:gd name="T99" fmla="*/ 98 h 1041"/>
                <a:gd name="T100" fmla="*/ 279 w 801"/>
                <a:gd name="T101" fmla="*/ 32 h 1041"/>
                <a:gd name="T102" fmla="*/ 254 w 801"/>
                <a:gd name="T103" fmla="*/ 45 h 1041"/>
                <a:gd name="T104" fmla="*/ 248 w 801"/>
                <a:gd name="T105" fmla="*/ 122 h 1041"/>
                <a:gd name="T106" fmla="*/ 205 w 801"/>
                <a:gd name="T107" fmla="*/ 178 h 1041"/>
                <a:gd name="T108" fmla="*/ 209 w 801"/>
                <a:gd name="T109" fmla="*/ 250 h 1041"/>
                <a:gd name="T110" fmla="*/ 164 w 801"/>
                <a:gd name="T111" fmla="*/ 283 h 1041"/>
                <a:gd name="T112" fmla="*/ 141 w 801"/>
                <a:gd name="T113" fmla="*/ 268 h 1041"/>
                <a:gd name="T114" fmla="*/ 177 w 801"/>
                <a:gd name="T115" fmla="*/ 178 h 1041"/>
                <a:gd name="T116" fmla="*/ 72 w 801"/>
                <a:gd name="T117" fmla="*/ 305 h 1041"/>
                <a:gd name="T118" fmla="*/ 40 w 801"/>
                <a:gd name="T119" fmla="*/ 554 h 1041"/>
                <a:gd name="T120" fmla="*/ 107 w 801"/>
                <a:gd name="T121" fmla="*/ 685 h 1041"/>
                <a:gd name="T122" fmla="*/ 119 w 801"/>
                <a:gd name="T123" fmla="*/ 861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1" h="1041">
                  <a:moveTo>
                    <a:pt x="90" y="846"/>
                  </a:moveTo>
                  <a:lnTo>
                    <a:pt x="89" y="855"/>
                  </a:lnTo>
                  <a:lnTo>
                    <a:pt x="75" y="688"/>
                  </a:lnTo>
                  <a:lnTo>
                    <a:pt x="77" y="694"/>
                  </a:lnTo>
                  <a:lnTo>
                    <a:pt x="12" y="569"/>
                  </a:lnTo>
                  <a:cubicBezTo>
                    <a:pt x="10" y="566"/>
                    <a:pt x="10" y="563"/>
                    <a:pt x="10" y="559"/>
                  </a:cubicBezTo>
                  <a:lnTo>
                    <a:pt x="40" y="301"/>
                  </a:lnTo>
                  <a:cubicBezTo>
                    <a:pt x="40" y="298"/>
                    <a:pt x="41" y="295"/>
                    <a:pt x="43" y="293"/>
                  </a:cubicBezTo>
                  <a:lnTo>
                    <a:pt x="152" y="158"/>
                  </a:lnTo>
                  <a:cubicBezTo>
                    <a:pt x="156" y="153"/>
                    <a:pt x="164" y="151"/>
                    <a:pt x="170" y="153"/>
                  </a:cubicBezTo>
                  <a:cubicBezTo>
                    <a:pt x="177" y="156"/>
                    <a:pt x="181" y="163"/>
                    <a:pt x="180" y="170"/>
                  </a:cubicBezTo>
                  <a:lnTo>
                    <a:pt x="173" y="270"/>
                  </a:lnTo>
                  <a:lnTo>
                    <a:pt x="149" y="255"/>
                  </a:lnTo>
                  <a:lnTo>
                    <a:pt x="185" y="236"/>
                  </a:lnTo>
                  <a:lnTo>
                    <a:pt x="177" y="250"/>
                  </a:lnTo>
                  <a:lnTo>
                    <a:pt x="177" y="168"/>
                  </a:lnTo>
                  <a:cubicBezTo>
                    <a:pt x="177" y="165"/>
                    <a:pt x="178" y="161"/>
                    <a:pt x="180" y="158"/>
                  </a:cubicBezTo>
                  <a:lnTo>
                    <a:pt x="219" y="109"/>
                  </a:lnTo>
                  <a:lnTo>
                    <a:pt x="216" y="116"/>
                  </a:lnTo>
                  <a:lnTo>
                    <a:pt x="233" y="27"/>
                  </a:lnTo>
                  <a:cubicBezTo>
                    <a:pt x="234" y="21"/>
                    <a:pt x="238" y="17"/>
                    <a:pt x="243" y="15"/>
                  </a:cubicBezTo>
                  <a:lnTo>
                    <a:pt x="279" y="1"/>
                  </a:lnTo>
                  <a:cubicBezTo>
                    <a:pt x="282" y="0"/>
                    <a:pt x="286" y="0"/>
                    <a:pt x="289" y="1"/>
                  </a:cubicBezTo>
                  <a:lnTo>
                    <a:pt x="524" y="79"/>
                  </a:lnTo>
                  <a:cubicBezTo>
                    <a:pt x="529" y="81"/>
                    <a:pt x="533" y="85"/>
                    <a:pt x="534" y="90"/>
                  </a:cubicBezTo>
                  <a:lnTo>
                    <a:pt x="551" y="155"/>
                  </a:lnTo>
                  <a:lnTo>
                    <a:pt x="549" y="151"/>
                  </a:lnTo>
                  <a:lnTo>
                    <a:pt x="583" y="214"/>
                  </a:lnTo>
                  <a:cubicBezTo>
                    <a:pt x="584" y="216"/>
                    <a:pt x="585" y="218"/>
                    <a:pt x="585" y="221"/>
                  </a:cubicBezTo>
                  <a:lnTo>
                    <a:pt x="591" y="333"/>
                  </a:lnTo>
                  <a:cubicBezTo>
                    <a:pt x="591" y="337"/>
                    <a:pt x="590" y="341"/>
                    <a:pt x="587" y="344"/>
                  </a:cubicBezTo>
                  <a:lnTo>
                    <a:pt x="508" y="440"/>
                  </a:lnTo>
                  <a:lnTo>
                    <a:pt x="512" y="431"/>
                  </a:lnTo>
                  <a:lnTo>
                    <a:pt x="510" y="499"/>
                  </a:lnTo>
                  <a:lnTo>
                    <a:pt x="502" y="485"/>
                  </a:lnTo>
                  <a:lnTo>
                    <a:pt x="544" y="510"/>
                  </a:lnTo>
                  <a:lnTo>
                    <a:pt x="522" y="515"/>
                  </a:lnTo>
                  <a:lnTo>
                    <a:pt x="586" y="416"/>
                  </a:lnTo>
                  <a:cubicBezTo>
                    <a:pt x="587" y="414"/>
                    <a:pt x="589" y="412"/>
                    <a:pt x="592" y="410"/>
                  </a:cubicBezTo>
                  <a:lnTo>
                    <a:pt x="653" y="378"/>
                  </a:lnTo>
                  <a:cubicBezTo>
                    <a:pt x="658" y="376"/>
                    <a:pt x="663" y="376"/>
                    <a:pt x="668" y="378"/>
                  </a:cubicBezTo>
                  <a:lnTo>
                    <a:pt x="709" y="399"/>
                  </a:lnTo>
                  <a:cubicBezTo>
                    <a:pt x="713" y="401"/>
                    <a:pt x="716" y="404"/>
                    <a:pt x="717" y="408"/>
                  </a:cubicBezTo>
                  <a:lnTo>
                    <a:pt x="799" y="628"/>
                  </a:lnTo>
                  <a:cubicBezTo>
                    <a:pt x="801" y="632"/>
                    <a:pt x="801" y="637"/>
                    <a:pt x="798" y="642"/>
                  </a:cubicBezTo>
                  <a:lnTo>
                    <a:pt x="740" y="738"/>
                  </a:lnTo>
                  <a:lnTo>
                    <a:pt x="742" y="734"/>
                  </a:lnTo>
                  <a:lnTo>
                    <a:pt x="727" y="804"/>
                  </a:lnTo>
                  <a:cubicBezTo>
                    <a:pt x="726" y="808"/>
                    <a:pt x="723" y="812"/>
                    <a:pt x="720" y="814"/>
                  </a:cubicBezTo>
                  <a:lnTo>
                    <a:pt x="692" y="831"/>
                  </a:lnTo>
                  <a:lnTo>
                    <a:pt x="699" y="818"/>
                  </a:lnTo>
                  <a:lnTo>
                    <a:pt x="699" y="880"/>
                  </a:lnTo>
                  <a:cubicBezTo>
                    <a:pt x="699" y="883"/>
                    <a:pt x="699" y="885"/>
                    <a:pt x="698" y="888"/>
                  </a:cubicBezTo>
                  <a:lnTo>
                    <a:pt x="654" y="971"/>
                  </a:lnTo>
                  <a:cubicBezTo>
                    <a:pt x="652" y="976"/>
                    <a:pt x="648" y="979"/>
                    <a:pt x="643" y="980"/>
                  </a:cubicBezTo>
                  <a:lnTo>
                    <a:pt x="392" y="1016"/>
                  </a:lnTo>
                  <a:cubicBezTo>
                    <a:pt x="384" y="1017"/>
                    <a:pt x="377" y="1013"/>
                    <a:pt x="375" y="1006"/>
                  </a:cubicBezTo>
                  <a:lnTo>
                    <a:pt x="367" y="989"/>
                  </a:lnTo>
                  <a:lnTo>
                    <a:pt x="384" y="999"/>
                  </a:lnTo>
                  <a:lnTo>
                    <a:pt x="18" y="1040"/>
                  </a:lnTo>
                  <a:cubicBezTo>
                    <a:pt x="12" y="1041"/>
                    <a:pt x="7" y="1038"/>
                    <a:pt x="3" y="1034"/>
                  </a:cubicBezTo>
                  <a:cubicBezTo>
                    <a:pt x="0" y="1029"/>
                    <a:pt x="0" y="1022"/>
                    <a:pt x="2" y="1017"/>
                  </a:cubicBezTo>
                  <a:lnTo>
                    <a:pt x="90" y="846"/>
                  </a:lnTo>
                  <a:close/>
                  <a:moveTo>
                    <a:pt x="31" y="1032"/>
                  </a:moveTo>
                  <a:lnTo>
                    <a:pt x="15" y="1009"/>
                  </a:lnTo>
                  <a:lnTo>
                    <a:pt x="380" y="967"/>
                  </a:lnTo>
                  <a:cubicBezTo>
                    <a:pt x="387" y="966"/>
                    <a:pt x="394" y="970"/>
                    <a:pt x="396" y="976"/>
                  </a:cubicBezTo>
                  <a:lnTo>
                    <a:pt x="404" y="993"/>
                  </a:lnTo>
                  <a:lnTo>
                    <a:pt x="387" y="984"/>
                  </a:lnTo>
                  <a:lnTo>
                    <a:pt x="638" y="948"/>
                  </a:lnTo>
                  <a:lnTo>
                    <a:pt x="626" y="956"/>
                  </a:lnTo>
                  <a:lnTo>
                    <a:pt x="669" y="873"/>
                  </a:lnTo>
                  <a:lnTo>
                    <a:pt x="667" y="880"/>
                  </a:lnTo>
                  <a:lnTo>
                    <a:pt x="667" y="818"/>
                  </a:lnTo>
                  <a:cubicBezTo>
                    <a:pt x="667" y="812"/>
                    <a:pt x="670" y="807"/>
                    <a:pt x="675" y="804"/>
                  </a:cubicBezTo>
                  <a:lnTo>
                    <a:pt x="703" y="787"/>
                  </a:lnTo>
                  <a:lnTo>
                    <a:pt x="696" y="797"/>
                  </a:lnTo>
                  <a:lnTo>
                    <a:pt x="711" y="727"/>
                  </a:lnTo>
                  <a:cubicBezTo>
                    <a:pt x="711" y="725"/>
                    <a:pt x="712" y="724"/>
                    <a:pt x="713" y="722"/>
                  </a:cubicBezTo>
                  <a:lnTo>
                    <a:pt x="771" y="625"/>
                  </a:lnTo>
                  <a:lnTo>
                    <a:pt x="769" y="639"/>
                  </a:lnTo>
                  <a:lnTo>
                    <a:pt x="687" y="419"/>
                  </a:lnTo>
                  <a:lnTo>
                    <a:pt x="695" y="427"/>
                  </a:lnTo>
                  <a:lnTo>
                    <a:pt x="654" y="407"/>
                  </a:lnTo>
                  <a:lnTo>
                    <a:pt x="668" y="407"/>
                  </a:lnTo>
                  <a:lnTo>
                    <a:pt x="606" y="439"/>
                  </a:lnTo>
                  <a:lnTo>
                    <a:pt x="612" y="433"/>
                  </a:lnTo>
                  <a:lnTo>
                    <a:pt x="549" y="532"/>
                  </a:lnTo>
                  <a:cubicBezTo>
                    <a:pt x="544" y="539"/>
                    <a:pt x="535" y="541"/>
                    <a:pt x="527" y="537"/>
                  </a:cubicBezTo>
                  <a:lnTo>
                    <a:pt x="486" y="512"/>
                  </a:lnTo>
                  <a:cubicBezTo>
                    <a:pt x="481" y="509"/>
                    <a:pt x="478" y="504"/>
                    <a:pt x="478" y="498"/>
                  </a:cubicBezTo>
                  <a:lnTo>
                    <a:pt x="480" y="430"/>
                  </a:lnTo>
                  <a:cubicBezTo>
                    <a:pt x="480" y="426"/>
                    <a:pt x="481" y="423"/>
                    <a:pt x="484" y="420"/>
                  </a:cubicBezTo>
                  <a:lnTo>
                    <a:pt x="562" y="323"/>
                  </a:lnTo>
                  <a:lnTo>
                    <a:pt x="559" y="334"/>
                  </a:lnTo>
                  <a:lnTo>
                    <a:pt x="553" y="222"/>
                  </a:lnTo>
                  <a:lnTo>
                    <a:pt x="555" y="229"/>
                  </a:lnTo>
                  <a:lnTo>
                    <a:pt x="521" y="166"/>
                  </a:lnTo>
                  <a:cubicBezTo>
                    <a:pt x="521" y="165"/>
                    <a:pt x="520" y="164"/>
                    <a:pt x="520" y="163"/>
                  </a:cubicBezTo>
                  <a:lnTo>
                    <a:pt x="503" y="98"/>
                  </a:lnTo>
                  <a:lnTo>
                    <a:pt x="513" y="109"/>
                  </a:lnTo>
                  <a:lnTo>
                    <a:pt x="279" y="32"/>
                  </a:lnTo>
                  <a:lnTo>
                    <a:pt x="290" y="31"/>
                  </a:lnTo>
                  <a:lnTo>
                    <a:pt x="254" y="45"/>
                  </a:lnTo>
                  <a:lnTo>
                    <a:pt x="264" y="33"/>
                  </a:lnTo>
                  <a:lnTo>
                    <a:pt x="248" y="122"/>
                  </a:lnTo>
                  <a:cubicBezTo>
                    <a:pt x="247" y="125"/>
                    <a:pt x="246" y="127"/>
                    <a:pt x="244" y="129"/>
                  </a:cubicBezTo>
                  <a:lnTo>
                    <a:pt x="205" y="178"/>
                  </a:lnTo>
                  <a:lnTo>
                    <a:pt x="209" y="168"/>
                  </a:lnTo>
                  <a:lnTo>
                    <a:pt x="209" y="250"/>
                  </a:lnTo>
                  <a:cubicBezTo>
                    <a:pt x="209" y="256"/>
                    <a:pt x="205" y="261"/>
                    <a:pt x="200" y="264"/>
                  </a:cubicBezTo>
                  <a:lnTo>
                    <a:pt x="164" y="283"/>
                  </a:lnTo>
                  <a:cubicBezTo>
                    <a:pt x="159" y="286"/>
                    <a:pt x="153" y="286"/>
                    <a:pt x="148" y="282"/>
                  </a:cubicBezTo>
                  <a:cubicBezTo>
                    <a:pt x="143" y="279"/>
                    <a:pt x="141" y="274"/>
                    <a:pt x="141" y="268"/>
                  </a:cubicBezTo>
                  <a:lnTo>
                    <a:pt x="148" y="167"/>
                  </a:lnTo>
                  <a:lnTo>
                    <a:pt x="177" y="178"/>
                  </a:lnTo>
                  <a:lnTo>
                    <a:pt x="68" y="313"/>
                  </a:lnTo>
                  <a:lnTo>
                    <a:pt x="72" y="305"/>
                  </a:lnTo>
                  <a:lnTo>
                    <a:pt x="42" y="563"/>
                  </a:lnTo>
                  <a:lnTo>
                    <a:pt x="40" y="554"/>
                  </a:lnTo>
                  <a:lnTo>
                    <a:pt x="106" y="679"/>
                  </a:lnTo>
                  <a:cubicBezTo>
                    <a:pt x="107" y="681"/>
                    <a:pt x="107" y="683"/>
                    <a:pt x="107" y="685"/>
                  </a:cubicBezTo>
                  <a:lnTo>
                    <a:pt x="120" y="852"/>
                  </a:lnTo>
                  <a:cubicBezTo>
                    <a:pt x="121" y="855"/>
                    <a:pt x="120" y="858"/>
                    <a:pt x="119" y="861"/>
                  </a:cubicBezTo>
                  <a:lnTo>
                    <a:pt x="31" y="103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3" name="Freeform 247"/>
            <p:cNvSpPr>
              <a:spLocks/>
            </p:cNvSpPr>
            <p:nvPr/>
          </p:nvSpPr>
          <p:spPr bwMode="auto">
            <a:xfrm>
              <a:off x="2347913" y="2595564"/>
              <a:ext cx="503238" cy="349250"/>
            </a:xfrm>
            <a:custGeom>
              <a:avLst/>
              <a:gdLst>
                <a:gd name="T0" fmla="*/ 1 w 317"/>
                <a:gd name="T1" fmla="*/ 22 h 220"/>
                <a:gd name="T2" fmla="*/ 7 w 317"/>
                <a:gd name="T3" fmla="*/ 35 h 220"/>
                <a:gd name="T4" fmla="*/ 4 w 317"/>
                <a:gd name="T5" fmla="*/ 47 h 220"/>
                <a:gd name="T6" fmla="*/ 7 w 317"/>
                <a:gd name="T7" fmla="*/ 78 h 220"/>
                <a:gd name="T8" fmla="*/ 22 w 317"/>
                <a:gd name="T9" fmla="*/ 121 h 220"/>
                <a:gd name="T10" fmla="*/ 22 w 317"/>
                <a:gd name="T11" fmla="*/ 134 h 220"/>
                <a:gd name="T12" fmla="*/ 32 w 317"/>
                <a:gd name="T13" fmla="*/ 155 h 220"/>
                <a:gd name="T14" fmla="*/ 37 w 317"/>
                <a:gd name="T15" fmla="*/ 188 h 220"/>
                <a:gd name="T16" fmla="*/ 34 w 317"/>
                <a:gd name="T17" fmla="*/ 197 h 220"/>
                <a:gd name="T18" fmla="*/ 41 w 317"/>
                <a:gd name="T19" fmla="*/ 209 h 220"/>
                <a:gd name="T20" fmla="*/ 244 w 317"/>
                <a:gd name="T21" fmla="*/ 204 h 220"/>
                <a:gd name="T22" fmla="*/ 260 w 317"/>
                <a:gd name="T23" fmla="*/ 220 h 220"/>
                <a:gd name="T24" fmla="*/ 281 w 317"/>
                <a:gd name="T25" fmla="*/ 170 h 220"/>
                <a:gd name="T26" fmla="*/ 275 w 317"/>
                <a:gd name="T27" fmla="*/ 153 h 220"/>
                <a:gd name="T28" fmla="*/ 311 w 317"/>
                <a:gd name="T29" fmla="*/ 123 h 220"/>
                <a:gd name="T30" fmla="*/ 317 w 317"/>
                <a:gd name="T31" fmla="*/ 100 h 220"/>
                <a:gd name="T32" fmla="*/ 291 w 317"/>
                <a:gd name="T33" fmla="*/ 68 h 220"/>
                <a:gd name="T34" fmla="*/ 266 w 317"/>
                <a:gd name="T35" fmla="*/ 36 h 220"/>
                <a:gd name="T36" fmla="*/ 260 w 317"/>
                <a:gd name="T37" fmla="*/ 0 h 220"/>
                <a:gd name="T38" fmla="*/ 8 w 317"/>
                <a:gd name="T39" fmla="*/ 5 h 220"/>
                <a:gd name="T40" fmla="*/ 0 w 317"/>
                <a:gd name="T41" fmla="*/ 5 h 220"/>
                <a:gd name="T42" fmla="*/ 1 w 317"/>
                <a:gd name="T43" fmla="*/ 22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7" h="220">
                  <a:moveTo>
                    <a:pt x="1" y="22"/>
                  </a:moveTo>
                  <a:lnTo>
                    <a:pt x="7" y="35"/>
                  </a:lnTo>
                  <a:lnTo>
                    <a:pt x="4" y="47"/>
                  </a:lnTo>
                  <a:lnTo>
                    <a:pt x="7" y="78"/>
                  </a:lnTo>
                  <a:lnTo>
                    <a:pt x="22" y="121"/>
                  </a:lnTo>
                  <a:lnTo>
                    <a:pt x="22" y="134"/>
                  </a:lnTo>
                  <a:lnTo>
                    <a:pt x="32" y="155"/>
                  </a:lnTo>
                  <a:lnTo>
                    <a:pt x="37" y="188"/>
                  </a:lnTo>
                  <a:lnTo>
                    <a:pt x="34" y="197"/>
                  </a:lnTo>
                  <a:lnTo>
                    <a:pt x="41" y="209"/>
                  </a:lnTo>
                  <a:lnTo>
                    <a:pt x="244" y="204"/>
                  </a:lnTo>
                  <a:lnTo>
                    <a:pt x="260" y="220"/>
                  </a:lnTo>
                  <a:lnTo>
                    <a:pt x="281" y="170"/>
                  </a:lnTo>
                  <a:lnTo>
                    <a:pt x="275" y="153"/>
                  </a:lnTo>
                  <a:lnTo>
                    <a:pt x="311" y="123"/>
                  </a:lnTo>
                  <a:lnTo>
                    <a:pt x="317" y="100"/>
                  </a:lnTo>
                  <a:lnTo>
                    <a:pt x="291" y="68"/>
                  </a:lnTo>
                  <a:lnTo>
                    <a:pt x="266" y="36"/>
                  </a:lnTo>
                  <a:lnTo>
                    <a:pt x="260" y="0"/>
                  </a:lnTo>
                  <a:lnTo>
                    <a:pt x="8" y="5"/>
                  </a:lnTo>
                  <a:lnTo>
                    <a:pt x="0" y="5"/>
                  </a:lnTo>
                  <a:lnTo>
                    <a:pt x="1" y="2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Freeform 248"/>
            <p:cNvSpPr>
              <a:spLocks noEditPoints="1"/>
            </p:cNvSpPr>
            <p:nvPr/>
          </p:nvSpPr>
          <p:spPr bwMode="auto">
            <a:xfrm>
              <a:off x="2341563" y="2587626"/>
              <a:ext cx="515938" cy="365125"/>
            </a:xfrm>
            <a:custGeom>
              <a:avLst/>
              <a:gdLst>
                <a:gd name="T0" fmla="*/ 35 w 1233"/>
                <a:gd name="T1" fmla="*/ 85 h 785"/>
                <a:gd name="T2" fmla="*/ 56 w 1233"/>
                <a:gd name="T3" fmla="*/ 139 h 785"/>
                <a:gd name="T4" fmla="*/ 46 w 1233"/>
                <a:gd name="T5" fmla="*/ 175 h 785"/>
                <a:gd name="T6" fmla="*/ 56 w 1233"/>
                <a:gd name="T7" fmla="*/ 276 h 785"/>
                <a:gd name="T8" fmla="*/ 114 w 1233"/>
                <a:gd name="T9" fmla="*/ 430 h 785"/>
                <a:gd name="T10" fmla="*/ 112 w 1233"/>
                <a:gd name="T11" fmla="*/ 467 h 785"/>
                <a:gd name="T12" fmla="*/ 153 w 1233"/>
                <a:gd name="T13" fmla="*/ 544 h 785"/>
                <a:gd name="T14" fmla="*/ 171 w 1233"/>
                <a:gd name="T15" fmla="*/ 663 h 785"/>
                <a:gd name="T16" fmla="*/ 156 w 1233"/>
                <a:gd name="T17" fmla="*/ 682 h 785"/>
                <a:gd name="T18" fmla="*/ 171 w 1233"/>
                <a:gd name="T19" fmla="*/ 713 h 785"/>
                <a:gd name="T20" fmla="*/ 952 w 1233"/>
                <a:gd name="T21" fmla="*/ 701 h 785"/>
                <a:gd name="T22" fmla="*/ 985 w 1233"/>
                <a:gd name="T23" fmla="*/ 762 h 785"/>
                <a:gd name="T24" fmla="*/ 1066 w 1233"/>
                <a:gd name="T25" fmla="*/ 604 h 785"/>
                <a:gd name="T26" fmla="*/ 1046 w 1233"/>
                <a:gd name="T27" fmla="*/ 526 h 785"/>
                <a:gd name="T28" fmla="*/ 1177 w 1233"/>
                <a:gd name="T29" fmla="*/ 431 h 785"/>
                <a:gd name="T30" fmla="*/ 1205 w 1233"/>
                <a:gd name="T31" fmla="*/ 369 h 785"/>
                <a:gd name="T32" fmla="*/ 1010 w 1233"/>
                <a:gd name="T33" fmla="*/ 151 h 785"/>
                <a:gd name="T34" fmla="*/ 984 w 1233"/>
                <a:gd name="T35" fmla="*/ 19 h 785"/>
                <a:gd name="T36" fmla="*/ 47 w 1233"/>
                <a:gd name="T37" fmla="*/ 51 h 785"/>
                <a:gd name="T38" fmla="*/ 32 w 1233"/>
                <a:gd name="T39" fmla="*/ 32 h 785"/>
                <a:gd name="T40" fmla="*/ 0 w 1233"/>
                <a:gd name="T41" fmla="*/ 34 h 785"/>
                <a:gd name="T42" fmla="*/ 17 w 1233"/>
                <a:gd name="T43" fmla="*/ 17 h 785"/>
                <a:gd name="T44" fmla="*/ 999 w 1233"/>
                <a:gd name="T45" fmla="*/ 0 h 785"/>
                <a:gd name="T46" fmla="*/ 1038 w 1233"/>
                <a:gd name="T47" fmla="*/ 138 h 785"/>
                <a:gd name="T48" fmla="*/ 1128 w 1233"/>
                <a:gd name="T49" fmla="*/ 239 h 785"/>
                <a:gd name="T50" fmla="*/ 1232 w 1233"/>
                <a:gd name="T51" fmla="*/ 363 h 785"/>
                <a:gd name="T52" fmla="*/ 1202 w 1233"/>
                <a:gd name="T53" fmla="*/ 448 h 785"/>
                <a:gd name="T54" fmla="*/ 1071 w 1233"/>
                <a:gd name="T55" fmla="*/ 533 h 785"/>
                <a:gd name="T56" fmla="*/ 1095 w 1233"/>
                <a:gd name="T57" fmla="*/ 604 h 785"/>
                <a:gd name="T58" fmla="*/ 1002 w 1233"/>
                <a:gd name="T59" fmla="*/ 784 h 785"/>
                <a:gd name="T60" fmla="*/ 930 w 1233"/>
                <a:gd name="T61" fmla="*/ 724 h 785"/>
                <a:gd name="T62" fmla="*/ 172 w 1233"/>
                <a:gd name="T63" fmla="*/ 745 h 785"/>
                <a:gd name="T64" fmla="*/ 130 w 1233"/>
                <a:gd name="T65" fmla="*/ 701 h 785"/>
                <a:gd name="T66" fmla="*/ 141 w 1233"/>
                <a:gd name="T67" fmla="*/ 652 h 785"/>
                <a:gd name="T68" fmla="*/ 121 w 1233"/>
                <a:gd name="T69" fmla="*/ 549 h 785"/>
                <a:gd name="T70" fmla="*/ 84 w 1233"/>
                <a:gd name="T71" fmla="*/ 483 h 785"/>
                <a:gd name="T72" fmla="*/ 82 w 1233"/>
                <a:gd name="T73" fmla="*/ 430 h 785"/>
                <a:gd name="T74" fmla="*/ 26 w 1233"/>
                <a:gd name="T75" fmla="*/ 287 h 785"/>
                <a:gd name="T76" fmla="*/ 14 w 1233"/>
                <a:gd name="T77" fmla="*/ 178 h 785"/>
                <a:gd name="T78" fmla="*/ 26 w 1233"/>
                <a:gd name="T79" fmla="*/ 131 h 785"/>
                <a:gd name="T80" fmla="*/ 6 w 1233"/>
                <a:gd name="T81" fmla="*/ 99 h 785"/>
                <a:gd name="T82" fmla="*/ 0 w 1233"/>
                <a:gd name="T83" fmla="*/ 3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3" h="785">
                  <a:moveTo>
                    <a:pt x="36" y="91"/>
                  </a:moveTo>
                  <a:lnTo>
                    <a:pt x="35" y="85"/>
                  </a:lnTo>
                  <a:lnTo>
                    <a:pt x="55" y="128"/>
                  </a:lnTo>
                  <a:cubicBezTo>
                    <a:pt x="57" y="131"/>
                    <a:pt x="57" y="135"/>
                    <a:pt x="56" y="139"/>
                  </a:cubicBezTo>
                  <a:lnTo>
                    <a:pt x="45" y="180"/>
                  </a:lnTo>
                  <a:lnTo>
                    <a:pt x="46" y="175"/>
                  </a:lnTo>
                  <a:lnTo>
                    <a:pt x="57" y="280"/>
                  </a:lnTo>
                  <a:lnTo>
                    <a:pt x="56" y="276"/>
                  </a:lnTo>
                  <a:lnTo>
                    <a:pt x="113" y="424"/>
                  </a:lnTo>
                  <a:cubicBezTo>
                    <a:pt x="113" y="426"/>
                    <a:pt x="114" y="428"/>
                    <a:pt x="114" y="430"/>
                  </a:cubicBezTo>
                  <a:lnTo>
                    <a:pt x="114" y="475"/>
                  </a:lnTo>
                  <a:lnTo>
                    <a:pt x="112" y="467"/>
                  </a:lnTo>
                  <a:lnTo>
                    <a:pt x="151" y="539"/>
                  </a:lnTo>
                  <a:cubicBezTo>
                    <a:pt x="152" y="540"/>
                    <a:pt x="153" y="542"/>
                    <a:pt x="153" y="544"/>
                  </a:cubicBezTo>
                  <a:lnTo>
                    <a:pt x="172" y="655"/>
                  </a:lnTo>
                  <a:cubicBezTo>
                    <a:pt x="172" y="658"/>
                    <a:pt x="172" y="661"/>
                    <a:pt x="171" y="663"/>
                  </a:cubicBezTo>
                  <a:lnTo>
                    <a:pt x="158" y="697"/>
                  </a:lnTo>
                  <a:lnTo>
                    <a:pt x="156" y="682"/>
                  </a:lnTo>
                  <a:lnTo>
                    <a:pt x="184" y="719"/>
                  </a:lnTo>
                  <a:lnTo>
                    <a:pt x="171" y="713"/>
                  </a:lnTo>
                  <a:lnTo>
                    <a:pt x="941" y="696"/>
                  </a:lnTo>
                  <a:cubicBezTo>
                    <a:pt x="945" y="696"/>
                    <a:pt x="949" y="698"/>
                    <a:pt x="952" y="701"/>
                  </a:cubicBezTo>
                  <a:lnTo>
                    <a:pt x="1011" y="757"/>
                  </a:lnTo>
                  <a:lnTo>
                    <a:pt x="985" y="762"/>
                  </a:lnTo>
                  <a:lnTo>
                    <a:pt x="1066" y="591"/>
                  </a:lnTo>
                  <a:lnTo>
                    <a:pt x="1066" y="604"/>
                  </a:lnTo>
                  <a:lnTo>
                    <a:pt x="1041" y="545"/>
                  </a:lnTo>
                  <a:cubicBezTo>
                    <a:pt x="1039" y="539"/>
                    <a:pt x="1041" y="531"/>
                    <a:pt x="1046" y="526"/>
                  </a:cubicBezTo>
                  <a:lnTo>
                    <a:pt x="1182" y="423"/>
                  </a:lnTo>
                  <a:lnTo>
                    <a:pt x="1177" y="431"/>
                  </a:lnTo>
                  <a:lnTo>
                    <a:pt x="1201" y="354"/>
                  </a:lnTo>
                  <a:lnTo>
                    <a:pt x="1205" y="369"/>
                  </a:lnTo>
                  <a:lnTo>
                    <a:pt x="1105" y="260"/>
                  </a:lnTo>
                  <a:lnTo>
                    <a:pt x="1010" y="151"/>
                  </a:lnTo>
                  <a:cubicBezTo>
                    <a:pt x="1008" y="149"/>
                    <a:pt x="1007" y="146"/>
                    <a:pt x="1006" y="143"/>
                  </a:cubicBezTo>
                  <a:lnTo>
                    <a:pt x="984" y="19"/>
                  </a:lnTo>
                  <a:lnTo>
                    <a:pt x="1000" y="32"/>
                  </a:lnTo>
                  <a:lnTo>
                    <a:pt x="47" y="51"/>
                  </a:lnTo>
                  <a:lnTo>
                    <a:pt x="15" y="49"/>
                  </a:lnTo>
                  <a:lnTo>
                    <a:pt x="32" y="32"/>
                  </a:lnTo>
                  <a:lnTo>
                    <a:pt x="36" y="91"/>
                  </a:lnTo>
                  <a:close/>
                  <a:moveTo>
                    <a:pt x="0" y="34"/>
                  </a:moveTo>
                  <a:cubicBezTo>
                    <a:pt x="0" y="30"/>
                    <a:pt x="2" y="25"/>
                    <a:pt x="5" y="22"/>
                  </a:cubicBezTo>
                  <a:cubicBezTo>
                    <a:pt x="8" y="19"/>
                    <a:pt x="13" y="17"/>
                    <a:pt x="17" y="17"/>
                  </a:cubicBezTo>
                  <a:lnTo>
                    <a:pt x="46" y="19"/>
                  </a:lnTo>
                  <a:lnTo>
                    <a:pt x="999" y="0"/>
                  </a:lnTo>
                  <a:cubicBezTo>
                    <a:pt x="1007" y="0"/>
                    <a:pt x="1014" y="6"/>
                    <a:pt x="1015" y="14"/>
                  </a:cubicBezTo>
                  <a:lnTo>
                    <a:pt x="1038" y="138"/>
                  </a:lnTo>
                  <a:lnTo>
                    <a:pt x="1034" y="130"/>
                  </a:lnTo>
                  <a:lnTo>
                    <a:pt x="1128" y="239"/>
                  </a:lnTo>
                  <a:lnTo>
                    <a:pt x="1228" y="348"/>
                  </a:lnTo>
                  <a:cubicBezTo>
                    <a:pt x="1232" y="352"/>
                    <a:pt x="1233" y="358"/>
                    <a:pt x="1232" y="363"/>
                  </a:cubicBezTo>
                  <a:lnTo>
                    <a:pt x="1207" y="441"/>
                  </a:lnTo>
                  <a:cubicBezTo>
                    <a:pt x="1206" y="444"/>
                    <a:pt x="1204" y="446"/>
                    <a:pt x="1202" y="448"/>
                  </a:cubicBezTo>
                  <a:lnTo>
                    <a:pt x="1066" y="552"/>
                  </a:lnTo>
                  <a:lnTo>
                    <a:pt x="1071" y="533"/>
                  </a:lnTo>
                  <a:lnTo>
                    <a:pt x="1095" y="591"/>
                  </a:lnTo>
                  <a:cubicBezTo>
                    <a:pt x="1097" y="595"/>
                    <a:pt x="1097" y="600"/>
                    <a:pt x="1095" y="604"/>
                  </a:cubicBezTo>
                  <a:lnTo>
                    <a:pt x="1014" y="775"/>
                  </a:lnTo>
                  <a:cubicBezTo>
                    <a:pt x="1012" y="780"/>
                    <a:pt x="1007" y="783"/>
                    <a:pt x="1002" y="784"/>
                  </a:cubicBezTo>
                  <a:cubicBezTo>
                    <a:pt x="997" y="785"/>
                    <a:pt x="992" y="784"/>
                    <a:pt x="988" y="780"/>
                  </a:cubicBezTo>
                  <a:lnTo>
                    <a:pt x="930" y="724"/>
                  </a:lnTo>
                  <a:lnTo>
                    <a:pt x="941" y="728"/>
                  </a:lnTo>
                  <a:lnTo>
                    <a:pt x="172" y="745"/>
                  </a:lnTo>
                  <a:cubicBezTo>
                    <a:pt x="166" y="745"/>
                    <a:pt x="161" y="743"/>
                    <a:pt x="158" y="739"/>
                  </a:cubicBezTo>
                  <a:lnTo>
                    <a:pt x="130" y="701"/>
                  </a:lnTo>
                  <a:cubicBezTo>
                    <a:pt x="127" y="697"/>
                    <a:pt x="126" y="691"/>
                    <a:pt x="128" y="686"/>
                  </a:cubicBezTo>
                  <a:lnTo>
                    <a:pt x="141" y="652"/>
                  </a:lnTo>
                  <a:lnTo>
                    <a:pt x="140" y="660"/>
                  </a:lnTo>
                  <a:lnTo>
                    <a:pt x="121" y="549"/>
                  </a:lnTo>
                  <a:lnTo>
                    <a:pt x="123" y="554"/>
                  </a:lnTo>
                  <a:lnTo>
                    <a:pt x="84" y="483"/>
                  </a:lnTo>
                  <a:cubicBezTo>
                    <a:pt x="82" y="481"/>
                    <a:pt x="82" y="478"/>
                    <a:pt x="82" y="475"/>
                  </a:cubicBezTo>
                  <a:lnTo>
                    <a:pt x="82" y="430"/>
                  </a:lnTo>
                  <a:lnTo>
                    <a:pt x="83" y="436"/>
                  </a:lnTo>
                  <a:lnTo>
                    <a:pt x="26" y="287"/>
                  </a:lnTo>
                  <a:cubicBezTo>
                    <a:pt x="26" y="286"/>
                    <a:pt x="25" y="285"/>
                    <a:pt x="25" y="283"/>
                  </a:cubicBezTo>
                  <a:lnTo>
                    <a:pt x="14" y="178"/>
                  </a:lnTo>
                  <a:cubicBezTo>
                    <a:pt x="14" y="176"/>
                    <a:pt x="14" y="174"/>
                    <a:pt x="14" y="172"/>
                  </a:cubicBezTo>
                  <a:lnTo>
                    <a:pt x="26" y="131"/>
                  </a:lnTo>
                  <a:lnTo>
                    <a:pt x="27" y="142"/>
                  </a:lnTo>
                  <a:lnTo>
                    <a:pt x="6" y="99"/>
                  </a:lnTo>
                  <a:cubicBezTo>
                    <a:pt x="5" y="97"/>
                    <a:pt x="4" y="95"/>
                    <a:pt x="4" y="93"/>
                  </a:cubicBezTo>
                  <a:lnTo>
                    <a:pt x="0" y="3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5" name="Freeform 249"/>
            <p:cNvSpPr>
              <a:spLocks/>
            </p:cNvSpPr>
            <p:nvPr/>
          </p:nvSpPr>
          <p:spPr bwMode="auto">
            <a:xfrm>
              <a:off x="2408238" y="2922589"/>
              <a:ext cx="563563" cy="506413"/>
            </a:xfrm>
            <a:custGeom>
              <a:avLst/>
              <a:gdLst>
                <a:gd name="T0" fmla="*/ 21 w 355"/>
                <a:gd name="T1" fmla="*/ 47 h 319"/>
                <a:gd name="T2" fmla="*/ 32 w 355"/>
                <a:gd name="T3" fmla="*/ 57 h 319"/>
                <a:gd name="T4" fmla="*/ 38 w 355"/>
                <a:gd name="T5" fmla="*/ 54 h 319"/>
                <a:gd name="T6" fmla="*/ 45 w 355"/>
                <a:gd name="T7" fmla="*/ 65 h 319"/>
                <a:gd name="T8" fmla="*/ 40 w 355"/>
                <a:gd name="T9" fmla="*/ 65 h 319"/>
                <a:gd name="T10" fmla="*/ 32 w 355"/>
                <a:gd name="T11" fmla="*/ 81 h 319"/>
                <a:gd name="T12" fmla="*/ 49 w 355"/>
                <a:gd name="T13" fmla="*/ 103 h 319"/>
                <a:gd name="T14" fmla="*/ 60 w 355"/>
                <a:gd name="T15" fmla="*/ 107 h 319"/>
                <a:gd name="T16" fmla="*/ 59 w 355"/>
                <a:gd name="T17" fmla="*/ 256 h 319"/>
                <a:gd name="T18" fmla="*/ 60 w 355"/>
                <a:gd name="T19" fmla="*/ 292 h 319"/>
                <a:gd name="T20" fmla="*/ 296 w 355"/>
                <a:gd name="T21" fmla="*/ 283 h 319"/>
                <a:gd name="T22" fmla="*/ 300 w 355"/>
                <a:gd name="T23" fmla="*/ 305 h 319"/>
                <a:gd name="T24" fmla="*/ 290 w 355"/>
                <a:gd name="T25" fmla="*/ 319 h 319"/>
                <a:gd name="T26" fmla="*/ 326 w 355"/>
                <a:gd name="T27" fmla="*/ 317 h 319"/>
                <a:gd name="T28" fmla="*/ 332 w 355"/>
                <a:gd name="T29" fmla="*/ 305 h 319"/>
                <a:gd name="T30" fmla="*/ 332 w 355"/>
                <a:gd name="T31" fmla="*/ 292 h 319"/>
                <a:gd name="T32" fmla="*/ 341 w 355"/>
                <a:gd name="T33" fmla="*/ 282 h 319"/>
                <a:gd name="T34" fmla="*/ 344 w 355"/>
                <a:gd name="T35" fmla="*/ 270 h 319"/>
                <a:gd name="T36" fmla="*/ 353 w 355"/>
                <a:gd name="T37" fmla="*/ 270 h 319"/>
                <a:gd name="T38" fmla="*/ 355 w 355"/>
                <a:gd name="T39" fmla="*/ 249 h 319"/>
                <a:gd name="T40" fmla="*/ 341 w 355"/>
                <a:gd name="T41" fmla="*/ 246 h 319"/>
                <a:gd name="T42" fmla="*/ 334 w 355"/>
                <a:gd name="T43" fmla="*/ 230 h 319"/>
                <a:gd name="T44" fmla="*/ 322 w 355"/>
                <a:gd name="T45" fmla="*/ 192 h 319"/>
                <a:gd name="T46" fmla="*/ 306 w 355"/>
                <a:gd name="T47" fmla="*/ 186 h 319"/>
                <a:gd name="T48" fmla="*/ 290 w 355"/>
                <a:gd name="T49" fmla="*/ 171 h 319"/>
                <a:gd name="T50" fmla="*/ 283 w 355"/>
                <a:gd name="T51" fmla="*/ 153 h 319"/>
                <a:gd name="T52" fmla="*/ 294 w 355"/>
                <a:gd name="T53" fmla="*/ 122 h 319"/>
                <a:gd name="T54" fmla="*/ 285 w 355"/>
                <a:gd name="T55" fmla="*/ 115 h 319"/>
                <a:gd name="T56" fmla="*/ 264 w 355"/>
                <a:gd name="T57" fmla="*/ 115 h 319"/>
                <a:gd name="T58" fmla="*/ 259 w 355"/>
                <a:gd name="T59" fmla="*/ 97 h 319"/>
                <a:gd name="T60" fmla="*/ 226 w 355"/>
                <a:gd name="T61" fmla="*/ 59 h 319"/>
                <a:gd name="T62" fmla="*/ 218 w 355"/>
                <a:gd name="T63" fmla="*/ 29 h 319"/>
                <a:gd name="T64" fmla="*/ 221 w 355"/>
                <a:gd name="T65" fmla="*/ 17 h 319"/>
                <a:gd name="T66" fmla="*/ 206 w 355"/>
                <a:gd name="T67" fmla="*/ 0 h 319"/>
                <a:gd name="T68" fmla="*/ 0 w 355"/>
                <a:gd name="T69" fmla="*/ 5 h 319"/>
                <a:gd name="T70" fmla="*/ 21 w 355"/>
                <a:gd name="T71" fmla="*/ 47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5" h="319">
                  <a:moveTo>
                    <a:pt x="21" y="47"/>
                  </a:moveTo>
                  <a:lnTo>
                    <a:pt x="32" y="57"/>
                  </a:lnTo>
                  <a:lnTo>
                    <a:pt x="38" y="54"/>
                  </a:lnTo>
                  <a:lnTo>
                    <a:pt x="45" y="65"/>
                  </a:lnTo>
                  <a:lnTo>
                    <a:pt x="40" y="65"/>
                  </a:lnTo>
                  <a:lnTo>
                    <a:pt x="32" y="81"/>
                  </a:lnTo>
                  <a:lnTo>
                    <a:pt x="49" y="103"/>
                  </a:lnTo>
                  <a:lnTo>
                    <a:pt x="60" y="107"/>
                  </a:lnTo>
                  <a:lnTo>
                    <a:pt x="59" y="256"/>
                  </a:lnTo>
                  <a:lnTo>
                    <a:pt x="60" y="292"/>
                  </a:lnTo>
                  <a:lnTo>
                    <a:pt x="296" y="283"/>
                  </a:lnTo>
                  <a:lnTo>
                    <a:pt x="300" y="305"/>
                  </a:lnTo>
                  <a:lnTo>
                    <a:pt x="290" y="319"/>
                  </a:lnTo>
                  <a:lnTo>
                    <a:pt x="326" y="317"/>
                  </a:lnTo>
                  <a:lnTo>
                    <a:pt x="332" y="305"/>
                  </a:lnTo>
                  <a:lnTo>
                    <a:pt x="332" y="292"/>
                  </a:lnTo>
                  <a:lnTo>
                    <a:pt x="341" y="282"/>
                  </a:lnTo>
                  <a:lnTo>
                    <a:pt x="344" y="270"/>
                  </a:lnTo>
                  <a:lnTo>
                    <a:pt x="353" y="270"/>
                  </a:lnTo>
                  <a:lnTo>
                    <a:pt x="355" y="249"/>
                  </a:lnTo>
                  <a:lnTo>
                    <a:pt x="341" y="246"/>
                  </a:lnTo>
                  <a:lnTo>
                    <a:pt x="334" y="230"/>
                  </a:lnTo>
                  <a:lnTo>
                    <a:pt x="322" y="192"/>
                  </a:lnTo>
                  <a:lnTo>
                    <a:pt x="306" y="186"/>
                  </a:lnTo>
                  <a:lnTo>
                    <a:pt x="290" y="171"/>
                  </a:lnTo>
                  <a:lnTo>
                    <a:pt x="283" y="153"/>
                  </a:lnTo>
                  <a:lnTo>
                    <a:pt x="294" y="122"/>
                  </a:lnTo>
                  <a:lnTo>
                    <a:pt x="285" y="115"/>
                  </a:lnTo>
                  <a:lnTo>
                    <a:pt x="264" y="115"/>
                  </a:lnTo>
                  <a:lnTo>
                    <a:pt x="259" y="97"/>
                  </a:lnTo>
                  <a:lnTo>
                    <a:pt x="226" y="59"/>
                  </a:lnTo>
                  <a:lnTo>
                    <a:pt x="218" y="29"/>
                  </a:lnTo>
                  <a:lnTo>
                    <a:pt x="221" y="17"/>
                  </a:lnTo>
                  <a:lnTo>
                    <a:pt x="206" y="0"/>
                  </a:lnTo>
                  <a:lnTo>
                    <a:pt x="0" y="5"/>
                  </a:lnTo>
                  <a:lnTo>
                    <a:pt x="21" y="47"/>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Freeform 250"/>
            <p:cNvSpPr>
              <a:spLocks noEditPoints="1"/>
            </p:cNvSpPr>
            <p:nvPr/>
          </p:nvSpPr>
          <p:spPr bwMode="auto">
            <a:xfrm>
              <a:off x="2401888" y="2914651"/>
              <a:ext cx="577850" cy="522288"/>
            </a:xfrm>
            <a:custGeom>
              <a:avLst/>
              <a:gdLst>
                <a:gd name="T0" fmla="*/ 147 w 1377"/>
                <a:gd name="T1" fmla="*/ 200 h 1121"/>
                <a:gd name="T2" fmla="*/ 172 w 1377"/>
                <a:gd name="T3" fmla="*/ 190 h 1121"/>
                <a:gd name="T4" fmla="*/ 187 w 1377"/>
                <a:gd name="T5" fmla="*/ 255 h 1121"/>
                <a:gd name="T6" fmla="*/ 150 w 1377"/>
                <a:gd name="T7" fmla="*/ 299 h 1121"/>
                <a:gd name="T8" fmla="*/ 203 w 1377"/>
                <a:gd name="T9" fmla="*/ 354 h 1121"/>
                <a:gd name="T10" fmla="*/ 253 w 1377"/>
                <a:gd name="T11" fmla="*/ 890 h 1121"/>
                <a:gd name="T12" fmla="*/ 1138 w 1377"/>
                <a:gd name="T13" fmla="*/ 967 h 1121"/>
                <a:gd name="T14" fmla="*/ 1162 w 1377"/>
                <a:gd name="T15" fmla="*/ 1068 h 1121"/>
                <a:gd name="T16" fmla="*/ 1250 w 1377"/>
                <a:gd name="T17" fmla="*/ 1083 h 1121"/>
                <a:gd name="T18" fmla="*/ 1255 w 1377"/>
                <a:gd name="T19" fmla="*/ 1058 h 1121"/>
                <a:gd name="T20" fmla="*/ 1296 w 1377"/>
                <a:gd name="T21" fmla="*/ 966 h 1121"/>
                <a:gd name="T22" fmla="*/ 1317 w 1377"/>
                <a:gd name="T23" fmla="*/ 922 h 1121"/>
                <a:gd name="T24" fmla="*/ 1345 w 1377"/>
                <a:gd name="T25" fmla="*/ 864 h 1121"/>
                <a:gd name="T26" fmla="*/ 1293 w 1377"/>
                <a:gd name="T27" fmla="*/ 862 h 1121"/>
                <a:gd name="T28" fmla="*/ 1218 w 1377"/>
                <a:gd name="T29" fmla="*/ 675 h 1121"/>
                <a:gd name="T30" fmla="*/ 1164 w 1377"/>
                <a:gd name="T31" fmla="*/ 663 h 1121"/>
                <a:gd name="T32" fmla="*/ 1072 w 1377"/>
                <a:gd name="T33" fmla="*/ 543 h 1121"/>
                <a:gd name="T34" fmla="*/ 1118 w 1377"/>
                <a:gd name="T35" fmla="*/ 444 h 1121"/>
                <a:gd name="T36" fmla="*/ 1015 w 1377"/>
                <a:gd name="T37" fmla="*/ 424 h 1121"/>
                <a:gd name="T38" fmla="*/ 987 w 1377"/>
                <a:gd name="T39" fmla="*/ 358 h 1121"/>
                <a:gd name="T40" fmla="*/ 825 w 1377"/>
                <a:gd name="T41" fmla="*/ 120 h 1121"/>
                <a:gd name="T42" fmla="*/ 842 w 1377"/>
                <a:gd name="T43" fmla="*/ 86 h 1121"/>
                <a:gd name="T44" fmla="*/ 17 w 1377"/>
                <a:gd name="T45" fmla="*/ 49 h 1121"/>
                <a:gd name="T46" fmla="*/ 2 w 1377"/>
                <a:gd name="T47" fmla="*/ 41 h 1121"/>
                <a:gd name="T48" fmla="*/ 794 w 1377"/>
                <a:gd name="T49" fmla="*/ 0 h 1121"/>
                <a:gd name="T50" fmla="*/ 869 w 1377"/>
                <a:gd name="T51" fmla="*/ 79 h 1121"/>
                <a:gd name="T52" fmla="*/ 886 w 1377"/>
                <a:gd name="T53" fmla="*/ 213 h 1121"/>
                <a:gd name="T54" fmla="*/ 1013 w 1377"/>
                <a:gd name="T55" fmla="*/ 343 h 1121"/>
                <a:gd name="T56" fmla="*/ 1093 w 1377"/>
                <a:gd name="T57" fmla="*/ 392 h 1121"/>
                <a:gd name="T58" fmla="*/ 1142 w 1377"/>
                <a:gd name="T59" fmla="*/ 436 h 1121"/>
                <a:gd name="T60" fmla="*/ 1127 w 1377"/>
                <a:gd name="T61" fmla="*/ 595 h 1121"/>
                <a:gd name="T62" fmla="*/ 1179 w 1377"/>
                <a:gd name="T63" fmla="*/ 636 h 1121"/>
                <a:gd name="T64" fmla="*/ 1294 w 1377"/>
                <a:gd name="T65" fmla="*/ 795 h 1121"/>
                <a:gd name="T66" fmla="*/ 1311 w 1377"/>
                <a:gd name="T67" fmla="*/ 839 h 1121"/>
                <a:gd name="T68" fmla="*/ 1367 w 1377"/>
                <a:gd name="T69" fmla="*/ 940 h 1121"/>
                <a:gd name="T70" fmla="*/ 1332 w 1377"/>
                <a:gd name="T71" fmla="*/ 942 h 1121"/>
                <a:gd name="T72" fmla="*/ 1282 w 1377"/>
                <a:gd name="T73" fmla="*/ 1024 h 1121"/>
                <a:gd name="T74" fmla="*/ 1286 w 1377"/>
                <a:gd name="T75" fmla="*/ 1065 h 1121"/>
                <a:gd name="T76" fmla="*/ 1112 w 1377"/>
                <a:gd name="T77" fmla="*/ 1120 h 1121"/>
                <a:gd name="T78" fmla="*/ 1137 w 1377"/>
                <a:gd name="T79" fmla="*/ 1048 h 1121"/>
                <a:gd name="T80" fmla="*/ 1139 w 1377"/>
                <a:gd name="T81" fmla="*/ 999 h 1121"/>
                <a:gd name="T82" fmla="*/ 221 w 1377"/>
                <a:gd name="T83" fmla="*/ 890 h 1121"/>
                <a:gd name="T84" fmla="*/ 195 w 1377"/>
                <a:gd name="T85" fmla="*/ 385 h 1121"/>
                <a:gd name="T86" fmla="*/ 122 w 1377"/>
                <a:gd name="T87" fmla="*/ 283 h 1121"/>
                <a:gd name="T88" fmla="*/ 187 w 1377"/>
                <a:gd name="T89" fmla="*/ 223 h 1121"/>
                <a:gd name="T90" fmla="*/ 167 w 1377"/>
                <a:gd name="T91" fmla="*/ 213 h 1121"/>
                <a:gd name="T92" fmla="*/ 86 w 1377"/>
                <a:gd name="T93" fmla="*/ 189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77" h="1121">
                  <a:moveTo>
                    <a:pt x="110" y="169"/>
                  </a:moveTo>
                  <a:lnTo>
                    <a:pt x="107" y="165"/>
                  </a:lnTo>
                  <a:lnTo>
                    <a:pt x="147" y="200"/>
                  </a:lnTo>
                  <a:lnTo>
                    <a:pt x="128" y="199"/>
                  </a:lnTo>
                  <a:lnTo>
                    <a:pt x="151" y="185"/>
                  </a:lnTo>
                  <a:cubicBezTo>
                    <a:pt x="158" y="181"/>
                    <a:pt x="167" y="183"/>
                    <a:pt x="172" y="190"/>
                  </a:cubicBezTo>
                  <a:lnTo>
                    <a:pt x="200" y="229"/>
                  </a:lnTo>
                  <a:cubicBezTo>
                    <a:pt x="204" y="234"/>
                    <a:pt x="204" y="240"/>
                    <a:pt x="202" y="246"/>
                  </a:cubicBezTo>
                  <a:cubicBezTo>
                    <a:pt x="199" y="251"/>
                    <a:pt x="193" y="255"/>
                    <a:pt x="187" y="255"/>
                  </a:cubicBezTo>
                  <a:lnTo>
                    <a:pt x="166" y="255"/>
                  </a:lnTo>
                  <a:lnTo>
                    <a:pt x="180" y="247"/>
                  </a:lnTo>
                  <a:lnTo>
                    <a:pt x="150" y="299"/>
                  </a:lnTo>
                  <a:lnTo>
                    <a:pt x="149" y="281"/>
                  </a:lnTo>
                  <a:lnTo>
                    <a:pt x="211" y="359"/>
                  </a:lnTo>
                  <a:lnTo>
                    <a:pt x="203" y="354"/>
                  </a:lnTo>
                  <a:lnTo>
                    <a:pt x="248" y="365"/>
                  </a:lnTo>
                  <a:cubicBezTo>
                    <a:pt x="255" y="367"/>
                    <a:pt x="260" y="373"/>
                    <a:pt x="260" y="381"/>
                  </a:cubicBezTo>
                  <a:lnTo>
                    <a:pt x="253" y="890"/>
                  </a:lnTo>
                  <a:lnTo>
                    <a:pt x="260" y="1012"/>
                  </a:lnTo>
                  <a:lnTo>
                    <a:pt x="244" y="997"/>
                  </a:lnTo>
                  <a:lnTo>
                    <a:pt x="1138" y="967"/>
                  </a:lnTo>
                  <a:cubicBezTo>
                    <a:pt x="1146" y="967"/>
                    <a:pt x="1153" y="973"/>
                    <a:pt x="1154" y="981"/>
                  </a:cubicBezTo>
                  <a:lnTo>
                    <a:pt x="1166" y="1055"/>
                  </a:lnTo>
                  <a:cubicBezTo>
                    <a:pt x="1166" y="1060"/>
                    <a:pt x="1165" y="1064"/>
                    <a:pt x="1162" y="1068"/>
                  </a:cubicBezTo>
                  <a:lnTo>
                    <a:pt x="1124" y="1115"/>
                  </a:lnTo>
                  <a:lnTo>
                    <a:pt x="1111" y="1088"/>
                  </a:lnTo>
                  <a:lnTo>
                    <a:pt x="1250" y="1083"/>
                  </a:lnTo>
                  <a:lnTo>
                    <a:pt x="1236" y="1092"/>
                  </a:lnTo>
                  <a:lnTo>
                    <a:pt x="1257" y="1051"/>
                  </a:lnTo>
                  <a:lnTo>
                    <a:pt x="1255" y="1058"/>
                  </a:lnTo>
                  <a:lnTo>
                    <a:pt x="1255" y="1013"/>
                  </a:lnTo>
                  <a:cubicBezTo>
                    <a:pt x="1255" y="1009"/>
                    <a:pt x="1257" y="1005"/>
                    <a:pt x="1260" y="1002"/>
                  </a:cubicBezTo>
                  <a:lnTo>
                    <a:pt x="1296" y="966"/>
                  </a:lnTo>
                  <a:lnTo>
                    <a:pt x="1292" y="974"/>
                  </a:lnTo>
                  <a:lnTo>
                    <a:pt x="1301" y="935"/>
                  </a:lnTo>
                  <a:cubicBezTo>
                    <a:pt x="1303" y="927"/>
                    <a:pt x="1309" y="922"/>
                    <a:pt x="1317" y="922"/>
                  </a:cubicBezTo>
                  <a:lnTo>
                    <a:pt x="1351" y="922"/>
                  </a:lnTo>
                  <a:lnTo>
                    <a:pt x="1335" y="936"/>
                  </a:lnTo>
                  <a:lnTo>
                    <a:pt x="1345" y="864"/>
                  </a:lnTo>
                  <a:lnTo>
                    <a:pt x="1357" y="881"/>
                  </a:lnTo>
                  <a:lnTo>
                    <a:pt x="1304" y="870"/>
                  </a:lnTo>
                  <a:cubicBezTo>
                    <a:pt x="1299" y="869"/>
                    <a:pt x="1295" y="866"/>
                    <a:pt x="1293" y="862"/>
                  </a:cubicBezTo>
                  <a:lnTo>
                    <a:pt x="1265" y="808"/>
                  </a:lnTo>
                  <a:cubicBezTo>
                    <a:pt x="1264" y="807"/>
                    <a:pt x="1264" y="806"/>
                    <a:pt x="1264" y="806"/>
                  </a:cubicBezTo>
                  <a:lnTo>
                    <a:pt x="1218" y="675"/>
                  </a:lnTo>
                  <a:lnTo>
                    <a:pt x="1228" y="685"/>
                  </a:lnTo>
                  <a:lnTo>
                    <a:pt x="1170" y="666"/>
                  </a:lnTo>
                  <a:cubicBezTo>
                    <a:pt x="1168" y="666"/>
                    <a:pt x="1166" y="665"/>
                    <a:pt x="1164" y="663"/>
                  </a:cubicBezTo>
                  <a:lnTo>
                    <a:pt x="1102" y="613"/>
                  </a:lnTo>
                  <a:cubicBezTo>
                    <a:pt x="1100" y="611"/>
                    <a:pt x="1098" y="609"/>
                    <a:pt x="1097" y="606"/>
                  </a:cubicBezTo>
                  <a:lnTo>
                    <a:pt x="1072" y="543"/>
                  </a:lnTo>
                  <a:cubicBezTo>
                    <a:pt x="1071" y="539"/>
                    <a:pt x="1071" y="535"/>
                    <a:pt x="1072" y="532"/>
                  </a:cubicBezTo>
                  <a:lnTo>
                    <a:pt x="1112" y="425"/>
                  </a:lnTo>
                  <a:lnTo>
                    <a:pt x="1118" y="444"/>
                  </a:lnTo>
                  <a:lnTo>
                    <a:pt x="1084" y="422"/>
                  </a:lnTo>
                  <a:lnTo>
                    <a:pt x="1093" y="424"/>
                  </a:lnTo>
                  <a:lnTo>
                    <a:pt x="1015" y="424"/>
                  </a:lnTo>
                  <a:cubicBezTo>
                    <a:pt x="1008" y="424"/>
                    <a:pt x="1001" y="420"/>
                    <a:pt x="1000" y="413"/>
                  </a:cubicBezTo>
                  <a:lnTo>
                    <a:pt x="982" y="351"/>
                  </a:lnTo>
                  <a:lnTo>
                    <a:pt x="987" y="358"/>
                  </a:lnTo>
                  <a:lnTo>
                    <a:pt x="859" y="229"/>
                  </a:lnTo>
                  <a:cubicBezTo>
                    <a:pt x="857" y="227"/>
                    <a:pt x="856" y="225"/>
                    <a:pt x="855" y="223"/>
                  </a:cubicBezTo>
                  <a:lnTo>
                    <a:pt x="825" y="120"/>
                  </a:lnTo>
                  <a:cubicBezTo>
                    <a:pt x="824" y="117"/>
                    <a:pt x="824" y="114"/>
                    <a:pt x="825" y="110"/>
                  </a:cubicBezTo>
                  <a:lnTo>
                    <a:pt x="838" y="69"/>
                  </a:lnTo>
                  <a:lnTo>
                    <a:pt x="842" y="86"/>
                  </a:lnTo>
                  <a:lnTo>
                    <a:pt x="784" y="28"/>
                  </a:lnTo>
                  <a:lnTo>
                    <a:pt x="795" y="32"/>
                  </a:lnTo>
                  <a:lnTo>
                    <a:pt x="17" y="49"/>
                  </a:lnTo>
                  <a:lnTo>
                    <a:pt x="30" y="25"/>
                  </a:lnTo>
                  <a:lnTo>
                    <a:pt x="110" y="169"/>
                  </a:lnTo>
                  <a:close/>
                  <a:moveTo>
                    <a:pt x="2" y="41"/>
                  </a:moveTo>
                  <a:cubicBezTo>
                    <a:pt x="0" y="36"/>
                    <a:pt x="0" y="30"/>
                    <a:pt x="3" y="25"/>
                  </a:cubicBezTo>
                  <a:cubicBezTo>
                    <a:pt x="5" y="20"/>
                    <a:pt x="11" y="17"/>
                    <a:pt x="16" y="17"/>
                  </a:cubicBezTo>
                  <a:lnTo>
                    <a:pt x="794" y="0"/>
                  </a:lnTo>
                  <a:cubicBezTo>
                    <a:pt x="799" y="0"/>
                    <a:pt x="803" y="2"/>
                    <a:pt x="806" y="5"/>
                  </a:cubicBezTo>
                  <a:lnTo>
                    <a:pt x="865" y="63"/>
                  </a:lnTo>
                  <a:cubicBezTo>
                    <a:pt x="869" y="67"/>
                    <a:pt x="871" y="73"/>
                    <a:pt x="869" y="79"/>
                  </a:cubicBezTo>
                  <a:lnTo>
                    <a:pt x="856" y="120"/>
                  </a:lnTo>
                  <a:lnTo>
                    <a:pt x="856" y="111"/>
                  </a:lnTo>
                  <a:lnTo>
                    <a:pt x="886" y="213"/>
                  </a:lnTo>
                  <a:lnTo>
                    <a:pt x="882" y="207"/>
                  </a:lnTo>
                  <a:lnTo>
                    <a:pt x="1009" y="336"/>
                  </a:lnTo>
                  <a:cubicBezTo>
                    <a:pt x="1011" y="337"/>
                    <a:pt x="1013" y="340"/>
                    <a:pt x="1013" y="343"/>
                  </a:cubicBezTo>
                  <a:lnTo>
                    <a:pt x="1030" y="404"/>
                  </a:lnTo>
                  <a:lnTo>
                    <a:pt x="1015" y="392"/>
                  </a:lnTo>
                  <a:lnTo>
                    <a:pt x="1093" y="392"/>
                  </a:lnTo>
                  <a:cubicBezTo>
                    <a:pt x="1096" y="392"/>
                    <a:pt x="1099" y="393"/>
                    <a:pt x="1102" y="395"/>
                  </a:cubicBezTo>
                  <a:lnTo>
                    <a:pt x="1136" y="417"/>
                  </a:lnTo>
                  <a:cubicBezTo>
                    <a:pt x="1142" y="421"/>
                    <a:pt x="1145" y="429"/>
                    <a:pt x="1142" y="436"/>
                  </a:cubicBezTo>
                  <a:lnTo>
                    <a:pt x="1102" y="543"/>
                  </a:lnTo>
                  <a:lnTo>
                    <a:pt x="1102" y="531"/>
                  </a:lnTo>
                  <a:lnTo>
                    <a:pt x="1127" y="595"/>
                  </a:lnTo>
                  <a:lnTo>
                    <a:pt x="1122" y="588"/>
                  </a:lnTo>
                  <a:lnTo>
                    <a:pt x="1184" y="639"/>
                  </a:lnTo>
                  <a:lnTo>
                    <a:pt x="1179" y="636"/>
                  </a:lnTo>
                  <a:lnTo>
                    <a:pt x="1238" y="654"/>
                  </a:lnTo>
                  <a:cubicBezTo>
                    <a:pt x="1243" y="656"/>
                    <a:pt x="1247" y="660"/>
                    <a:pt x="1248" y="664"/>
                  </a:cubicBezTo>
                  <a:lnTo>
                    <a:pt x="1294" y="795"/>
                  </a:lnTo>
                  <a:lnTo>
                    <a:pt x="1293" y="793"/>
                  </a:lnTo>
                  <a:lnTo>
                    <a:pt x="1321" y="847"/>
                  </a:lnTo>
                  <a:lnTo>
                    <a:pt x="1311" y="839"/>
                  </a:lnTo>
                  <a:lnTo>
                    <a:pt x="1364" y="850"/>
                  </a:lnTo>
                  <a:cubicBezTo>
                    <a:pt x="1372" y="852"/>
                    <a:pt x="1377" y="859"/>
                    <a:pt x="1376" y="868"/>
                  </a:cubicBezTo>
                  <a:lnTo>
                    <a:pt x="1367" y="940"/>
                  </a:lnTo>
                  <a:cubicBezTo>
                    <a:pt x="1366" y="948"/>
                    <a:pt x="1359" y="954"/>
                    <a:pt x="1351" y="954"/>
                  </a:cubicBezTo>
                  <a:lnTo>
                    <a:pt x="1317" y="954"/>
                  </a:lnTo>
                  <a:lnTo>
                    <a:pt x="1332" y="942"/>
                  </a:lnTo>
                  <a:lnTo>
                    <a:pt x="1323" y="981"/>
                  </a:lnTo>
                  <a:cubicBezTo>
                    <a:pt x="1322" y="984"/>
                    <a:pt x="1321" y="987"/>
                    <a:pt x="1319" y="989"/>
                  </a:cubicBezTo>
                  <a:lnTo>
                    <a:pt x="1282" y="1024"/>
                  </a:lnTo>
                  <a:lnTo>
                    <a:pt x="1287" y="1013"/>
                  </a:lnTo>
                  <a:lnTo>
                    <a:pt x="1287" y="1058"/>
                  </a:lnTo>
                  <a:cubicBezTo>
                    <a:pt x="1287" y="1060"/>
                    <a:pt x="1287" y="1063"/>
                    <a:pt x="1286" y="1065"/>
                  </a:cubicBezTo>
                  <a:lnTo>
                    <a:pt x="1265" y="1106"/>
                  </a:lnTo>
                  <a:cubicBezTo>
                    <a:pt x="1262" y="1111"/>
                    <a:pt x="1257" y="1115"/>
                    <a:pt x="1251" y="1115"/>
                  </a:cubicBezTo>
                  <a:lnTo>
                    <a:pt x="1112" y="1120"/>
                  </a:lnTo>
                  <a:cubicBezTo>
                    <a:pt x="1106" y="1121"/>
                    <a:pt x="1100" y="1117"/>
                    <a:pt x="1097" y="1112"/>
                  </a:cubicBezTo>
                  <a:cubicBezTo>
                    <a:pt x="1095" y="1106"/>
                    <a:pt x="1095" y="1099"/>
                    <a:pt x="1099" y="1094"/>
                  </a:cubicBezTo>
                  <a:lnTo>
                    <a:pt x="1137" y="1048"/>
                  </a:lnTo>
                  <a:lnTo>
                    <a:pt x="1134" y="1060"/>
                  </a:lnTo>
                  <a:lnTo>
                    <a:pt x="1123" y="986"/>
                  </a:lnTo>
                  <a:lnTo>
                    <a:pt x="1139" y="999"/>
                  </a:lnTo>
                  <a:lnTo>
                    <a:pt x="245" y="1029"/>
                  </a:lnTo>
                  <a:cubicBezTo>
                    <a:pt x="236" y="1029"/>
                    <a:pt x="229" y="1023"/>
                    <a:pt x="228" y="1014"/>
                  </a:cubicBezTo>
                  <a:lnTo>
                    <a:pt x="221" y="890"/>
                  </a:lnTo>
                  <a:lnTo>
                    <a:pt x="228" y="380"/>
                  </a:lnTo>
                  <a:lnTo>
                    <a:pt x="240" y="396"/>
                  </a:lnTo>
                  <a:lnTo>
                    <a:pt x="195" y="385"/>
                  </a:lnTo>
                  <a:cubicBezTo>
                    <a:pt x="191" y="384"/>
                    <a:pt x="188" y="382"/>
                    <a:pt x="186" y="379"/>
                  </a:cubicBezTo>
                  <a:lnTo>
                    <a:pt x="124" y="301"/>
                  </a:lnTo>
                  <a:cubicBezTo>
                    <a:pt x="119" y="296"/>
                    <a:pt x="119" y="288"/>
                    <a:pt x="122" y="283"/>
                  </a:cubicBezTo>
                  <a:lnTo>
                    <a:pt x="153" y="231"/>
                  </a:lnTo>
                  <a:cubicBezTo>
                    <a:pt x="155" y="226"/>
                    <a:pt x="161" y="223"/>
                    <a:pt x="166" y="223"/>
                  </a:cubicBezTo>
                  <a:lnTo>
                    <a:pt x="187" y="223"/>
                  </a:lnTo>
                  <a:lnTo>
                    <a:pt x="174" y="248"/>
                  </a:lnTo>
                  <a:lnTo>
                    <a:pt x="146" y="209"/>
                  </a:lnTo>
                  <a:lnTo>
                    <a:pt x="167" y="213"/>
                  </a:lnTo>
                  <a:lnTo>
                    <a:pt x="144" y="226"/>
                  </a:lnTo>
                  <a:cubicBezTo>
                    <a:pt x="138" y="230"/>
                    <a:pt x="131" y="229"/>
                    <a:pt x="125" y="224"/>
                  </a:cubicBezTo>
                  <a:lnTo>
                    <a:pt x="86" y="189"/>
                  </a:lnTo>
                  <a:cubicBezTo>
                    <a:pt x="84" y="188"/>
                    <a:pt x="83" y="186"/>
                    <a:pt x="82" y="185"/>
                  </a:cubicBezTo>
                  <a:lnTo>
                    <a:pt x="2" y="4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7" name="Freeform 251"/>
            <p:cNvSpPr>
              <a:spLocks/>
            </p:cNvSpPr>
            <p:nvPr/>
          </p:nvSpPr>
          <p:spPr bwMode="auto">
            <a:xfrm>
              <a:off x="2509838" y="3376614"/>
              <a:ext cx="422275" cy="401638"/>
            </a:xfrm>
            <a:custGeom>
              <a:avLst/>
              <a:gdLst>
                <a:gd name="T0" fmla="*/ 10 w 266"/>
                <a:gd name="T1" fmla="*/ 88 h 253"/>
                <a:gd name="T2" fmla="*/ 9 w 266"/>
                <a:gd name="T3" fmla="*/ 209 h 253"/>
                <a:gd name="T4" fmla="*/ 14 w 266"/>
                <a:gd name="T5" fmla="*/ 216 h 253"/>
                <a:gd name="T6" fmla="*/ 33 w 266"/>
                <a:gd name="T7" fmla="*/ 216 h 253"/>
                <a:gd name="T8" fmla="*/ 35 w 266"/>
                <a:gd name="T9" fmla="*/ 253 h 253"/>
                <a:gd name="T10" fmla="*/ 192 w 266"/>
                <a:gd name="T11" fmla="*/ 252 h 253"/>
                <a:gd name="T12" fmla="*/ 189 w 266"/>
                <a:gd name="T13" fmla="*/ 214 h 253"/>
                <a:gd name="T14" fmla="*/ 203 w 266"/>
                <a:gd name="T15" fmla="*/ 172 h 253"/>
                <a:gd name="T16" fmla="*/ 222 w 266"/>
                <a:gd name="T17" fmla="*/ 143 h 253"/>
                <a:gd name="T18" fmla="*/ 221 w 266"/>
                <a:gd name="T19" fmla="*/ 134 h 253"/>
                <a:gd name="T20" fmla="*/ 236 w 266"/>
                <a:gd name="T21" fmla="*/ 107 h 253"/>
                <a:gd name="T22" fmla="*/ 244 w 266"/>
                <a:gd name="T23" fmla="*/ 79 h 253"/>
                <a:gd name="T24" fmla="*/ 241 w 266"/>
                <a:gd name="T25" fmla="*/ 77 h 253"/>
                <a:gd name="T26" fmla="*/ 253 w 266"/>
                <a:gd name="T27" fmla="*/ 66 h 253"/>
                <a:gd name="T28" fmla="*/ 266 w 266"/>
                <a:gd name="T29" fmla="*/ 40 h 253"/>
                <a:gd name="T30" fmla="*/ 263 w 266"/>
                <a:gd name="T31" fmla="*/ 35 h 253"/>
                <a:gd name="T32" fmla="*/ 226 w 266"/>
                <a:gd name="T33" fmla="*/ 37 h 253"/>
                <a:gd name="T34" fmla="*/ 237 w 266"/>
                <a:gd name="T35" fmla="*/ 23 h 253"/>
                <a:gd name="T36" fmla="*/ 233 w 266"/>
                <a:gd name="T37" fmla="*/ 0 h 253"/>
                <a:gd name="T38" fmla="*/ 0 w 266"/>
                <a:gd name="T39" fmla="*/ 9 h 253"/>
                <a:gd name="T40" fmla="*/ 10 w 266"/>
                <a:gd name="T41" fmla="*/ 88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6" h="253">
                  <a:moveTo>
                    <a:pt x="10" y="88"/>
                  </a:moveTo>
                  <a:lnTo>
                    <a:pt x="9" y="209"/>
                  </a:lnTo>
                  <a:lnTo>
                    <a:pt x="14" y="216"/>
                  </a:lnTo>
                  <a:lnTo>
                    <a:pt x="33" y="216"/>
                  </a:lnTo>
                  <a:lnTo>
                    <a:pt x="35" y="253"/>
                  </a:lnTo>
                  <a:lnTo>
                    <a:pt x="192" y="252"/>
                  </a:lnTo>
                  <a:lnTo>
                    <a:pt x="189" y="214"/>
                  </a:lnTo>
                  <a:lnTo>
                    <a:pt x="203" y="172"/>
                  </a:lnTo>
                  <a:lnTo>
                    <a:pt x="222" y="143"/>
                  </a:lnTo>
                  <a:lnTo>
                    <a:pt x="221" y="134"/>
                  </a:lnTo>
                  <a:lnTo>
                    <a:pt x="236" y="107"/>
                  </a:lnTo>
                  <a:lnTo>
                    <a:pt x="244" y="79"/>
                  </a:lnTo>
                  <a:lnTo>
                    <a:pt x="241" y="77"/>
                  </a:lnTo>
                  <a:lnTo>
                    <a:pt x="253" y="66"/>
                  </a:lnTo>
                  <a:lnTo>
                    <a:pt x="266" y="40"/>
                  </a:lnTo>
                  <a:lnTo>
                    <a:pt x="263" y="35"/>
                  </a:lnTo>
                  <a:lnTo>
                    <a:pt x="226" y="37"/>
                  </a:lnTo>
                  <a:lnTo>
                    <a:pt x="237" y="23"/>
                  </a:lnTo>
                  <a:lnTo>
                    <a:pt x="233" y="0"/>
                  </a:lnTo>
                  <a:lnTo>
                    <a:pt x="0" y="9"/>
                  </a:lnTo>
                  <a:lnTo>
                    <a:pt x="10" y="8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8" name="Freeform 252"/>
            <p:cNvSpPr>
              <a:spLocks noEditPoints="1"/>
            </p:cNvSpPr>
            <p:nvPr/>
          </p:nvSpPr>
          <p:spPr bwMode="auto">
            <a:xfrm>
              <a:off x="2501901" y="3368676"/>
              <a:ext cx="436563" cy="417513"/>
            </a:xfrm>
            <a:custGeom>
              <a:avLst/>
              <a:gdLst>
                <a:gd name="T0" fmla="*/ 72 w 1041"/>
                <a:gd name="T1" fmla="*/ 317 h 897"/>
                <a:gd name="T2" fmla="*/ 63 w 1041"/>
                <a:gd name="T3" fmla="*/ 719 h 897"/>
                <a:gd name="T4" fmla="*/ 71 w 1041"/>
                <a:gd name="T5" fmla="*/ 738 h 897"/>
                <a:gd name="T6" fmla="*/ 160 w 1041"/>
                <a:gd name="T7" fmla="*/ 753 h 897"/>
                <a:gd name="T8" fmla="*/ 150 w 1041"/>
                <a:gd name="T9" fmla="*/ 864 h 897"/>
                <a:gd name="T10" fmla="*/ 730 w 1041"/>
                <a:gd name="T11" fmla="*/ 876 h 897"/>
                <a:gd name="T12" fmla="*/ 718 w 1041"/>
                <a:gd name="T13" fmla="*/ 739 h 897"/>
                <a:gd name="T14" fmla="*/ 773 w 1041"/>
                <a:gd name="T15" fmla="*/ 594 h 897"/>
                <a:gd name="T16" fmla="*/ 843 w 1041"/>
                <a:gd name="T17" fmla="*/ 506 h 897"/>
                <a:gd name="T18" fmla="*/ 840 w 1041"/>
                <a:gd name="T19" fmla="*/ 466 h 897"/>
                <a:gd name="T20" fmla="*/ 896 w 1041"/>
                <a:gd name="T21" fmla="*/ 378 h 897"/>
                <a:gd name="T22" fmla="*/ 932 w 1041"/>
                <a:gd name="T23" fmla="*/ 298 h 897"/>
                <a:gd name="T24" fmla="*/ 914 w 1041"/>
                <a:gd name="T25" fmla="*/ 280 h 897"/>
                <a:gd name="T26" fmla="*/ 965 w 1041"/>
                <a:gd name="T27" fmla="*/ 229 h 897"/>
                <a:gd name="T28" fmla="*/ 1011 w 1041"/>
                <a:gd name="T29" fmla="*/ 146 h 897"/>
                <a:gd name="T30" fmla="*/ 999 w 1041"/>
                <a:gd name="T31" fmla="*/ 144 h 897"/>
                <a:gd name="T32" fmla="*/ 875 w 1041"/>
                <a:gd name="T33" fmla="*/ 157 h 897"/>
                <a:gd name="T34" fmla="*/ 862 w 1041"/>
                <a:gd name="T35" fmla="*/ 131 h 897"/>
                <a:gd name="T36" fmla="*/ 898 w 1041"/>
                <a:gd name="T37" fmla="*/ 96 h 897"/>
                <a:gd name="T38" fmla="*/ 903 w 1041"/>
                <a:gd name="T39" fmla="*/ 32 h 897"/>
                <a:gd name="T40" fmla="*/ 32 w 1041"/>
                <a:gd name="T41" fmla="*/ 44 h 897"/>
                <a:gd name="T42" fmla="*/ 1 w 1041"/>
                <a:gd name="T43" fmla="*/ 49 h 897"/>
                <a:gd name="T44" fmla="*/ 16 w 1041"/>
                <a:gd name="T45" fmla="*/ 31 h 897"/>
                <a:gd name="T46" fmla="*/ 918 w 1041"/>
                <a:gd name="T47" fmla="*/ 14 h 897"/>
                <a:gd name="T48" fmla="*/ 926 w 1041"/>
                <a:gd name="T49" fmla="*/ 104 h 897"/>
                <a:gd name="T50" fmla="*/ 873 w 1041"/>
                <a:gd name="T51" fmla="*/ 125 h 897"/>
                <a:gd name="T52" fmla="*/ 1027 w 1041"/>
                <a:gd name="T53" fmla="*/ 127 h 897"/>
                <a:gd name="T54" fmla="*/ 1038 w 1041"/>
                <a:gd name="T55" fmla="*/ 162 h 897"/>
                <a:gd name="T56" fmla="*/ 986 w 1041"/>
                <a:gd name="T57" fmla="*/ 253 h 897"/>
                <a:gd name="T58" fmla="*/ 939 w 1041"/>
                <a:gd name="T59" fmla="*/ 265 h 897"/>
                <a:gd name="T60" fmla="*/ 955 w 1041"/>
                <a:gd name="T61" fmla="*/ 289 h 897"/>
                <a:gd name="T62" fmla="*/ 925 w 1041"/>
                <a:gd name="T63" fmla="*/ 391 h 897"/>
                <a:gd name="T64" fmla="*/ 869 w 1041"/>
                <a:gd name="T65" fmla="*/ 472 h 897"/>
                <a:gd name="T66" fmla="*/ 872 w 1041"/>
                <a:gd name="T67" fmla="*/ 513 h 897"/>
                <a:gd name="T68" fmla="*/ 801 w 1041"/>
                <a:gd name="T69" fmla="*/ 609 h 897"/>
                <a:gd name="T70" fmla="*/ 749 w 1041"/>
                <a:gd name="T71" fmla="*/ 743 h 897"/>
                <a:gd name="T72" fmla="*/ 758 w 1041"/>
                <a:gd name="T73" fmla="*/ 885 h 897"/>
                <a:gd name="T74" fmla="*/ 150 w 1041"/>
                <a:gd name="T75" fmla="*/ 896 h 897"/>
                <a:gd name="T76" fmla="*/ 128 w 1041"/>
                <a:gd name="T77" fmla="*/ 755 h 897"/>
                <a:gd name="T78" fmla="*/ 71 w 1041"/>
                <a:gd name="T79" fmla="*/ 770 h 897"/>
                <a:gd name="T80" fmla="*/ 38 w 1041"/>
                <a:gd name="T81" fmla="*/ 740 h 897"/>
                <a:gd name="T82" fmla="*/ 40 w 1041"/>
                <a:gd name="T83" fmla="*/ 316 h 897"/>
                <a:gd name="T84" fmla="*/ 1 w 1041"/>
                <a:gd name="T85" fmla="*/ 49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1" h="897">
                  <a:moveTo>
                    <a:pt x="72" y="314"/>
                  </a:moveTo>
                  <a:cubicBezTo>
                    <a:pt x="72" y="315"/>
                    <a:pt x="72" y="316"/>
                    <a:pt x="72" y="317"/>
                  </a:cubicBezTo>
                  <a:lnTo>
                    <a:pt x="66" y="730"/>
                  </a:lnTo>
                  <a:lnTo>
                    <a:pt x="63" y="719"/>
                  </a:lnTo>
                  <a:lnTo>
                    <a:pt x="83" y="744"/>
                  </a:lnTo>
                  <a:lnTo>
                    <a:pt x="71" y="738"/>
                  </a:lnTo>
                  <a:lnTo>
                    <a:pt x="144" y="738"/>
                  </a:lnTo>
                  <a:cubicBezTo>
                    <a:pt x="153" y="738"/>
                    <a:pt x="160" y="745"/>
                    <a:pt x="160" y="753"/>
                  </a:cubicBezTo>
                  <a:lnTo>
                    <a:pt x="166" y="880"/>
                  </a:lnTo>
                  <a:lnTo>
                    <a:pt x="150" y="864"/>
                  </a:lnTo>
                  <a:lnTo>
                    <a:pt x="746" y="859"/>
                  </a:lnTo>
                  <a:lnTo>
                    <a:pt x="730" y="876"/>
                  </a:lnTo>
                  <a:lnTo>
                    <a:pt x="717" y="746"/>
                  </a:lnTo>
                  <a:cubicBezTo>
                    <a:pt x="717" y="744"/>
                    <a:pt x="717" y="741"/>
                    <a:pt x="718" y="739"/>
                  </a:cubicBezTo>
                  <a:lnTo>
                    <a:pt x="771" y="598"/>
                  </a:lnTo>
                  <a:cubicBezTo>
                    <a:pt x="771" y="596"/>
                    <a:pt x="772" y="595"/>
                    <a:pt x="773" y="594"/>
                  </a:cubicBezTo>
                  <a:lnTo>
                    <a:pt x="846" y="494"/>
                  </a:lnTo>
                  <a:lnTo>
                    <a:pt x="843" y="506"/>
                  </a:lnTo>
                  <a:lnTo>
                    <a:pt x="838" y="478"/>
                  </a:lnTo>
                  <a:cubicBezTo>
                    <a:pt x="837" y="474"/>
                    <a:pt x="838" y="470"/>
                    <a:pt x="840" y="466"/>
                  </a:cubicBezTo>
                  <a:lnTo>
                    <a:pt x="898" y="374"/>
                  </a:lnTo>
                  <a:lnTo>
                    <a:pt x="896" y="378"/>
                  </a:lnTo>
                  <a:lnTo>
                    <a:pt x="924" y="280"/>
                  </a:lnTo>
                  <a:lnTo>
                    <a:pt x="932" y="298"/>
                  </a:lnTo>
                  <a:lnTo>
                    <a:pt x="922" y="292"/>
                  </a:lnTo>
                  <a:cubicBezTo>
                    <a:pt x="918" y="290"/>
                    <a:pt x="915" y="285"/>
                    <a:pt x="914" y="280"/>
                  </a:cubicBezTo>
                  <a:cubicBezTo>
                    <a:pt x="914" y="275"/>
                    <a:pt x="916" y="270"/>
                    <a:pt x="920" y="266"/>
                  </a:cubicBezTo>
                  <a:lnTo>
                    <a:pt x="965" y="229"/>
                  </a:lnTo>
                  <a:lnTo>
                    <a:pt x="962" y="233"/>
                  </a:lnTo>
                  <a:lnTo>
                    <a:pt x="1011" y="146"/>
                  </a:lnTo>
                  <a:lnTo>
                    <a:pt x="1011" y="162"/>
                  </a:lnTo>
                  <a:lnTo>
                    <a:pt x="999" y="144"/>
                  </a:lnTo>
                  <a:lnTo>
                    <a:pt x="1014" y="151"/>
                  </a:lnTo>
                  <a:lnTo>
                    <a:pt x="875" y="157"/>
                  </a:lnTo>
                  <a:cubicBezTo>
                    <a:pt x="868" y="157"/>
                    <a:pt x="862" y="154"/>
                    <a:pt x="860" y="148"/>
                  </a:cubicBezTo>
                  <a:cubicBezTo>
                    <a:pt x="857" y="142"/>
                    <a:pt x="858" y="136"/>
                    <a:pt x="862" y="131"/>
                  </a:cubicBezTo>
                  <a:lnTo>
                    <a:pt x="901" y="84"/>
                  </a:lnTo>
                  <a:lnTo>
                    <a:pt x="898" y="96"/>
                  </a:lnTo>
                  <a:lnTo>
                    <a:pt x="886" y="19"/>
                  </a:lnTo>
                  <a:lnTo>
                    <a:pt x="903" y="32"/>
                  </a:lnTo>
                  <a:lnTo>
                    <a:pt x="17" y="63"/>
                  </a:lnTo>
                  <a:lnTo>
                    <a:pt x="32" y="44"/>
                  </a:lnTo>
                  <a:lnTo>
                    <a:pt x="72" y="314"/>
                  </a:lnTo>
                  <a:close/>
                  <a:moveTo>
                    <a:pt x="1" y="49"/>
                  </a:moveTo>
                  <a:cubicBezTo>
                    <a:pt x="0" y="44"/>
                    <a:pt x="1" y="40"/>
                    <a:pt x="4" y="36"/>
                  </a:cubicBezTo>
                  <a:cubicBezTo>
                    <a:pt x="7" y="33"/>
                    <a:pt x="11" y="31"/>
                    <a:pt x="16" y="31"/>
                  </a:cubicBezTo>
                  <a:lnTo>
                    <a:pt x="902" y="0"/>
                  </a:lnTo>
                  <a:cubicBezTo>
                    <a:pt x="910" y="0"/>
                    <a:pt x="917" y="6"/>
                    <a:pt x="918" y="14"/>
                  </a:cubicBezTo>
                  <a:lnTo>
                    <a:pt x="929" y="92"/>
                  </a:lnTo>
                  <a:cubicBezTo>
                    <a:pt x="930" y="96"/>
                    <a:pt x="929" y="101"/>
                    <a:pt x="926" y="104"/>
                  </a:cubicBezTo>
                  <a:lnTo>
                    <a:pt x="886" y="151"/>
                  </a:lnTo>
                  <a:lnTo>
                    <a:pt x="873" y="125"/>
                  </a:lnTo>
                  <a:lnTo>
                    <a:pt x="1013" y="119"/>
                  </a:lnTo>
                  <a:cubicBezTo>
                    <a:pt x="1018" y="119"/>
                    <a:pt x="1024" y="122"/>
                    <a:pt x="1027" y="127"/>
                  </a:cubicBezTo>
                  <a:lnTo>
                    <a:pt x="1038" y="146"/>
                  </a:lnTo>
                  <a:cubicBezTo>
                    <a:pt x="1041" y="151"/>
                    <a:pt x="1041" y="157"/>
                    <a:pt x="1038" y="162"/>
                  </a:cubicBezTo>
                  <a:lnTo>
                    <a:pt x="990" y="249"/>
                  </a:lnTo>
                  <a:cubicBezTo>
                    <a:pt x="989" y="250"/>
                    <a:pt x="987" y="252"/>
                    <a:pt x="986" y="253"/>
                  </a:cubicBezTo>
                  <a:lnTo>
                    <a:pt x="941" y="291"/>
                  </a:lnTo>
                  <a:lnTo>
                    <a:pt x="939" y="265"/>
                  </a:lnTo>
                  <a:lnTo>
                    <a:pt x="948" y="271"/>
                  </a:lnTo>
                  <a:cubicBezTo>
                    <a:pt x="954" y="274"/>
                    <a:pt x="957" y="282"/>
                    <a:pt x="955" y="289"/>
                  </a:cubicBezTo>
                  <a:lnTo>
                    <a:pt x="927" y="387"/>
                  </a:lnTo>
                  <a:cubicBezTo>
                    <a:pt x="927" y="388"/>
                    <a:pt x="926" y="390"/>
                    <a:pt x="925" y="391"/>
                  </a:cubicBezTo>
                  <a:lnTo>
                    <a:pt x="867" y="483"/>
                  </a:lnTo>
                  <a:lnTo>
                    <a:pt x="869" y="472"/>
                  </a:lnTo>
                  <a:lnTo>
                    <a:pt x="875" y="500"/>
                  </a:lnTo>
                  <a:cubicBezTo>
                    <a:pt x="876" y="504"/>
                    <a:pt x="875" y="509"/>
                    <a:pt x="872" y="513"/>
                  </a:cubicBezTo>
                  <a:lnTo>
                    <a:pt x="799" y="613"/>
                  </a:lnTo>
                  <a:lnTo>
                    <a:pt x="801" y="609"/>
                  </a:lnTo>
                  <a:lnTo>
                    <a:pt x="748" y="750"/>
                  </a:lnTo>
                  <a:lnTo>
                    <a:pt x="749" y="743"/>
                  </a:lnTo>
                  <a:lnTo>
                    <a:pt x="762" y="873"/>
                  </a:lnTo>
                  <a:cubicBezTo>
                    <a:pt x="763" y="878"/>
                    <a:pt x="761" y="882"/>
                    <a:pt x="758" y="885"/>
                  </a:cubicBezTo>
                  <a:cubicBezTo>
                    <a:pt x="755" y="889"/>
                    <a:pt x="751" y="891"/>
                    <a:pt x="746" y="891"/>
                  </a:cubicBezTo>
                  <a:lnTo>
                    <a:pt x="150" y="896"/>
                  </a:lnTo>
                  <a:cubicBezTo>
                    <a:pt x="142" y="897"/>
                    <a:pt x="134" y="890"/>
                    <a:pt x="134" y="881"/>
                  </a:cubicBezTo>
                  <a:lnTo>
                    <a:pt x="128" y="755"/>
                  </a:lnTo>
                  <a:lnTo>
                    <a:pt x="144" y="770"/>
                  </a:lnTo>
                  <a:lnTo>
                    <a:pt x="71" y="770"/>
                  </a:lnTo>
                  <a:cubicBezTo>
                    <a:pt x="66" y="770"/>
                    <a:pt x="62" y="768"/>
                    <a:pt x="59" y="764"/>
                  </a:cubicBezTo>
                  <a:lnTo>
                    <a:pt x="38" y="740"/>
                  </a:lnTo>
                  <a:cubicBezTo>
                    <a:pt x="36" y="737"/>
                    <a:pt x="34" y="733"/>
                    <a:pt x="34" y="729"/>
                  </a:cubicBezTo>
                  <a:lnTo>
                    <a:pt x="40" y="316"/>
                  </a:lnTo>
                  <a:lnTo>
                    <a:pt x="40" y="319"/>
                  </a:lnTo>
                  <a:lnTo>
                    <a:pt x="1" y="4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9" name="Freeform 253"/>
            <p:cNvSpPr>
              <a:spLocks/>
            </p:cNvSpPr>
            <p:nvPr/>
          </p:nvSpPr>
          <p:spPr bwMode="auto">
            <a:xfrm>
              <a:off x="2803526" y="2141539"/>
              <a:ext cx="484188" cy="260350"/>
            </a:xfrm>
            <a:custGeom>
              <a:avLst/>
              <a:gdLst>
                <a:gd name="T0" fmla="*/ 110 w 305"/>
                <a:gd name="T1" fmla="*/ 108 h 164"/>
                <a:gd name="T2" fmla="*/ 114 w 305"/>
                <a:gd name="T3" fmla="*/ 119 h 164"/>
                <a:gd name="T4" fmla="*/ 124 w 305"/>
                <a:gd name="T5" fmla="*/ 122 h 164"/>
                <a:gd name="T6" fmla="*/ 140 w 305"/>
                <a:gd name="T7" fmla="*/ 164 h 164"/>
                <a:gd name="T8" fmla="*/ 166 w 305"/>
                <a:gd name="T9" fmla="*/ 105 h 164"/>
                <a:gd name="T10" fmla="*/ 179 w 305"/>
                <a:gd name="T11" fmla="*/ 107 h 164"/>
                <a:gd name="T12" fmla="*/ 198 w 305"/>
                <a:gd name="T13" fmla="*/ 98 h 164"/>
                <a:gd name="T14" fmla="*/ 227 w 305"/>
                <a:gd name="T15" fmla="*/ 98 h 164"/>
                <a:gd name="T16" fmla="*/ 237 w 305"/>
                <a:gd name="T17" fmla="*/ 83 h 164"/>
                <a:gd name="T18" fmla="*/ 293 w 305"/>
                <a:gd name="T19" fmla="*/ 85 h 164"/>
                <a:gd name="T20" fmla="*/ 305 w 305"/>
                <a:gd name="T21" fmla="*/ 76 h 164"/>
                <a:gd name="T22" fmla="*/ 287 w 305"/>
                <a:gd name="T23" fmla="*/ 53 h 164"/>
                <a:gd name="T24" fmla="*/ 253 w 305"/>
                <a:gd name="T25" fmla="*/ 54 h 164"/>
                <a:gd name="T26" fmla="*/ 224 w 305"/>
                <a:gd name="T27" fmla="*/ 49 h 164"/>
                <a:gd name="T28" fmla="*/ 188 w 305"/>
                <a:gd name="T29" fmla="*/ 49 h 164"/>
                <a:gd name="T30" fmla="*/ 177 w 305"/>
                <a:gd name="T31" fmla="*/ 69 h 164"/>
                <a:gd name="T32" fmla="*/ 158 w 305"/>
                <a:gd name="T33" fmla="*/ 58 h 164"/>
                <a:gd name="T34" fmla="*/ 140 w 305"/>
                <a:gd name="T35" fmla="*/ 60 h 164"/>
                <a:gd name="T36" fmla="*/ 134 w 305"/>
                <a:gd name="T37" fmla="*/ 40 h 164"/>
                <a:gd name="T38" fmla="*/ 94 w 305"/>
                <a:gd name="T39" fmla="*/ 37 h 164"/>
                <a:gd name="T40" fmla="*/ 89 w 305"/>
                <a:gd name="T41" fmla="*/ 30 h 164"/>
                <a:gd name="T42" fmla="*/ 107 w 305"/>
                <a:gd name="T43" fmla="*/ 9 h 164"/>
                <a:gd name="T44" fmla="*/ 122 w 305"/>
                <a:gd name="T45" fmla="*/ 9 h 164"/>
                <a:gd name="T46" fmla="*/ 107 w 305"/>
                <a:gd name="T47" fmla="*/ 0 h 164"/>
                <a:gd name="T48" fmla="*/ 84 w 305"/>
                <a:gd name="T49" fmla="*/ 6 h 164"/>
                <a:gd name="T50" fmla="*/ 47 w 305"/>
                <a:gd name="T51" fmla="*/ 46 h 164"/>
                <a:gd name="T52" fmla="*/ 29 w 305"/>
                <a:gd name="T53" fmla="*/ 49 h 164"/>
                <a:gd name="T54" fmla="*/ 0 w 305"/>
                <a:gd name="T55" fmla="*/ 70 h 164"/>
                <a:gd name="T56" fmla="*/ 110 w 305"/>
                <a:gd name="T57" fmla="*/ 108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5" h="164">
                  <a:moveTo>
                    <a:pt x="110" y="108"/>
                  </a:moveTo>
                  <a:lnTo>
                    <a:pt x="114" y="119"/>
                  </a:lnTo>
                  <a:lnTo>
                    <a:pt x="124" y="122"/>
                  </a:lnTo>
                  <a:lnTo>
                    <a:pt x="140" y="164"/>
                  </a:lnTo>
                  <a:lnTo>
                    <a:pt x="166" y="105"/>
                  </a:lnTo>
                  <a:lnTo>
                    <a:pt x="179" y="107"/>
                  </a:lnTo>
                  <a:lnTo>
                    <a:pt x="198" y="98"/>
                  </a:lnTo>
                  <a:lnTo>
                    <a:pt x="227" y="98"/>
                  </a:lnTo>
                  <a:lnTo>
                    <a:pt x="237" y="83"/>
                  </a:lnTo>
                  <a:lnTo>
                    <a:pt x="293" y="85"/>
                  </a:lnTo>
                  <a:lnTo>
                    <a:pt x="305" y="76"/>
                  </a:lnTo>
                  <a:lnTo>
                    <a:pt x="287" y="53"/>
                  </a:lnTo>
                  <a:lnTo>
                    <a:pt x="253" y="54"/>
                  </a:lnTo>
                  <a:lnTo>
                    <a:pt x="224" y="49"/>
                  </a:lnTo>
                  <a:lnTo>
                    <a:pt x="188" y="49"/>
                  </a:lnTo>
                  <a:lnTo>
                    <a:pt x="177" y="69"/>
                  </a:lnTo>
                  <a:lnTo>
                    <a:pt x="158" y="58"/>
                  </a:lnTo>
                  <a:lnTo>
                    <a:pt x="140" y="60"/>
                  </a:lnTo>
                  <a:lnTo>
                    <a:pt x="134" y="40"/>
                  </a:lnTo>
                  <a:lnTo>
                    <a:pt x="94" y="37"/>
                  </a:lnTo>
                  <a:lnTo>
                    <a:pt x="89" y="30"/>
                  </a:lnTo>
                  <a:lnTo>
                    <a:pt x="107" y="9"/>
                  </a:lnTo>
                  <a:lnTo>
                    <a:pt x="122" y="9"/>
                  </a:lnTo>
                  <a:lnTo>
                    <a:pt x="107" y="0"/>
                  </a:lnTo>
                  <a:lnTo>
                    <a:pt x="84" y="6"/>
                  </a:lnTo>
                  <a:lnTo>
                    <a:pt x="47" y="46"/>
                  </a:lnTo>
                  <a:lnTo>
                    <a:pt x="29" y="49"/>
                  </a:lnTo>
                  <a:lnTo>
                    <a:pt x="0" y="70"/>
                  </a:lnTo>
                  <a:lnTo>
                    <a:pt x="110" y="10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0" name="Freeform 254"/>
            <p:cNvSpPr>
              <a:spLocks noEditPoints="1"/>
            </p:cNvSpPr>
            <p:nvPr/>
          </p:nvSpPr>
          <p:spPr bwMode="auto">
            <a:xfrm>
              <a:off x="2797176" y="2133601"/>
              <a:ext cx="496888" cy="276225"/>
            </a:xfrm>
            <a:custGeom>
              <a:avLst/>
              <a:gdLst>
                <a:gd name="T0" fmla="*/ 447 w 1185"/>
                <a:gd name="T1" fmla="*/ 380 h 593"/>
                <a:gd name="T2" fmla="*/ 451 w 1185"/>
                <a:gd name="T3" fmla="*/ 407 h 593"/>
                <a:gd name="T4" fmla="*/ 500 w 1185"/>
                <a:gd name="T5" fmla="*/ 426 h 593"/>
                <a:gd name="T6" fmla="*/ 530 w 1185"/>
                <a:gd name="T7" fmla="*/ 569 h 593"/>
                <a:gd name="T8" fmla="*/ 645 w 1185"/>
                <a:gd name="T9" fmla="*/ 361 h 593"/>
                <a:gd name="T10" fmla="*/ 688 w 1185"/>
                <a:gd name="T11" fmla="*/ 368 h 593"/>
                <a:gd name="T12" fmla="*/ 764 w 1185"/>
                <a:gd name="T13" fmla="*/ 336 h 593"/>
                <a:gd name="T14" fmla="*/ 862 w 1185"/>
                <a:gd name="T15" fmla="*/ 342 h 593"/>
                <a:gd name="T16" fmla="*/ 913 w 1185"/>
                <a:gd name="T17" fmla="*/ 286 h 593"/>
                <a:gd name="T18" fmla="*/ 1115 w 1185"/>
                <a:gd name="T19" fmla="*/ 295 h 593"/>
                <a:gd name="T20" fmla="*/ 1157 w 1185"/>
                <a:gd name="T21" fmla="*/ 286 h 593"/>
                <a:gd name="T22" fmla="*/ 1100 w 1185"/>
                <a:gd name="T23" fmla="*/ 215 h 593"/>
                <a:gd name="T24" fmla="*/ 969 w 1185"/>
                <a:gd name="T25" fmla="*/ 217 h 593"/>
                <a:gd name="T26" fmla="*/ 728 w 1185"/>
                <a:gd name="T27" fmla="*/ 202 h 593"/>
                <a:gd name="T28" fmla="*/ 696 w 1185"/>
                <a:gd name="T29" fmla="*/ 262 h 593"/>
                <a:gd name="T30" fmla="*/ 605 w 1185"/>
                <a:gd name="T31" fmla="*/ 231 h 593"/>
                <a:gd name="T32" fmla="*/ 545 w 1185"/>
                <a:gd name="T33" fmla="*/ 238 h 593"/>
                <a:gd name="T34" fmla="*/ 506 w 1185"/>
                <a:gd name="T35" fmla="*/ 157 h 593"/>
                <a:gd name="T36" fmla="*/ 370 w 1185"/>
                <a:gd name="T37" fmla="*/ 158 h 593"/>
                <a:gd name="T38" fmla="*/ 339 w 1185"/>
                <a:gd name="T39" fmla="*/ 130 h 593"/>
                <a:gd name="T40" fmla="*/ 407 w 1185"/>
                <a:gd name="T41" fmla="*/ 36 h 593"/>
                <a:gd name="T42" fmla="*/ 476 w 1185"/>
                <a:gd name="T43" fmla="*/ 31 h 593"/>
                <a:gd name="T44" fmla="*/ 411 w 1185"/>
                <a:gd name="T45" fmla="*/ 31 h 593"/>
                <a:gd name="T46" fmla="*/ 338 w 1185"/>
                <a:gd name="T47" fmla="*/ 55 h 593"/>
                <a:gd name="T48" fmla="*/ 204 w 1185"/>
                <a:gd name="T49" fmla="*/ 186 h 593"/>
                <a:gd name="T50" fmla="*/ 127 w 1185"/>
                <a:gd name="T51" fmla="*/ 202 h 593"/>
                <a:gd name="T52" fmla="*/ 25 w 1185"/>
                <a:gd name="T53" fmla="*/ 270 h 593"/>
                <a:gd name="T54" fmla="*/ 437 w 1185"/>
                <a:gd name="T55" fmla="*/ 371 h 593"/>
                <a:gd name="T56" fmla="*/ 1 w 1185"/>
                <a:gd name="T57" fmla="*/ 259 h 593"/>
                <a:gd name="T58" fmla="*/ 116 w 1185"/>
                <a:gd name="T59" fmla="*/ 173 h 593"/>
                <a:gd name="T60" fmla="*/ 190 w 1185"/>
                <a:gd name="T61" fmla="*/ 159 h 593"/>
                <a:gd name="T62" fmla="*/ 322 w 1185"/>
                <a:gd name="T63" fmla="*/ 28 h 593"/>
                <a:gd name="T64" fmla="*/ 415 w 1185"/>
                <a:gd name="T65" fmla="*/ 1 h 593"/>
                <a:gd name="T66" fmla="*/ 483 w 1185"/>
                <a:gd name="T67" fmla="*/ 33 h 593"/>
                <a:gd name="T68" fmla="*/ 476 w 1185"/>
                <a:gd name="T69" fmla="*/ 63 h 593"/>
                <a:gd name="T70" fmla="*/ 430 w 1185"/>
                <a:gd name="T71" fmla="*/ 58 h 593"/>
                <a:gd name="T72" fmla="*/ 362 w 1185"/>
                <a:gd name="T73" fmla="*/ 109 h 593"/>
                <a:gd name="T74" fmla="*/ 372 w 1185"/>
                <a:gd name="T75" fmla="*/ 126 h 593"/>
                <a:gd name="T76" fmla="*/ 537 w 1185"/>
                <a:gd name="T77" fmla="*/ 147 h 593"/>
                <a:gd name="T78" fmla="*/ 543 w 1185"/>
                <a:gd name="T79" fmla="*/ 206 h 593"/>
                <a:gd name="T80" fmla="*/ 620 w 1185"/>
                <a:gd name="T81" fmla="*/ 202 h 593"/>
                <a:gd name="T82" fmla="*/ 669 w 1185"/>
                <a:gd name="T83" fmla="*/ 244 h 593"/>
                <a:gd name="T84" fmla="*/ 728 w 1185"/>
                <a:gd name="T85" fmla="*/ 170 h 593"/>
                <a:gd name="T86" fmla="*/ 973 w 1185"/>
                <a:gd name="T87" fmla="*/ 185 h 593"/>
                <a:gd name="T88" fmla="*/ 1100 w 1185"/>
                <a:gd name="T89" fmla="*/ 183 h 593"/>
                <a:gd name="T90" fmla="*/ 1180 w 1185"/>
                <a:gd name="T91" fmla="*/ 265 h 593"/>
                <a:gd name="T92" fmla="*/ 1178 w 1185"/>
                <a:gd name="T93" fmla="*/ 288 h 593"/>
                <a:gd name="T94" fmla="*/ 1124 w 1185"/>
                <a:gd name="T95" fmla="*/ 324 h 593"/>
                <a:gd name="T96" fmla="*/ 925 w 1185"/>
                <a:gd name="T97" fmla="*/ 312 h 593"/>
                <a:gd name="T98" fmla="*/ 874 w 1185"/>
                <a:gd name="T99" fmla="*/ 368 h 593"/>
                <a:gd name="T100" fmla="*/ 771 w 1185"/>
                <a:gd name="T101" fmla="*/ 366 h 593"/>
                <a:gd name="T102" fmla="*/ 692 w 1185"/>
                <a:gd name="T103" fmla="*/ 398 h 593"/>
                <a:gd name="T104" fmla="*/ 657 w 1185"/>
                <a:gd name="T105" fmla="*/ 384 h 593"/>
                <a:gd name="T106" fmla="*/ 543 w 1185"/>
                <a:gd name="T107" fmla="*/ 592 h 593"/>
                <a:gd name="T108" fmla="*/ 470 w 1185"/>
                <a:gd name="T109" fmla="*/ 438 h 593"/>
                <a:gd name="T110" fmla="*/ 443 w 1185"/>
                <a:gd name="T111" fmla="*/ 438 h 593"/>
                <a:gd name="T112" fmla="*/ 417 w 1185"/>
                <a:gd name="T113" fmla="*/ 392 h 593"/>
                <a:gd name="T114" fmla="*/ 12 w 1185"/>
                <a:gd name="T115" fmla="*/ 27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593">
                  <a:moveTo>
                    <a:pt x="437" y="371"/>
                  </a:moveTo>
                  <a:cubicBezTo>
                    <a:pt x="441" y="372"/>
                    <a:pt x="445" y="375"/>
                    <a:pt x="447" y="380"/>
                  </a:cubicBezTo>
                  <a:lnTo>
                    <a:pt x="462" y="416"/>
                  </a:lnTo>
                  <a:lnTo>
                    <a:pt x="451" y="407"/>
                  </a:lnTo>
                  <a:lnTo>
                    <a:pt x="489" y="416"/>
                  </a:lnTo>
                  <a:cubicBezTo>
                    <a:pt x="494" y="417"/>
                    <a:pt x="498" y="421"/>
                    <a:pt x="500" y="426"/>
                  </a:cubicBezTo>
                  <a:lnTo>
                    <a:pt x="559" y="570"/>
                  </a:lnTo>
                  <a:lnTo>
                    <a:pt x="530" y="569"/>
                  </a:lnTo>
                  <a:lnTo>
                    <a:pt x="628" y="369"/>
                  </a:lnTo>
                  <a:cubicBezTo>
                    <a:pt x="631" y="363"/>
                    <a:pt x="638" y="360"/>
                    <a:pt x="645" y="361"/>
                  </a:cubicBezTo>
                  <a:lnTo>
                    <a:pt x="696" y="366"/>
                  </a:lnTo>
                  <a:lnTo>
                    <a:pt x="688" y="368"/>
                  </a:lnTo>
                  <a:lnTo>
                    <a:pt x="758" y="337"/>
                  </a:lnTo>
                  <a:cubicBezTo>
                    <a:pt x="760" y="336"/>
                    <a:pt x="762" y="336"/>
                    <a:pt x="764" y="336"/>
                  </a:cubicBezTo>
                  <a:lnTo>
                    <a:pt x="874" y="336"/>
                  </a:lnTo>
                  <a:lnTo>
                    <a:pt x="862" y="342"/>
                  </a:lnTo>
                  <a:lnTo>
                    <a:pt x="900" y="292"/>
                  </a:lnTo>
                  <a:cubicBezTo>
                    <a:pt x="903" y="288"/>
                    <a:pt x="908" y="286"/>
                    <a:pt x="913" y="286"/>
                  </a:cubicBezTo>
                  <a:lnTo>
                    <a:pt x="1125" y="292"/>
                  </a:lnTo>
                  <a:lnTo>
                    <a:pt x="1115" y="295"/>
                  </a:lnTo>
                  <a:lnTo>
                    <a:pt x="1159" y="263"/>
                  </a:lnTo>
                  <a:lnTo>
                    <a:pt x="1157" y="286"/>
                  </a:lnTo>
                  <a:lnTo>
                    <a:pt x="1088" y="210"/>
                  </a:lnTo>
                  <a:lnTo>
                    <a:pt x="1100" y="215"/>
                  </a:lnTo>
                  <a:lnTo>
                    <a:pt x="971" y="217"/>
                  </a:lnTo>
                  <a:cubicBezTo>
                    <a:pt x="971" y="217"/>
                    <a:pt x="970" y="217"/>
                    <a:pt x="969" y="217"/>
                  </a:cubicBezTo>
                  <a:lnTo>
                    <a:pt x="859" y="202"/>
                  </a:lnTo>
                  <a:lnTo>
                    <a:pt x="728" y="202"/>
                  </a:lnTo>
                  <a:lnTo>
                    <a:pt x="741" y="195"/>
                  </a:lnTo>
                  <a:lnTo>
                    <a:pt x="696" y="262"/>
                  </a:lnTo>
                  <a:cubicBezTo>
                    <a:pt x="691" y="268"/>
                    <a:pt x="682" y="271"/>
                    <a:pt x="675" y="267"/>
                  </a:cubicBezTo>
                  <a:lnTo>
                    <a:pt x="605" y="231"/>
                  </a:lnTo>
                  <a:lnTo>
                    <a:pt x="614" y="232"/>
                  </a:lnTo>
                  <a:lnTo>
                    <a:pt x="545" y="238"/>
                  </a:lnTo>
                  <a:cubicBezTo>
                    <a:pt x="538" y="239"/>
                    <a:pt x="531" y="234"/>
                    <a:pt x="529" y="227"/>
                  </a:cubicBezTo>
                  <a:lnTo>
                    <a:pt x="506" y="157"/>
                  </a:lnTo>
                  <a:lnTo>
                    <a:pt x="520" y="168"/>
                  </a:lnTo>
                  <a:lnTo>
                    <a:pt x="370" y="158"/>
                  </a:lnTo>
                  <a:cubicBezTo>
                    <a:pt x="366" y="158"/>
                    <a:pt x="362" y="156"/>
                    <a:pt x="360" y="153"/>
                  </a:cubicBezTo>
                  <a:lnTo>
                    <a:pt x="339" y="130"/>
                  </a:lnTo>
                  <a:cubicBezTo>
                    <a:pt x="333" y="124"/>
                    <a:pt x="333" y="114"/>
                    <a:pt x="339" y="108"/>
                  </a:cubicBezTo>
                  <a:lnTo>
                    <a:pt x="407" y="36"/>
                  </a:lnTo>
                  <a:cubicBezTo>
                    <a:pt x="410" y="33"/>
                    <a:pt x="414" y="31"/>
                    <a:pt x="419" y="31"/>
                  </a:cubicBezTo>
                  <a:lnTo>
                    <a:pt x="476" y="31"/>
                  </a:lnTo>
                  <a:lnTo>
                    <a:pt x="468" y="61"/>
                  </a:lnTo>
                  <a:lnTo>
                    <a:pt x="411" y="31"/>
                  </a:lnTo>
                  <a:lnTo>
                    <a:pt x="423" y="32"/>
                  </a:lnTo>
                  <a:lnTo>
                    <a:pt x="338" y="55"/>
                  </a:lnTo>
                  <a:lnTo>
                    <a:pt x="345" y="51"/>
                  </a:lnTo>
                  <a:lnTo>
                    <a:pt x="204" y="186"/>
                  </a:lnTo>
                  <a:cubicBezTo>
                    <a:pt x="202" y="188"/>
                    <a:pt x="199" y="190"/>
                    <a:pt x="196" y="190"/>
                  </a:cubicBezTo>
                  <a:lnTo>
                    <a:pt x="127" y="202"/>
                  </a:lnTo>
                  <a:lnTo>
                    <a:pt x="133" y="199"/>
                  </a:lnTo>
                  <a:lnTo>
                    <a:pt x="25" y="270"/>
                  </a:lnTo>
                  <a:lnTo>
                    <a:pt x="21" y="241"/>
                  </a:lnTo>
                  <a:lnTo>
                    <a:pt x="437" y="371"/>
                  </a:lnTo>
                  <a:close/>
                  <a:moveTo>
                    <a:pt x="12" y="272"/>
                  </a:moveTo>
                  <a:cubicBezTo>
                    <a:pt x="6" y="270"/>
                    <a:pt x="1" y="265"/>
                    <a:pt x="1" y="259"/>
                  </a:cubicBezTo>
                  <a:cubicBezTo>
                    <a:pt x="0" y="253"/>
                    <a:pt x="3" y="246"/>
                    <a:pt x="8" y="243"/>
                  </a:cubicBezTo>
                  <a:lnTo>
                    <a:pt x="116" y="173"/>
                  </a:lnTo>
                  <a:cubicBezTo>
                    <a:pt x="118" y="171"/>
                    <a:pt x="120" y="171"/>
                    <a:pt x="122" y="170"/>
                  </a:cubicBezTo>
                  <a:lnTo>
                    <a:pt x="190" y="159"/>
                  </a:lnTo>
                  <a:lnTo>
                    <a:pt x="182" y="163"/>
                  </a:lnTo>
                  <a:lnTo>
                    <a:pt x="322" y="28"/>
                  </a:lnTo>
                  <a:cubicBezTo>
                    <a:pt x="324" y="26"/>
                    <a:pt x="327" y="25"/>
                    <a:pt x="329" y="24"/>
                  </a:cubicBezTo>
                  <a:lnTo>
                    <a:pt x="415" y="1"/>
                  </a:lnTo>
                  <a:cubicBezTo>
                    <a:pt x="419" y="0"/>
                    <a:pt x="423" y="0"/>
                    <a:pt x="426" y="2"/>
                  </a:cubicBezTo>
                  <a:lnTo>
                    <a:pt x="483" y="33"/>
                  </a:lnTo>
                  <a:cubicBezTo>
                    <a:pt x="490" y="36"/>
                    <a:pt x="493" y="44"/>
                    <a:pt x="491" y="51"/>
                  </a:cubicBezTo>
                  <a:cubicBezTo>
                    <a:pt x="489" y="58"/>
                    <a:pt x="483" y="63"/>
                    <a:pt x="476" y="63"/>
                  </a:cubicBezTo>
                  <a:lnTo>
                    <a:pt x="419" y="63"/>
                  </a:lnTo>
                  <a:lnTo>
                    <a:pt x="430" y="58"/>
                  </a:lnTo>
                  <a:lnTo>
                    <a:pt x="362" y="130"/>
                  </a:lnTo>
                  <a:lnTo>
                    <a:pt x="362" y="109"/>
                  </a:lnTo>
                  <a:lnTo>
                    <a:pt x="383" y="131"/>
                  </a:lnTo>
                  <a:lnTo>
                    <a:pt x="372" y="126"/>
                  </a:lnTo>
                  <a:lnTo>
                    <a:pt x="522" y="136"/>
                  </a:lnTo>
                  <a:cubicBezTo>
                    <a:pt x="529" y="136"/>
                    <a:pt x="535" y="141"/>
                    <a:pt x="537" y="147"/>
                  </a:cubicBezTo>
                  <a:lnTo>
                    <a:pt x="559" y="217"/>
                  </a:lnTo>
                  <a:lnTo>
                    <a:pt x="543" y="206"/>
                  </a:lnTo>
                  <a:lnTo>
                    <a:pt x="611" y="201"/>
                  </a:lnTo>
                  <a:cubicBezTo>
                    <a:pt x="614" y="200"/>
                    <a:pt x="617" y="201"/>
                    <a:pt x="620" y="202"/>
                  </a:cubicBezTo>
                  <a:lnTo>
                    <a:pt x="690" y="238"/>
                  </a:lnTo>
                  <a:lnTo>
                    <a:pt x="669" y="244"/>
                  </a:lnTo>
                  <a:lnTo>
                    <a:pt x="715" y="177"/>
                  </a:lnTo>
                  <a:cubicBezTo>
                    <a:pt x="718" y="173"/>
                    <a:pt x="723" y="170"/>
                    <a:pt x="728" y="170"/>
                  </a:cubicBezTo>
                  <a:lnTo>
                    <a:pt x="863" y="170"/>
                  </a:lnTo>
                  <a:lnTo>
                    <a:pt x="973" y="185"/>
                  </a:lnTo>
                  <a:lnTo>
                    <a:pt x="971" y="185"/>
                  </a:lnTo>
                  <a:lnTo>
                    <a:pt x="1100" y="183"/>
                  </a:lnTo>
                  <a:cubicBezTo>
                    <a:pt x="1105" y="183"/>
                    <a:pt x="1109" y="185"/>
                    <a:pt x="1112" y="189"/>
                  </a:cubicBezTo>
                  <a:lnTo>
                    <a:pt x="1180" y="265"/>
                  </a:lnTo>
                  <a:cubicBezTo>
                    <a:pt x="1183" y="268"/>
                    <a:pt x="1185" y="273"/>
                    <a:pt x="1184" y="277"/>
                  </a:cubicBezTo>
                  <a:cubicBezTo>
                    <a:pt x="1184" y="282"/>
                    <a:pt x="1182" y="286"/>
                    <a:pt x="1178" y="288"/>
                  </a:cubicBezTo>
                  <a:lnTo>
                    <a:pt x="1134" y="321"/>
                  </a:lnTo>
                  <a:cubicBezTo>
                    <a:pt x="1131" y="323"/>
                    <a:pt x="1128" y="324"/>
                    <a:pt x="1124" y="324"/>
                  </a:cubicBezTo>
                  <a:lnTo>
                    <a:pt x="912" y="318"/>
                  </a:lnTo>
                  <a:lnTo>
                    <a:pt x="925" y="312"/>
                  </a:lnTo>
                  <a:lnTo>
                    <a:pt x="887" y="361"/>
                  </a:lnTo>
                  <a:cubicBezTo>
                    <a:pt x="884" y="365"/>
                    <a:pt x="879" y="368"/>
                    <a:pt x="874" y="368"/>
                  </a:cubicBezTo>
                  <a:lnTo>
                    <a:pt x="764" y="368"/>
                  </a:lnTo>
                  <a:lnTo>
                    <a:pt x="771" y="366"/>
                  </a:lnTo>
                  <a:lnTo>
                    <a:pt x="700" y="397"/>
                  </a:lnTo>
                  <a:cubicBezTo>
                    <a:pt x="698" y="398"/>
                    <a:pt x="695" y="398"/>
                    <a:pt x="692" y="398"/>
                  </a:cubicBezTo>
                  <a:lnTo>
                    <a:pt x="641" y="392"/>
                  </a:lnTo>
                  <a:lnTo>
                    <a:pt x="657" y="384"/>
                  </a:lnTo>
                  <a:lnTo>
                    <a:pt x="558" y="584"/>
                  </a:lnTo>
                  <a:cubicBezTo>
                    <a:pt x="556" y="589"/>
                    <a:pt x="550" y="593"/>
                    <a:pt x="543" y="592"/>
                  </a:cubicBezTo>
                  <a:cubicBezTo>
                    <a:pt x="537" y="592"/>
                    <a:pt x="532" y="588"/>
                    <a:pt x="529" y="582"/>
                  </a:cubicBezTo>
                  <a:lnTo>
                    <a:pt x="470" y="438"/>
                  </a:lnTo>
                  <a:lnTo>
                    <a:pt x="481" y="447"/>
                  </a:lnTo>
                  <a:lnTo>
                    <a:pt x="443" y="438"/>
                  </a:lnTo>
                  <a:cubicBezTo>
                    <a:pt x="438" y="436"/>
                    <a:pt x="434" y="433"/>
                    <a:pt x="433" y="428"/>
                  </a:cubicBezTo>
                  <a:lnTo>
                    <a:pt x="417" y="392"/>
                  </a:lnTo>
                  <a:lnTo>
                    <a:pt x="427" y="401"/>
                  </a:lnTo>
                  <a:lnTo>
                    <a:pt x="12" y="27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1" name="Freeform 255"/>
            <p:cNvSpPr>
              <a:spLocks/>
            </p:cNvSpPr>
            <p:nvPr/>
          </p:nvSpPr>
          <p:spPr bwMode="auto">
            <a:xfrm>
              <a:off x="2622551" y="2208214"/>
              <a:ext cx="449263" cy="498475"/>
            </a:xfrm>
            <a:custGeom>
              <a:avLst/>
              <a:gdLst>
                <a:gd name="T0" fmla="*/ 8 w 283"/>
                <a:gd name="T1" fmla="*/ 120 h 314"/>
                <a:gd name="T2" fmla="*/ 8 w 283"/>
                <a:gd name="T3" fmla="*/ 157 h 314"/>
                <a:gd name="T4" fmla="*/ 42 w 283"/>
                <a:gd name="T5" fmla="*/ 181 h 314"/>
                <a:gd name="T6" fmla="*/ 55 w 283"/>
                <a:gd name="T7" fmla="*/ 198 h 314"/>
                <a:gd name="T8" fmla="*/ 83 w 283"/>
                <a:gd name="T9" fmla="*/ 219 h 314"/>
                <a:gd name="T10" fmla="*/ 87 w 283"/>
                <a:gd name="T11" fmla="*/ 246 h 314"/>
                <a:gd name="T12" fmla="*/ 93 w 283"/>
                <a:gd name="T13" fmla="*/ 281 h 314"/>
                <a:gd name="T14" fmla="*/ 118 w 283"/>
                <a:gd name="T15" fmla="*/ 314 h 314"/>
                <a:gd name="T16" fmla="*/ 259 w 283"/>
                <a:gd name="T17" fmla="*/ 305 h 314"/>
                <a:gd name="T18" fmla="*/ 252 w 283"/>
                <a:gd name="T19" fmla="*/ 257 h 314"/>
                <a:gd name="T20" fmla="*/ 263 w 283"/>
                <a:gd name="T21" fmla="*/ 184 h 314"/>
                <a:gd name="T22" fmla="*/ 263 w 283"/>
                <a:gd name="T23" fmla="*/ 163 h 314"/>
                <a:gd name="T24" fmla="*/ 283 w 283"/>
                <a:gd name="T25" fmla="*/ 105 h 314"/>
                <a:gd name="T26" fmla="*/ 278 w 283"/>
                <a:gd name="T27" fmla="*/ 103 h 314"/>
                <a:gd name="T28" fmla="*/ 266 w 283"/>
                <a:gd name="T29" fmla="*/ 137 h 314"/>
                <a:gd name="T30" fmla="*/ 254 w 283"/>
                <a:gd name="T31" fmla="*/ 139 h 314"/>
                <a:gd name="T32" fmla="*/ 249 w 283"/>
                <a:gd name="T33" fmla="*/ 153 h 314"/>
                <a:gd name="T34" fmla="*/ 238 w 283"/>
                <a:gd name="T35" fmla="*/ 163 h 314"/>
                <a:gd name="T36" fmla="*/ 246 w 283"/>
                <a:gd name="T37" fmla="*/ 132 h 314"/>
                <a:gd name="T38" fmla="*/ 254 w 283"/>
                <a:gd name="T39" fmla="*/ 119 h 314"/>
                <a:gd name="T40" fmla="*/ 239 w 283"/>
                <a:gd name="T41" fmla="*/ 77 h 314"/>
                <a:gd name="T42" fmla="*/ 229 w 283"/>
                <a:gd name="T43" fmla="*/ 74 h 314"/>
                <a:gd name="T44" fmla="*/ 225 w 283"/>
                <a:gd name="T45" fmla="*/ 64 h 314"/>
                <a:gd name="T46" fmla="*/ 115 w 283"/>
                <a:gd name="T47" fmla="*/ 26 h 314"/>
                <a:gd name="T48" fmla="*/ 102 w 283"/>
                <a:gd name="T49" fmla="*/ 18 h 314"/>
                <a:gd name="T50" fmla="*/ 94 w 283"/>
                <a:gd name="T51" fmla="*/ 26 h 314"/>
                <a:gd name="T52" fmla="*/ 91 w 283"/>
                <a:gd name="T53" fmla="*/ 24 h 314"/>
                <a:gd name="T54" fmla="*/ 94 w 283"/>
                <a:gd name="T55" fmla="*/ 11 h 314"/>
                <a:gd name="T56" fmla="*/ 98 w 283"/>
                <a:gd name="T57" fmla="*/ 3 h 314"/>
                <a:gd name="T58" fmla="*/ 94 w 283"/>
                <a:gd name="T59" fmla="*/ 0 h 314"/>
                <a:gd name="T60" fmla="*/ 49 w 283"/>
                <a:gd name="T61" fmla="*/ 21 h 314"/>
                <a:gd name="T62" fmla="*/ 45 w 283"/>
                <a:gd name="T63" fmla="*/ 22 h 314"/>
                <a:gd name="T64" fmla="*/ 36 w 283"/>
                <a:gd name="T65" fmla="*/ 16 h 314"/>
                <a:gd name="T66" fmla="*/ 27 w 283"/>
                <a:gd name="T67" fmla="*/ 23 h 314"/>
                <a:gd name="T68" fmla="*/ 29 w 283"/>
                <a:gd name="T69" fmla="*/ 60 h 314"/>
                <a:gd name="T70" fmla="*/ 0 w 283"/>
                <a:gd name="T71" fmla="*/ 95 h 314"/>
                <a:gd name="T72" fmla="*/ 8 w 283"/>
                <a:gd name="T73" fmla="*/ 12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3" h="314">
                  <a:moveTo>
                    <a:pt x="8" y="120"/>
                  </a:moveTo>
                  <a:lnTo>
                    <a:pt x="8" y="157"/>
                  </a:lnTo>
                  <a:lnTo>
                    <a:pt x="42" y="181"/>
                  </a:lnTo>
                  <a:lnTo>
                    <a:pt x="55" y="198"/>
                  </a:lnTo>
                  <a:lnTo>
                    <a:pt x="83" y="219"/>
                  </a:lnTo>
                  <a:lnTo>
                    <a:pt x="87" y="246"/>
                  </a:lnTo>
                  <a:lnTo>
                    <a:pt x="93" y="281"/>
                  </a:lnTo>
                  <a:lnTo>
                    <a:pt x="118" y="314"/>
                  </a:lnTo>
                  <a:lnTo>
                    <a:pt x="259" y="305"/>
                  </a:lnTo>
                  <a:lnTo>
                    <a:pt x="252" y="257"/>
                  </a:lnTo>
                  <a:lnTo>
                    <a:pt x="263" y="184"/>
                  </a:lnTo>
                  <a:lnTo>
                    <a:pt x="263" y="163"/>
                  </a:lnTo>
                  <a:lnTo>
                    <a:pt x="283" y="105"/>
                  </a:lnTo>
                  <a:lnTo>
                    <a:pt x="278" y="103"/>
                  </a:lnTo>
                  <a:lnTo>
                    <a:pt x="266" y="137"/>
                  </a:lnTo>
                  <a:lnTo>
                    <a:pt x="254" y="139"/>
                  </a:lnTo>
                  <a:lnTo>
                    <a:pt x="249" y="153"/>
                  </a:lnTo>
                  <a:lnTo>
                    <a:pt x="238" y="163"/>
                  </a:lnTo>
                  <a:lnTo>
                    <a:pt x="246" y="132"/>
                  </a:lnTo>
                  <a:lnTo>
                    <a:pt x="254" y="119"/>
                  </a:lnTo>
                  <a:lnTo>
                    <a:pt x="239" y="77"/>
                  </a:lnTo>
                  <a:lnTo>
                    <a:pt x="229" y="74"/>
                  </a:lnTo>
                  <a:lnTo>
                    <a:pt x="225" y="64"/>
                  </a:lnTo>
                  <a:lnTo>
                    <a:pt x="115" y="26"/>
                  </a:lnTo>
                  <a:lnTo>
                    <a:pt x="102" y="18"/>
                  </a:lnTo>
                  <a:lnTo>
                    <a:pt x="94" y="26"/>
                  </a:lnTo>
                  <a:lnTo>
                    <a:pt x="91" y="24"/>
                  </a:lnTo>
                  <a:lnTo>
                    <a:pt x="94" y="11"/>
                  </a:lnTo>
                  <a:lnTo>
                    <a:pt x="98" y="3"/>
                  </a:lnTo>
                  <a:lnTo>
                    <a:pt x="94" y="0"/>
                  </a:lnTo>
                  <a:lnTo>
                    <a:pt x="49" y="21"/>
                  </a:lnTo>
                  <a:lnTo>
                    <a:pt x="45" y="22"/>
                  </a:lnTo>
                  <a:lnTo>
                    <a:pt x="36" y="16"/>
                  </a:lnTo>
                  <a:lnTo>
                    <a:pt x="27" y="23"/>
                  </a:lnTo>
                  <a:lnTo>
                    <a:pt x="29" y="60"/>
                  </a:lnTo>
                  <a:lnTo>
                    <a:pt x="0" y="95"/>
                  </a:lnTo>
                  <a:lnTo>
                    <a:pt x="8" y="12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2" name="Freeform 256"/>
            <p:cNvSpPr>
              <a:spLocks noEditPoints="1"/>
            </p:cNvSpPr>
            <p:nvPr/>
          </p:nvSpPr>
          <p:spPr bwMode="auto">
            <a:xfrm>
              <a:off x="2616201" y="2200276"/>
              <a:ext cx="463550" cy="514350"/>
            </a:xfrm>
            <a:custGeom>
              <a:avLst/>
              <a:gdLst>
                <a:gd name="T0" fmla="*/ 62 w 1108"/>
                <a:gd name="T1" fmla="*/ 553 h 1105"/>
                <a:gd name="T2" fmla="*/ 188 w 1108"/>
                <a:gd name="T3" fmla="*/ 623 h 1105"/>
                <a:gd name="T4" fmla="*/ 339 w 1108"/>
                <a:gd name="T5" fmla="*/ 750 h 1105"/>
                <a:gd name="T6" fmla="*/ 382 w 1108"/>
                <a:gd name="T7" fmla="*/ 973 h 1105"/>
                <a:gd name="T8" fmla="*/ 461 w 1108"/>
                <a:gd name="T9" fmla="*/ 1072 h 1105"/>
                <a:gd name="T10" fmla="*/ 953 w 1108"/>
                <a:gd name="T11" fmla="*/ 895 h 1105"/>
                <a:gd name="T12" fmla="*/ 997 w 1108"/>
                <a:gd name="T13" fmla="*/ 643 h 1105"/>
                <a:gd name="T14" fmla="*/ 1075 w 1108"/>
                <a:gd name="T15" fmla="*/ 371 h 1105"/>
                <a:gd name="T16" fmla="*/ 1082 w 1108"/>
                <a:gd name="T17" fmla="*/ 372 h 1105"/>
                <a:gd name="T18" fmla="*/ 982 w 1108"/>
                <a:gd name="T19" fmla="*/ 506 h 1105"/>
                <a:gd name="T20" fmla="*/ 969 w 1108"/>
                <a:gd name="T21" fmla="*/ 551 h 1105"/>
                <a:gd name="T22" fmla="*/ 901 w 1108"/>
                <a:gd name="T23" fmla="*/ 566 h 1105"/>
                <a:gd name="T24" fmla="*/ 966 w 1108"/>
                <a:gd name="T25" fmla="*/ 415 h 1105"/>
                <a:gd name="T26" fmla="*/ 918 w 1108"/>
                <a:gd name="T27" fmla="*/ 295 h 1105"/>
                <a:gd name="T28" fmla="*/ 853 w 1108"/>
                <a:gd name="T29" fmla="*/ 240 h 1105"/>
                <a:gd name="T30" fmla="*/ 445 w 1108"/>
                <a:gd name="T31" fmla="*/ 118 h 1105"/>
                <a:gd name="T32" fmla="*/ 383 w 1108"/>
                <a:gd name="T33" fmla="*/ 116 h 1105"/>
                <a:gd name="T34" fmla="*/ 345 w 1108"/>
                <a:gd name="T35" fmla="*/ 94 h 1105"/>
                <a:gd name="T36" fmla="*/ 371 w 1108"/>
                <a:gd name="T37" fmla="*/ 19 h 1105"/>
                <a:gd name="T38" fmla="*/ 379 w 1108"/>
                <a:gd name="T39" fmla="*/ 31 h 1105"/>
                <a:gd name="T40" fmla="*/ 187 w 1108"/>
                <a:gd name="T41" fmla="*/ 107 h 1105"/>
                <a:gd name="T42" fmla="*/ 160 w 1108"/>
                <a:gd name="T43" fmla="*/ 85 h 1105"/>
                <a:gd name="T44" fmla="*/ 140 w 1108"/>
                <a:gd name="T45" fmla="*/ 219 h 1105"/>
                <a:gd name="T46" fmla="*/ 33 w 1108"/>
                <a:gd name="T47" fmla="*/ 335 h 1105"/>
                <a:gd name="T48" fmla="*/ 6 w 1108"/>
                <a:gd name="T49" fmla="*/ 330 h 1105"/>
                <a:gd name="T50" fmla="*/ 101 w 1108"/>
                <a:gd name="T51" fmla="*/ 96 h 1105"/>
                <a:gd name="T52" fmla="*/ 159 w 1108"/>
                <a:gd name="T53" fmla="*/ 58 h 1105"/>
                <a:gd name="T54" fmla="*/ 201 w 1108"/>
                <a:gd name="T55" fmla="*/ 73 h 1105"/>
                <a:gd name="T56" fmla="*/ 382 w 1108"/>
                <a:gd name="T57" fmla="*/ 3 h 1105"/>
                <a:gd name="T58" fmla="*/ 387 w 1108"/>
                <a:gd name="T59" fmla="*/ 60 h 1105"/>
                <a:gd name="T60" fmla="*/ 368 w 1108"/>
                <a:gd name="T61" fmla="*/ 84 h 1105"/>
                <a:gd name="T62" fmla="*/ 390 w 1108"/>
                <a:gd name="T63" fmla="*/ 67 h 1105"/>
                <a:gd name="T64" fmla="*/ 457 w 1108"/>
                <a:gd name="T65" fmla="*/ 89 h 1105"/>
                <a:gd name="T66" fmla="*/ 898 w 1108"/>
                <a:gd name="T67" fmla="*/ 263 h 1105"/>
                <a:gd name="T68" fmla="*/ 936 w 1108"/>
                <a:gd name="T69" fmla="*/ 273 h 1105"/>
                <a:gd name="T70" fmla="*/ 961 w 1108"/>
                <a:gd name="T71" fmla="*/ 475 h 1105"/>
                <a:gd name="T72" fmla="*/ 906 w 1108"/>
                <a:gd name="T73" fmla="*/ 558 h 1105"/>
                <a:gd name="T74" fmla="*/ 964 w 1108"/>
                <a:gd name="T75" fmla="*/ 485 h 1105"/>
                <a:gd name="T76" fmla="*/ 1008 w 1108"/>
                <a:gd name="T77" fmla="*/ 477 h 1105"/>
                <a:gd name="T78" fmla="*/ 1073 w 1108"/>
                <a:gd name="T79" fmla="*/ 352 h 1105"/>
                <a:gd name="T80" fmla="*/ 1028 w 1108"/>
                <a:gd name="T81" fmla="*/ 578 h 1105"/>
                <a:gd name="T82" fmla="*/ 1029 w 1108"/>
                <a:gd name="T83" fmla="*/ 646 h 1105"/>
                <a:gd name="T84" fmla="*/ 1012 w 1108"/>
                <a:gd name="T85" fmla="*/ 1055 h 1105"/>
                <a:gd name="T86" fmla="*/ 463 w 1108"/>
                <a:gd name="T87" fmla="*/ 1104 h 1105"/>
                <a:gd name="T88" fmla="*/ 351 w 1108"/>
                <a:gd name="T89" fmla="*/ 979 h 1105"/>
                <a:gd name="T90" fmla="*/ 321 w 1108"/>
                <a:gd name="T91" fmla="*/ 776 h 1105"/>
                <a:gd name="T92" fmla="*/ 164 w 1108"/>
                <a:gd name="T93" fmla="*/ 644 h 1105"/>
                <a:gd name="T94" fmla="*/ 30 w 1108"/>
                <a:gd name="T95" fmla="*/ 553 h 1105"/>
                <a:gd name="T96" fmla="*/ 2 w 1108"/>
                <a:gd name="T97" fmla="*/ 345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08" h="1105">
                  <a:moveTo>
                    <a:pt x="61" y="421"/>
                  </a:moveTo>
                  <a:cubicBezTo>
                    <a:pt x="62" y="422"/>
                    <a:pt x="62" y="424"/>
                    <a:pt x="62" y="426"/>
                  </a:cubicBezTo>
                  <a:lnTo>
                    <a:pt x="62" y="553"/>
                  </a:lnTo>
                  <a:lnTo>
                    <a:pt x="54" y="540"/>
                  </a:lnTo>
                  <a:lnTo>
                    <a:pt x="184" y="620"/>
                  </a:lnTo>
                  <a:cubicBezTo>
                    <a:pt x="186" y="621"/>
                    <a:pt x="187" y="622"/>
                    <a:pt x="188" y="623"/>
                  </a:cubicBezTo>
                  <a:lnTo>
                    <a:pt x="237" y="680"/>
                  </a:lnTo>
                  <a:lnTo>
                    <a:pt x="234" y="677"/>
                  </a:lnTo>
                  <a:lnTo>
                    <a:pt x="339" y="750"/>
                  </a:lnTo>
                  <a:cubicBezTo>
                    <a:pt x="343" y="752"/>
                    <a:pt x="345" y="756"/>
                    <a:pt x="346" y="761"/>
                  </a:cubicBezTo>
                  <a:lnTo>
                    <a:pt x="359" y="854"/>
                  </a:lnTo>
                  <a:lnTo>
                    <a:pt x="382" y="973"/>
                  </a:lnTo>
                  <a:lnTo>
                    <a:pt x="379" y="966"/>
                  </a:lnTo>
                  <a:lnTo>
                    <a:pt x="474" y="1078"/>
                  </a:lnTo>
                  <a:lnTo>
                    <a:pt x="461" y="1072"/>
                  </a:lnTo>
                  <a:lnTo>
                    <a:pt x="995" y="1042"/>
                  </a:lnTo>
                  <a:lnTo>
                    <a:pt x="980" y="1061"/>
                  </a:lnTo>
                  <a:lnTo>
                    <a:pt x="953" y="895"/>
                  </a:lnTo>
                  <a:cubicBezTo>
                    <a:pt x="953" y="893"/>
                    <a:pt x="953" y="891"/>
                    <a:pt x="954" y="890"/>
                  </a:cubicBezTo>
                  <a:lnTo>
                    <a:pt x="997" y="640"/>
                  </a:lnTo>
                  <a:lnTo>
                    <a:pt x="997" y="643"/>
                  </a:lnTo>
                  <a:lnTo>
                    <a:pt x="997" y="572"/>
                  </a:lnTo>
                  <a:cubicBezTo>
                    <a:pt x="997" y="570"/>
                    <a:pt x="998" y="569"/>
                    <a:pt x="998" y="567"/>
                  </a:cubicBezTo>
                  <a:lnTo>
                    <a:pt x="1075" y="371"/>
                  </a:lnTo>
                  <a:lnTo>
                    <a:pt x="1083" y="391"/>
                  </a:lnTo>
                  <a:lnTo>
                    <a:pt x="1060" y="382"/>
                  </a:lnTo>
                  <a:lnTo>
                    <a:pt x="1082" y="372"/>
                  </a:lnTo>
                  <a:lnTo>
                    <a:pt x="1038" y="489"/>
                  </a:lnTo>
                  <a:cubicBezTo>
                    <a:pt x="1036" y="494"/>
                    <a:pt x="1031" y="498"/>
                    <a:pt x="1025" y="499"/>
                  </a:cubicBezTo>
                  <a:lnTo>
                    <a:pt x="982" y="506"/>
                  </a:lnTo>
                  <a:lnTo>
                    <a:pt x="994" y="497"/>
                  </a:lnTo>
                  <a:lnTo>
                    <a:pt x="975" y="544"/>
                  </a:lnTo>
                  <a:cubicBezTo>
                    <a:pt x="974" y="547"/>
                    <a:pt x="972" y="549"/>
                    <a:pt x="969" y="551"/>
                  </a:cubicBezTo>
                  <a:lnTo>
                    <a:pt x="925" y="583"/>
                  </a:lnTo>
                  <a:cubicBezTo>
                    <a:pt x="920" y="588"/>
                    <a:pt x="912" y="588"/>
                    <a:pt x="907" y="584"/>
                  </a:cubicBezTo>
                  <a:cubicBezTo>
                    <a:pt x="901" y="580"/>
                    <a:pt x="899" y="572"/>
                    <a:pt x="901" y="566"/>
                  </a:cubicBezTo>
                  <a:lnTo>
                    <a:pt x="933" y="461"/>
                  </a:lnTo>
                  <a:cubicBezTo>
                    <a:pt x="934" y="459"/>
                    <a:pt x="934" y="458"/>
                    <a:pt x="935" y="456"/>
                  </a:cubicBezTo>
                  <a:lnTo>
                    <a:pt x="966" y="415"/>
                  </a:lnTo>
                  <a:lnTo>
                    <a:pt x="964" y="430"/>
                  </a:lnTo>
                  <a:lnTo>
                    <a:pt x="907" y="285"/>
                  </a:lnTo>
                  <a:lnTo>
                    <a:pt x="918" y="295"/>
                  </a:lnTo>
                  <a:lnTo>
                    <a:pt x="880" y="285"/>
                  </a:lnTo>
                  <a:cubicBezTo>
                    <a:pt x="875" y="284"/>
                    <a:pt x="871" y="281"/>
                    <a:pt x="869" y="276"/>
                  </a:cubicBezTo>
                  <a:lnTo>
                    <a:pt x="853" y="240"/>
                  </a:lnTo>
                  <a:lnTo>
                    <a:pt x="863" y="249"/>
                  </a:lnTo>
                  <a:lnTo>
                    <a:pt x="448" y="119"/>
                  </a:lnTo>
                  <a:cubicBezTo>
                    <a:pt x="447" y="119"/>
                    <a:pt x="446" y="119"/>
                    <a:pt x="445" y="118"/>
                  </a:cubicBezTo>
                  <a:lnTo>
                    <a:pt x="394" y="94"/>
                  </a:lnTo>
                  <a:lnTo>
                    <a:pt x="411" y="91"/>
                  </a:lnTo>
                  <a:lnTo>
                    <a:pt x="383" y="116"/>
                  </a:lnTo>
                  <a:cubicBezTo>
                    <a:pt x="378" y="120"/>
                    <a:pt x="371" y="121"/>
                    <a:pt x="365" y="118"/>
                  </a:cubicBezTo>
                  <a:lnTo>
                    <a:pt x="354" y="113"/>
                  </a:lnTo>
                  <a:cubicBezTo>
                    <a:pt x="347" y="109"/>
                    <a:pt x="343" y="102"/>
                    <a:pt x="345" y="94"/>
                  </a:cubicBezTo>
                  <a:lnTo>
                    <a:pt x="357" y="49"/>
                  </a:lnTo>
                  <a:cubicBezTo>
                    <a:pt x="357" y="48"/>
                    <a:pt x="357" y="47"/>
                    <a:pt x="358" y="45"/>
                  </a:cubicBezTo>
                  <a:lnTo>
                    <a:pt x="371" y="19"/>
                  </a:lnTo>
                  <a:lnTo>
                    <a:pt x="376" y="39"/>
                  </a:lnTo>
                  <a:lnTo>
                    <a:pt x="363" y="29"/>
                  </a:lnTo>
                  <a:lnTo>
                    <a:pt x="379" y="31"/>
                  </a:lnTo>
                  <a:lnTo>
                    <a:pt x="209" y="104"/>
                  </a:lnTo>
                  <a:cubicBezTo>
                    <a:pt x="207" y="104"/>
                    <a:pt x="206" y="105"/>
                    <a:pt x="204" y="105"/>
                  </a:cubicBezTo>
                  <a:lnTo>
                    <a:pt x="187" y="107"/>
                  </a:lnTo>
                  <a:cubicBezTo>
                    <a:pt x="184" y="107"/>
                    <a:pt x="180" y="106"/>
                    <a:pt x="178" y="105"/>
                  </a:cubicBezTo>
                  <a:lnTo>
                    <a:pt x="143" y="86"/>
                  </a:lnTo>
                  <a:lnTo>
                    <a:pt x="160" y="85"/>
                  </a:lnTo>
                  <a:lnTo>
                    <a:pt x="126" y="108"/>
                  </a:lnTo>
                  <a:lnTo>
                    <a:pt x="133" y="94"/>
                  </a:lnTo>
                  <a:lnTo>
                    <a:pt x="140" y="219"/>
                  </a:lnTo>
                  <a:cubicBezTo>
                    <a:pt x="141" y="223"/>
                    <a:pt x="139" y="228"/>
                    <a:pt x="136" y="231"/>
                  </a:cubicBezTo>
                  <a:lnTo>
                    <a:pt x="29" y="351"/>
                  </a:lnTo>
                  <a:lnTo>
                    <a:pt x="33" y="335"/>
                  </a:lnTo>
                  <a:lnTo>
                    <a:pt x="61" y="421"/>
                  </a:lnTo>
                  <a:close/>
                  <a:moveTo>
                    <a:pt x="2" y="345"/>
                  </a:moveTo>
                  <a:cubicBezTo>
                    <a:pt x="0" y="340"/>
                    <a:pt x="2" y="334"/>
                    <a:pt x="6" y="330"/>
                  </a:cubicBezTo>
                  <a:lnTo>
                    <a:pt x="112" y="210"/>
                  </a:lnTo>
                  <a:lnTo>
                    <a:pt x="108" y="221"/>
                  </a:lnTo>
                  <a:lnTo>
                    <a:pt x="101" y="96"/>
                  </a:lnTo>
                  <a:cubicBezTo>
                    <a:pt x="100" y="90"/>
                    <a:pt x="103" y="84"/>
                    <a:pt x="108" y="81"/>
                  </a:cubicBezTo>
                  <a:lnTo>
                    <a:pt x="142" y="58"/>
                  </a:lnTo>
                  <a:cubicBezTo>
                    <a:pt x="147" y="55"/>
                    <a:pt x="154" y="55"/>
                    <a:pt x="159" y="58"/>
                  </a:cubicBezTo>
                  <a:lnTo>
                    <a:pt x="193" y="77"/>
                  </a:lnTo>
                  <a:lnTo>
                    <a:pt x="184" y="75"/>
                  </a:lnTo>
                  <a:lnTo>
                    <a:pt x="201" y="73"/>
                  </a:lnTo>
                  <a:lnTo>
                    <a:pt x="196" y="74"/>
                  </a:lnTo>
                  <a:lnTo>
                    <a:pt x="366" y="2"/>
                  </a:lnTo>
                  <a:cubicBezTo>
                    <a:pt x="371" y="0"/>
                    <a:pt x="377" y="0"/>
                    <a:pt x="382" y="3"/>
                  </a:cubicBezTo>
                  <a:lnTo>
                    <a:pt x="395" y="13"/>
                  </a:lnTo>
                  <a:cubicBezTo>
                    <a:pt x="401" y="18"/>
                    <a:pt x="403" y="26"/>
                    <a:pt x="400" y="33"/>
                  </a:cubicBezTo>
                  <a:lnTo>
                    <a:pt x="387" y="60"/>
                  </a:lnTo>
                  <a:lnTo>
                    <a:pt x="388" y="57"/>
                  </a:lnTo>
                  <a:lnTo>
                    <a:pt x="376" y="102"/>
                  </a:lnTo>
                  <a:lnTo>
                    <a:pt x="368" y="84"/>
                  </a:lnTo>
                  <a:lnTo>
                    <a:pt x="379" y="90"/>
                  </a:lnTo>
                  <a:lnTo>
                    <a:pt x="362" y="92"/>
                  </a:lnTo>
                  <a:lnTo>
                    <a:pt x="390" y="67"/>
                  </a:lnTo>
                  <a:cubicBezTo>
                    <a:pt x="395" y="63"/>
                    <a:pt x="402" y="62"/>
                    <a:pt x="408" y="65"/>
                  </a:cubicBezTo>
                  <a:lnTo>
                    <a:pt x="459" y="90"/>
                  </a:lnTo>
                  <a:lnTo>
                    <a:pt x="457" y="89"/>
                  </a:lnTo>
                  <a:lnTo>
                    <a:pt x="873" y="218"/>
                  </a:lnTo>
                  <a:cubicBezTo>
                    <a:pt x="877" y="220"/>
                    <a:pt x="881" y="223"/>
                    <a:pt x="883" y="227"/>
                  </a:cubicBezTo>
                  <a:lnTo>
                    <a:pt x="898" y="263"/>
                  </a:lnTo>
                  <a:lnTo>
                    <a:pt x="887" y="254"/>
                  </a:lnTo>
                  <a:lnTo>
                    <a:pt x="925" y="264"/>
                  </a:lnTo>
                  <a:cubicBezTo>
                    <a:pt x="930" y="265"/>
                    <a:pt x="935" y="269"/>
                    <a:pt x="936" y="273"/>
                  </a:cubicBezTo>
                  <a:lnTo>
                    <a:pt x="994" y="418"/>
                  </a:lnTo>
                  <a:cubicBezTo>
                    <a:pt x="996" y="423"/>
                    <a:pt x="995" y="429"/>
                    <a:pt x="992" y="433"/>
                  </a:cubicBezTo>
                  <a:lnTo>
                    <a:pt x="961" y="475"/>
                  </a:lnTo>
                  <a:lnTo>
                    <a:pt x="964" y="471"/>
                  </a:lnTo>
                  <a:lnTo>
                    <a:pt x="931" y="575"/>
                  </a:lnTo>
                  <a:lnTo>
                    <a:pt x="906" y="558"/>
                  </a:lnTo>
                  <a:lnTo>
                    <a:pt x="950" y="525"/>
                  </a:lnTo>
                  <a:lnTo>
                    <a:pt x="945" y="532"/>
                  </a:lnTo>
                  <a:lnTo>
                    <a:pt x="964" y="485"/>
                  </a:lnTo>
                  <a:cubicBezTo>
                    <a:pt x="966" y="479"/>
                    <a:pt x="971" y="476"/>
                    <a:pt x="976" y="475"/>
                  </a:cubicBezTo>
                  <a:lnTo>
                    <a:pt x="1020" y="467"/>
                  </a:lnTo>
                  <a:lnTo>
                    <a:pt x="1008" y="477"/>
                  </a:lnTo>
                  <a:lnTo>
                    <a:pt x="1052" y="361"/>
                  </a:lnTo>
                  <a:cubicBezTo>
                    <a:pt x="1053" y="357"/>
                    <a:pt x="1056" y="354"/>
                    <a:pt x="1060" y="352"/>
                  </a:cubicBezTo>
                  <a:cubicBezTo>
                    <a:pt x="1064" y="350"/>
                    <a:pt x="1069" y="350"/>
                    <a:pt x="1073" y="352"/>
                  </a:cubicBezTo>
                  <a:lnTo>
                    <a:pt x="1096" y="362"/>
                  </a:lnTo>
                  <a:cubicBezTo>
                    <a:pt x="1104" y="365"/>
                    <a:pt x="1108" y="374"/>
                    <a:pt x="1104" y="382"/>
                  </a:cubicBezTo>
                  <a:lnTo>
                    <a:pt x="1028" y="578"/>
                  </a:lnTo>
                  <a:lnTo>
                    <a:pt x="1029" y="572"/>
                  </a:lnTo>
                  <a:lnTo>
                    <a:pt x="1029" y="643"/>
                  </a:lnTo>
                  <a:cubicBezTo>
                    <a:pt x="1029" y="644"/>
                    <a:pt x="1029" y="645"/>
                    <a:pt x="1029" y="646"/>
                  </a:cubicBezTo>
                  <a:lnTo>
                    <a:pt x="985" y="895"/>
                  </a:lnTo>
                  <a:lnTo>
                    <a:pt x="985" y="890"/>
                  </a:lnTo>
                  <a:lnTo>
                    <a:pt x="1012" y="1055"/>
                  </a:lnTo>
                  <a:cubicBezTo>
                    <a:pt x="1013" y="1060"/>
                    <a:pt x="1011" y="1064"/>
                    <a:pt x="1008" y="1068"/>
                  </a:cubicBezTo>
                  <a:cubicBezTo>
                    <a:pt x="1006" y="1072"/>
                    <a:pt x="1001" y="1074"/>
                    <a:pt x="997" y="1074"/>
                  </a:cubicBezTo>
                  <a:lnTo>
                    <a:pt x="463" y="1104"/>
                  </a:lnTo>
                  <a:cubicBezTo>
                    <a:pt x="458" y="1105"/>
                    <a:pt x="453" y="1103"/>
                    <a:pt x="450" y="1099"/>
                  </a:cubicBezTo>
                  <a:lnTo>
                    <a:pt x="354" y="986"/>
                  </a:lnTo>
                  <a:cubicBezTo>
                    <a:pt x="353" y="984"/>
                    <a:pt x="351" y="982"/>
                    <a:pt x="351" y="979"/>
                  </a:cubicBezTo>
                  <a:lnTo>
                    <a:pt x="328" y="858"/>
                  </a:lnTo>
                  <a:lnTo>
                    <a:pt x="314" y="765"/>
                  </a:lnTo>
                  <a:lnTo>
                    <a:pt x="321" y="776"/>
                  </a:lnTo>
                  <a:lnTo>
                    <a:pt x="216" y="704"/>
                  </a:lnTo>
                  <a:cubicBezTo>
                    <a:pt x="215" y="703"/>
                    <a:pt x="214" y="702"/>
                    <a:pt x="213" y="701"/>
                  </a:cubicBezTo>
                  <a:lnTo>
                    <a:pt x="164" y="644"/>
                  </a:lnTo>
                  <a:lnTo>
                    <a:pt x="167" y="647"/>
                  </a:lnTo>
                  <a:lnTo>
                    <a:pt x="38" y="567"/>
                  </a:lnTo>
                  <a:cubicBezTo>
                    <a:pt x="33" y="564"/>
                    <a:pt x="30" y="559"/>
                    <a:pt x="30" y="553"/>
                  </a:cubicBezTo>
                  <a:lnTo>
                    <a:pt x="30" y="426"/>
                  </a:lnTo>
                  <a:lnTo>
                    <a:pt x="31" y="431"/>
                  </a:lnTo>
                  <a:lnTo>
                    <a:pt x="2" y="34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3" name="Freeform 257"/>
            <p:cNvSpPr>
              <a:spLocks/>
            </p:cNvSpPr>
            <p:nvPr/>
          </p:nvSpPr>
          <p:spPr bwMode="auto">
            <a:xfrm>
              <a:off x="2757488" y="2692401"/>
              <a:ext cx="328613" cy="623888"/>
            </a:xfrm>
            <a:custGeom>
              <a:avLst/>
              <a:gdLst>
                <a:gd name="T0" fmla="*/ 4 w 207"/>
                <a:gd name="T1" fmla="*/ 161 h 393"/>
                <a:gd name="T2" fmla="*/ 24 w 207"/>
                <a:gd name="T3" fmla="*/ 110 h 393"/>
                <a:gd name="T4" fmla="*/ 18 w 207"/>
                <a:gd name="T5" fmla="*/ 93 h 393"/>
                <a:gd name="T6" fmla="*/ 54 w 207"/>
                <a:gd name="T7" fmla="*/ 63 h 393"/>
                <a:gd name="T8" fmla="*/ 60 w 207"/>
                <a:gd name="T9" fmla="*/ 41 h 393"/>
                <a:gd name="T10" fmla="*/ 34 w 207"/>
                <a:gd name="T11" fmla="*/ 9 h 393"/>
                <a:gd name="T12" fmla="*/ 173 w 207"/>
                <a:gd name="T13" fmla="*/ 0 h 393"/>
                <a:gd name="T14" fmla="*/ 177 w 207"/>
                <a:gd name="T15" fmla="*/ 23 h 393"/>
                <a:gd name="T16" fmla="*/ 190 w 207"/>
                <a:gd name="T17" fmla="*/ 53 h 393"/>
                <a:gd name="T18" fmla="*/ 203 w 207"/>
                <a:gd name="T19" fmla="*/ 204 h 393"/>
                <a:gd name="T20" fmla="*/ 199 w 207"/>
                <a:gd name="T21" fmla="*/ 233 h 393"/>
                <a:gd name="T22" fmla="*/ 207 w 207"/>
                <a:gd name="T23" fmla="*/ 252 h 393"/>
                <a:gd name="T24" fmla="*/ 199 w 207"/>
                <a:gd name="T25" fmla="*/ 285 h 393"/>
                <a:gd name="T26" fmla="*/ 187 w 207"/>
                <a:gd name="T27" fmla="*/ 301 h 393"/>
                <a:gd name="T28" fmla="*/ 182 w 207"/>
                <a:gd name="T29" fmla="*/ 325 h 393"/>
                <a:gd name="T30" fmla="*/ 188 w 207"/>
                <a:gd name="T31" fmla="*/ 333 h 393"/>
                <a:gd name="T32" fmla="*/ 182 w 207"/>
                <a:gd name="T33" fmla="*/ 346 h 393"/>
                <a:gd name="T34" fmla="*/ 185 w 207"/>
                <a:gd name="T35" fmla="*/ 352 h 393"/>
                <a:gd name="T36" fmla="*/ 169 w 207"/>
                <a:gd name="T37" fmla="*/ 359 h 393"/>
                <a:gd name="T38" fmla="*/ 165 w 207"/>
                <a:gd name="T39" fmla="*/ 384 h 393"/>
                <a:gd name="T40" fmla="*/ 142 w 207"/>
                <a:gd name="T41" fmla="*/ 375 h 393"/>
                <a:gd name="T42" fmla="*/ 129 w 207"/>
                <a:gd name="T43" fmla="*/ 393 h 393"/>
                <a:gd name="T44" fmla="*/ 122 w 207"/>
                <a:gd name="T45" fmla="*/ 391 h 393"/>
                <a:gd name="T46" fmla="*/ 114 w 207"/>
                <a:gd name="T47" fmla="*/ 375 h 393"/>
                <a:gd name="T48" fmla="*/ 102 w 207"/>
                <a:gd name="T49" fmla="*/ 337 h 393"/>
                <a:gd name="T50" fmla="*/ 70 w 207"/>
                <a:gd name="T51" fmla="*/ 316 h 393"/>
                <a:gd name="T52" fmla="*/ 64 w 207"/>
                <a:gd name="T53" fmla="*/ 298 h 393"/>
                <a:gd name="T54" fmla="*/ 74 w 207"/>
                <a:gd name="T55" fmla="*/ 266 h 393"/>
                <a:gd name="T56" fmla="*/ 66 w 207"/>
                <a:gd name="T57" fmla="*/ 260 h 393"/>
                <a:gd name="T58" fmla="*/ 46 w 207"/>
                <a:gd name="T59" fmla="*/ 260 h 393"/>
                <a:gd name="T60" fmla="*/ 41 w 207"/>
                <a:gd name="T61" fmla="*/ 241 h 393"/>
                <a:gd name="T62" fmla="*/ 8 w 207"/>
                <a:gd name="T63" fmla="*/ 204 h 393"/>
                <a:gd name="T64" fmla="*/ 0 w 207"/>
                <a:gd name="T65" fmla="*/ 173 h 393"/>
                <a:gd name="T66" fmla="*/ 4 w 207"/>
                <a:gd name="T67" fmla="*/ 16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7" h="393">
                  <a:moveTo>
                    <a:pt x="4" y="161"/>
                  </a:moveTo>
                  <a:lnTo>
                    <a:pt x="24" y="110"/>
                  </a:lnTo>
                  <a:lnTo>
                    <a:pt x="18" y="93"/>
                  </a:lnTo>
                  <a:lnTo>
                    <a:pt x="54" y="63"/>
                  </a:lnTo>
                  <a:lnTo>
                    <a:pt x="60" y="41"/>
                  </a:lnTo>
                  <a:lnTo>
                    <a:pt x="34" y="9"/>
                  </a:lnTo>
                  <a:lnTo>
                    <a:pt x="173" y="0"/>
                  </a:lnTo>
                  <a:lnTo>
                    <a:pt x="177" y="23"/>
                  </a:lnTo>
                  <a:lnTo>
                    <a:pt x="190" y="53"/>
                  </a:lnTo>
                  <a:lnTo>
                    <a:pt x="203" y="204"/>
                  </a:lnTo>
                  <a:lnTo>
                    <a:pt x="199" y="233"/>
                  </a:lnTo>
                  <a:lnTo>
                    <a:pt x="207" y="252"/>
                  </a:lnTo>
                  <a:lnTo>
                    <a:pt x="199" y="285"/>
                  </a:lnTo>
                  <a:lnTo>
                    <a:pt x="187" y="301"/>
                  </a:lnTo>
                  <a:lnTo>
                    <a:pt x="182" y="325"/>
                  </a:lnTo>
                  <a:lnTo>
                    <a:pt x="188" y="333"/>
                  </a:lnTo>
                  <a:lnTo>
                    <a:pt x="182" y="346"/>
                  </a:lnTo>
                  <a:lnTo>
                    <a:pt x="185" y="352"/>
                  </a:lnTo>
                  <a:lnTo>
                    <a:pt x="169" y="359"/>
                  </a:lnTo>
                  <a:lnTo>
                    <a:pt x="165" y="384"/>
                  </a:lnTo>
                  <a:lnTo>
                    <a:pt x="142" y="375"/>
                  </a:lnTo>
                  <a:lnTo>
                    <a:pt x="129" y="393"/>
                  </a:lnTo>
                  <a:lnTo>
                    <a:pt x="122" y="391"/>
                  </a:lnTo>
                  <a:lnTo>
                    <a:pt x="114" y="375"/>
                  </a:lnTo>
                  <a:lnTo>
                    <a:pt x="102" y="337"/>
                  </a:lnTo>
                  <a:lnTo>
                    <a:pt x="70" y="316"/>
                  </a:lnTo>
                  <a:lnTo>
                    <a:pt x="64" y="298"/>
                  </a:lnTo>
                  <a:lnTo>
                    <a:pt x="74" y="266"/>
                  </a:lnTo>
                  <a:lnTo>
                    <a:pt x="66" y="260"/>
                  </a:lnTo>
                  <a:lnTo>
                    <a:pt x="46" y="260"/>
                  </a:lnTo>
                  <a:lnTo>
                    <a:pt x="41" y="241"/>
                  </a:lnTo>
                  <a:lnTo>
                    <a:pt x="8" y="204"/>
                  </a:lnTo>
                  <a:lnTo>
                    <a:pt x="0" y="173"/>
                  </a:lnTo>
                  <a:lnTo>
                    <a:pt x="4" y="161"/>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4" name="Freeform 258"/>
            <p:cNvSpPr>
              <a:spLocks noEditPoints="1"/>
            </p:cNvSpPr>
            <p:nvPr/>
          </p:nvSpPr>
          <p:spPr bwMode="auto">
            <a:xfrm>
              <a:off x="2751138" y="2684464"/>
              <a:ext cx="341313" cy="641350"/>
            </a:xfrm>
            <a:custGeom>
              <a:avLst/>
              <a:gdLst>
                <a:gd name="T0" fmla="*/ 92 w 817"/>
                <a:gd name="T1" fmla="*/ 400 h 1378"/>
                <a:gd name="T2" fmla="*/ 212 w 817"/>
                <a:gd name="T3" fmla="*/ 220 h 1378"/>
                <a:gd name="T4" fmla="*/ 232 w 817"/>
                <a:gd name="T5" fmla="*/ 166 h 1378"/>
                <a:gd name="T6" fmla="*/ 145 w 817"/>
                <a:gd name="T7" fmla="*/ 31 h 1378"/>
                <a:gd name="T8" fmla="*/ 702 w 817"/>
                <a:gd name="T9" fmla="*/ 93 h 1378"/>
                <a:gd name="T10" fmla="*/ 752 w 817"/>
                <a:gd name="T11" fmla="*/ 197 h 1378"/>
                <a:gd name="T12" fmla="*/ 784 w 817"/>
                <a:gd name="T13" fmla="*/ 816 h 1378"/>
                <a:gd name="T14" fmla="*/ 816 w 817"/>
                <a:gd name="T15" fmla="*/ 880 h 1378"/>
                <a:gd name="T16" fmla="*/ 738 w 817"/>
                <a:gd name="T17" fmla="*/ 1053 h 1378"/>
                <a:gd name="T18" fmla="*/ 719 w 817"/>
                <a:gd name="T19" fmla="*/ 1115 h 1378"/>
                <a:gd name="T20" fmla="*/ 721 w 817"/>
                <a:gd name="T21" fmla="*/ 1204 h 1378"/>
                <a:gd name="T22" fmla="*/ 733 w 817"/>
                <a:gd name="T23" fmla="*/ 1223 h 1378"/>
                <a:gd name="T24" fmla="*/ 672 w 817"/>
                <a:gd name="T25" fmla="*/ 1245 h 1378"/>
                <a:gd name="T26" fmla="*/ 638 w 817"/>
                <a:gd name="T27" fmla="*/ 1342 h 1378"/>
                <a:gd name="T28" fmla="*/ 520 w 817"/>
                <a:gd name="T29" fmla="*/ 1370 h 1378"/>
                <a:gd name="T30" fmla="*/ 465 w 817"/>
                <a:gd name="T31" fmla="*/ 1361 h 1378"/>
                <a:gd name="T32" fmla="*/ 389 w 817"/>
                <a:gd name="T33" fmla="*/ 1172 h 1378"/>
                <a:gd name="T34" fmla="*/ 268 w 817"/>
                <a:gd name="T35" fmla="*/ 1103 h 1378"/>
                <a:gd name="T36" fmla="*/ 283 w 817"/>
                <a:gd name="T37" fmla="*/ 919 h 1378"/>
                <a:gd name="T38" fmla="*/ 265 w 817"/>
                <a:gd name="T39" fmla="*/ 920 h 1378"/>
                <a:gd name="T40" fmla="*/ 157 w 817"/>
                <a:gd name="T41" fmla="*/ 844 h 1378"/>
                <a:gd name="T42" fmla="*/ 31 w 817"/>
                <a:gd name="T43" fmla="*/ 716 h 1378"/>
                <a:gd name="T44" fmla="*/ 14 w 817"/>
                <a:gd name="T45" fmla="*/ 561 h 1378"/>
                <a:gd name="T46" fmla="*/ 62 w 817"/>
                <a:gd name="T47" fmla="*/ 707 h 1378"/>
                <a:gd name="T48" fmla="*/ 188 w 817"/>
                <a:gd name="T49" fmla="*/ 836 h 1378"/>
                <a:gd name="T50" fmla="*/ 265 w 817"/>
                <a:gd name="T51" fmla="*/ 888 h 1378"/>
                <a:gd name="T52" fmla="*/ 314 w 817"/>
                <a:gd name="T53" fmla="*/ 930 h 1378"/>
                <a:gd name="T54" fmla="*/ 298 w 817"/>
                <a:gd name="T55" fmla="*/ 1092 h 1378"/>
                <a:gd name="T56" fmla="*/ 419 w 817"/>
                <a:gd name="T57" fmla="*/ 1162 h 1378"/>
                <a:gd name="T58" fmla="*/ 493 w 817"/>
                <a:gd name="T59" fmla="*/ 1345 h 1378"/>
                <a:gd name="T60" fmla="*/ 494 w 817"/>
                <a:gd name="T61" fmla="*/ 1351 h 1378"/>
                <a:gd name="T62" fmla="*/ 647 w 817"/>
                <a:gd name="T63" fmla="*/ 1311 h 1378"/>
                <a:gd name="T64" fmla="*/ 650 w 817"/>
                <a:gd name="T65" fmla="*/ 1227 h 1378"/>
                <a:gd name="T66" fmla="*/ 692 w 817"/>
                <a:gd name="T67" fmla="*/ 1205 h 1378"/>
                <a:gd name="T68" fmla="*/ 717 w 817"/>
                <a:gd name="T69" fmla="*/ 1162 h 1378"/>
                <a:gd name="T70" fmla="*/ 710 w 817"/>
                <a:gd name="T71" fmla="*/ 1039 h 1378"/>
                <a:gd name="T72" fmla="*/ 753 w 817"/>
                <a:gd name="T73" fmla="*/ 986 h 1378"/>
                <a:gd name="T74" fmla="*/ 754 w 817"/>
                <a:gd name="T75" fmla="*/ 821 h 1378"/>
                <a:gd name="T76" fmla="*/ 768 w 817"/>
                <a:gd name="T77" fmla="*/ 713 h 1378"/>
                <a:gd name="T78" fmla="*/ 671 w 817"/>
                <a:gd name="T79" fmla="*/ 102 h 1378"/>
                <a:gd name="T80" fmla="*/ 674 w 817"/>
                <a:gd name="T81" fmla="*/ 32 h 1378"/>
                <a:gd name="T82" fmla="*/ 256 w 817"/>
                <a:gd name="T83" fmla="*/ 145 h 1378"/>
                <a:gd name="T84" fmla="*/ 231 w 817"/>
                <a:gd name="T85" fmla="*/ 245 h 1378"/>
                <a:gd name="T86" fmla="*/ 122 w 817"/>
                <a:gd name="T87" fmla="*/ 389 h 1378"/>
                <a:gd name="T88" fmla="*/ 32 w 817"/>
                <a:gd name="T89" fmla="*/ 613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7" h="1378">
                  <a:moveTo>
                    <a:pt x="14" y="561"/>
                  </a:moveTo>
                  <a:lnTo>
                    <a:pt x="92" y="388"/>
                  </a:lnTo>
                  <a:lnTo>
                    <a:pt x="92" y="400"/>
                  </a:lnTo>
                  <a:lnTo>
                    <a:pt x="71" y="341"/>
                  </a:lnTo>
                  <a:cubicBezTo>
                    <a:pt x="69" y="335"/>
                    <a:pt x="71" y="328"/>
                    <a:pt x="76" y="323"/>
                  </a:cubicBezTo>
                  <a:lnTo>
                    <a:pt x="212" y="220"/>
                  </a:lnTo>
                  <a:lnTo>
                    <a:pt x="206" y="228"/>
                  </a:lnTo>
                  <a:lnTo>
                    <a:pt x="229" y="151"/>
                  </a:lnTo>
                  <a:lnTo>
                    <a:pt x="232" y="166"/>
                  </a:lnTo>
                  <a:lnTo>
                    <a:pt x="134" y="57"/>
                  </a:lnTo>
                  <a:cubicBezTo>
                    <a:pt x="130" y="53"/>
                    <a:pt x="129" y="46"/>
                    <a:pt x="131" y="40"/>
                  </a:cubicBezTo>
                  <a:cubicBezTo>
                    <a:pt x="134" y="35"/>
                    <a:pt x="139" y="31"/>
                    <a:pt x="145" y="31"/>
                  </a:cubicBezTo>
                  <a:lnTo>
                    <a:pt x="672" y="0"/>
                  </a:lnTo>
                  <a:cubicBezTo>
                    <a:pt x="680" y="0"/>
                    <a:pt x="687" y="6"/>
                    <a:pt x="688" y="14"/>
                  </a:cubicBezTo>
                  <a:lnTo>
                    <a:pt x="702" y="93"/>
                  </a:lnTo>
                  <a:lnTo>
                    <a:pt x="700" y="88"/>
                  </a:lnTo>
                  <a:lnTo>
                    <a:pt x="751" y="192"/>
                  </a:lnTo>
                  <a:cubicBezTo>
                    <a:pt x="752" y="193"/>
                    <a:pt x="752" y="195"/>
                    <a:pt x="752" y="197"/>
                  </a:cubicBezTo>
                  <a:lnTo>
                    <a:pt x="799" y="711"/>
                  </a:lnTo>
                  <a:cubicBezTo>
                    <a:pt x="800" y="712"/>
                    <a:pt x="800" y="713"/>
                    <a:pt x="799" y="714"/>
                  </a:cubicBezTo>
                  <a:lnTo>
                    <a:pt x="784" y="816"/>
                  </a:lnTo>
                  <a:lnTo>
                    <a:pt x="783" y="806"/>
                  </a:lnTo>
                  <a:lnTo>
                    <a:pt x="815" y="868"/>
                  </a:lnTo>
                  <a:cubicBezTo>
                    <a:pt x="817" y="872"/>
                    <a:pt x="817" y="876"/>
                    <a:pt x="816" y="880"/>
                  </a:cubicBezTo>
                  <a:lnTo>
                    <a:pt x="784" y="994"/>
                  </a:lnTo>
                  <a:cubicBezTo>
                    <a:pt x="783" y="997"/>
                    <a:pt x="782" y="999"/>
                    <a:pt x="781" y="1000"/>
                  </a:cubicBezTo>
                  <a:lnTo>
                    <a:pt x="738" y="1053"/>
                  </a:lnTo>
                  <a:lnTo>
                    <a:pt x="741" y="1046"/>
                  </a:lnTo>
                  <a:lnTo>
                    <a:pt x="722" y="1129"/>
                  </a:lnTo>
                  <a:lnTo>
                    <a:pt x="719" y="1115"/>
                  </a:lnTo>
                  <a:lnTo>
                    <a:pt x="741" y="1141"/>
                  </a:lnTo>
                  <a:cubicBezTo>
                    <a:pt x="745" y="1146"/>
                    <a:pt x="746" y="1153"/>
                    <a:pt x="743" y="1159"/>
                  </a:cubicBezTo>
                  <a:lnTo>
                    <a:pt x="721" y="1204"/>
                  </a:lnTo>
                  <a:lnTo>
                    <a:pt x="721" y="1189"/>
                  </a:lnTo>
                  <a:lnTo>
                    <a:pt x="732" y="1210"/>
                  </a:lnTo>
                  <a:cubicBezTo>
                    <a:pt x="734" y="1214"/>
                    <a:pt x="734" y="1219"/>
                    <a:pt x="733" y="1223"/>
                  </a:cubicBezTo>
                  <a:cubicBezTo>
                    <a:pt x="731" y="1227"/>
                    <a:pt x="728" y="1231"/>
                    <a:pt x="724" y="1232"/>
                  </a:cubicBezTo>
                  <a:lnTo>
                    <a:pt x="662" y="1257"/>
                  </a:lnTo>
                  <a:lnTo>
                    <a:pt x="672" y="1245"/>
                  </a:lnTo>
                  <a:lnTo>
                    <a:pt x="658" y="1329"/>
                  </a:lnTo>
                  <a:cubicBezTo>
                    <a:pt x="658" y="1334"/>
                    <a:pt x="655" y="1338"/>
                    <a:pt x="651" y="1340"/>
                  </a:cubicBezTo>
                  <a:cubicBezTo>
                    <a:pt x="647" y="1343"/>
                    <a:pt x="642" y="1343"/>
                    <a:pt x="638" y="1342"/>
                  </a:cubicBezTo>
                  <a:lnTo>
                    <a:pt x="549" y="1314"/>
                  </a:lnTo>
                  <a:lnTo>
                    <a:pt x="567" y="1308"/>
                  </a:lnTo>
                  <a:lnTo>
                    <a:pt x="520" y="1370"/>
                  </a:lnTo>
                  <a:cubicBezTo>
                    <a:pt x="516" y="1375"/>
                    <a:pt x="509" y="1378"/>
                    <a:pt x="503" y="1376"/>
                  </a:cubicBezTo>
                  <a:lnTo>
                    <a:pt x="475" y="1368"/>
                  </a:lnTo>
                  <a:cubicBezTo>
                    <a:pt x="471" y="1367"/>
                    <a:pt x="467" y="1364"/>
                    <a:pt x="465" y="1361"/>
                  </a:cubicBezTo>
                  <a:lnTo>
                    <a:pt x="435" y="1306"/>
                  </a:lnTo>
                  <a:cubicBezTo>
                    <a:pt x="434" y="1305"/>
                    <a:pt x="434" y="1305"/>
                    <a:pt x="434" y="1304"/>
                  </a:cubicBezTo>
                  <a:lnTo>
                    <a:pt x="389" y="1172"/>
                  </a:lnTo>
                  <a:lnTo>
                    <a:pt x="396" y="1181"/>
                  </a:lnTo>
                  <a:lnTo>
                    <a:pt x="275" y="1111"/>
                  </a:lnTo>
                  <a:cubicBezTo>
                    <a:pt x="272" y="1109"/>
                    <a:pt x="270" y="1106"/>
                    <a:pt x="268" y="1103"/>
                  </a:cubicBezTo>
                  <a:lnTo>
                    <a:pt x="244" y="1039"/>
                  </a:lnTo>
                  <a:cubicBezTo>
                    <a:pt x="243" y="1036"/>
                    <a:pt x="243" y="1032"/>
                    <a:pt x="244" y="1028"/>
                  </a:cubicBezTo>
                  <a:lnTo>
                    <a:pt x="283" y="919"/>
                  </a:lnTo>
                  <a:lnTo>
                    <a:pt x="290" y="938"/>
                  </a:lnTo>
                  <a:lnTo>
                    <a:pt x="256" y="917"/>
                  </a:lnTo>
                  <a:lnTo>
                    <a:pt x="265" y="920"/>
                  </a:lnTo>
                  <a:lnTo>
                    <a:pt x="189" y="920"/>
                  </a:lnTo>
                  <a:cubicBezTo>
                    <a:pt x="182" y="920"/>
                    <a:pt x="176" y="915"/>
                    <a:pt x="174" y="908"/>
                  </a:cubicBezTo>
                  <a:lnTo>
                    <a:pt x="157" y="844"/>
                  </a:lnTo>
                  <a:lnTo>
                    <a:pt x="161" y="851"/>
                  </a:lnTo>
                  <a:lnTo>
                    <a:pt x="35" y="723"/>
                  </a:lnTo>
                  <a:cubicBezTo>
                    <a:pt x="33" y="721"/>
                    <a:pt x="32" y="719"/>
                    <a:pt x="31" y="716"/>
                  </a:cubicBezTo>
                  <a:lnTo>
                    <a:pt x="1" y="613"/>
                  </a:lnTo>
                  <a:cubicBezTo>
                    <a:pt x="0" y="610"/>
                    <a:pt x="0" y="607"/>
                    <a:pt x="1" y="604"/>
                  </a:cubicBezTo>
                  <a:lnTo>
                    <a:pt x="14" y="561"/>
                  </a:lnTo>
                  <a:close/>
                  <a:moveTo>
                    <a:pt x="32" y="613"/>
                  </a:moveTo>
                  <a:lnTo>
                    <a:pt x="32" y="604"/>
                  </a:lnTo>
                  <a:lnTo>
                    <a:pt x="62" y="707"/>
                  </a:lnTo>
                  <a:lnTo>
                    <a:pt x="58" y="701"/>
                  </a:lnTo>
                  <a:lnTo>
                    <a:pt x="184" y="829"/>
                  </a:lnTo>
                  <a:cubicBezTo>
                    <a:pt x="186" y="831"/>
                    <a:pt x="187" y="833"/>
                    <a:pt x="188" y="836"/>
                  </a:cubicBezTo>
                  <a:lnTo>
                    <a:pt x="205" y="900"/>
                  </a:lnTo>
                  <a:lnTo>
                    <a:pt x="189" y="888"/>
                  </a:lnTo>
                  <a:lnTo>
                    <a:pt x="265" y="888"/>
                  </a:lnTo>
                  <a:cubicBezTo>
                    <a:pt x="268" y="888"/>
                    <a:pt x="270" y="889"/>
                    <a:pt x="273" y="890"/>
                  </a:cubicBezTo>
                  <a:lnTo>
                    <a:pt x="307" y="911"/>
                  </a:lnTo>
                  <a:cubicBezTo>
                    <a:pt x="313" y="915"/>
                    <a:pt x="316" y="923"/>
                    <a:pt x="314" y="930"/>
                  </a:cubicBezTo>
                  <a:lnTo>
                    <a:pt x="274" y="1039"/>
                  </a:lnTo>
                  <a:lnTo>
                    <a:pt x="274" y="1028"/>
                  </a:lnTo>
                  <a:lnTo>
                    <a:pt x="298" y="1092"/>
                  </a:lnTo>
                  <a:lnTo>
                    <a:pt x="291" y="1083"/>
                  </a:lnTo>
                  <a:lnTo>
                    <a:pt x="412" y="1153"/>
                  </a:lnTo>
                  <a:cubicBezTo>
                    <a:pt x="415" y="1155"/>
                    <a:pt x="418" y="1158"/>
                    <a:pt x="419" y="1162"/>
                  </a:cubicBezTo>
                  <a:lnTo>
                    <a:pt x="464" y="1293"/>
                  </a:lnTo>
                  <a:lnTo>
                    <a:pt x="463" y="1291"/>
                  </a:lnTo>
                  <a:lnTo>
                    <a:pt x="493" y="1345"/>
                  </a:lnTo>
                  <a:lnTo>
                    <a:pt x="483" y="1337"/>
                  </a:lnTo>
                  <a:lnTo>
                    <a:pt x="511" y="1345"/>
                  </a:lnTo>
                  <a:lnTo>
                    <a:pt x="494" y="1351"/>
                  </a:lnTo>
                  <a:lnTo>
                    <a:pt x="541" y="1289"/>
                  </a:lnTo>
                  <a:cubicBezTo>
                    <a:pt x="546" y="1283"/>
                    <a:pt x="553" y="1281"/>
                    <a:pt x="559" y="1283"/>
                  </a:cubicBezTo>
                  <a:lnTo>
                    <a:pt x="647" y="1311"/>
                  </a:lnTo>
                  <a:lnTo>
                    <a:pt x="627" y="1324"/>
                  </a:lnTo>
                  <a:lnTo>
                    <a:pt x="640" y="1240"/>
                  </a:lnTo>
                  <a:cubicBezTo>
                    <a:pt x="641" y="1234"/>
                    <a:pt x="645" y="1229"/>
                    <a:pt x="650" y="1227"/>
                  </a:cubicBezTo>
                  <a:lnTo>
                    <a:pt x="712" y="1203"/>
                  </a:lnTo>
                  <a:lnTo>
                    <a:pt x="704" y="1225"/>
                  </a:lnTo>
                  <a:lnTo>
                    <a:pt x="692" y="1205"/>
                  </a:lnTo>
                  <a:cubicBezTo>
                    <a:pt x="690" y="1200"/>
                    <a:pt x="690" y="1194"/>
                    <a:pt x="692" y="1190"/>
                  </a:cubicBezTo>
                  <a:lnTo>
                    <a:pt x="715" y="1145"/>
                  </a:lnTo>
                  <a:lnTo>
                    <a:pt x="717" y="1162"/>
                  </a:lnTo>
                  <a:lnTo>
                    <a:pt x="694" y="1136"/>
                  </a:lnTo>
                  <a:cubicBezTo>
                    <a:pt x="691" y="1132"/>
                    <a:pt x="690" y="1127"/>
                    <a:pt x="691" y="1122"/>
                  </a:cubicBezTo>
                  <a:lnTo>
                    <a:pt x="710" y="1039"/>
                  </a:lnTo>
                  <a:cubicBezTo>
                    <a:pt x="710" y="1037"/>
                    <a:pt x="711" y="1035"/>
                    <a:pt x="713" y="1033"/>
                  </a:cubicBezTo>
                  <a:lnTo>
                    <a:pt x="756" y="980"/>
                  </a:lnTo>
                  <a:lnTo>
                    <a:pt x="753" y="986"/>
                  </a:lnTo>
                  <a:lnTo>
                    <a:pt x="785" y="871"/>
                  </a:lnTo>
                  <a:lnTo>
                    <a:pt x="786" y="883"/>
                  </a:lnTo>
                  <a:lnTo>
                    <a:pt x="754" y="821"/>
                  </a:lnTo>
                  <a:cubicBezTo>
                    <a:pt x="753" y="818"/>
                    <a:pt x="752" y="814"/>
                    <a:pt x="753" y="811"/>
                  </a:cubicBezTo>
                  <a:lnTo>
                    <a:pt x="768" y="710"/>
                  </a:lnTo>
                  <a:lnTo>
                    <a:pt x="768" y="713"/>
                  </a:lnTo>
                  <a:lnTo>
                    <a:pt x="721" y="200"/>
                  </a:lnTo>
                  <a:lnTo>
                    <a:pt x="722" y="206"/>
                  </a:lnTo>
                  <a:lnTo>
                    <a:pt x="671" y="102"/>
                  </a:lnTo>
                  <a:cubicBezTo>
                    <a:pt x="671" y="101"/>
                    <a:pt x="670" y="100"/>
                    <a:pt x="670" y="98"/>
                  </a:cubicBezTo>
                  <a:lnTo>
                    <a:pt x="657" y="19"/>
                  </a:lnTo>
                  <a:lnTo>
                    <a:pt x="674" y="32"/>
                  </a:lnTo>
                  <a:lnTo>
                    <a:pt x="147" y="63"/>
                  </a:lnTo>
                  <a:lnTo>
                    <a:pt x="158" y="36"/>
                  </a:lnTo>
                  <a:lnTo>
                    <a:pt x="256" y="145"/>
                  </a:lnTo>
                  <a:cubicBezTo>
                    <a:pt x="260" y="149"/>
                    <a:pt x="261" y="155"/>
                    <a:pt x="259" y="160"/>
                  </a:cubicBezTo>
                  <a:lnTo>
                    <a:pt x="237" y="237"/>
                  </a:lnTo>
                  <a:cubicBezTo>
                    <a:pt x="236" y="240"/>
                    <a:pt x="234" y="243"/>
                    <a:pt x="231" y="245"/>
                  </a:cubicBezTo>
                  <a:lnTo>
                    <a:pt x="96" y="349"/>
                  </a:lnTo>
                  <a:lnTo>
                    <a:pt x="101" y="331"/>
                  </a:lnTo>
                  <a:lnTo>
                    <a:pt x="122" y="389"/>
                  </a:lnTo>
                  <a:cubicBezTo>
                    <a:pt x="123" y="393"/>
                    <a:pt x="123" y="397"/>
                    <a:pt x="121" y="401"/>
                  </a:cubicBezTo>
                  <a:lnTo>
                    <a:pt x="45" y="570"/>
                  </a:lnTo>
                  <a:lnTo>
                    <a:pt x="32" y="61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5" name="Freeform 259"/>
            <p:cNvSpPr>
              <a:spLocks/>
            </p:cNvSpPr>
            <p:nvPr/>
          </p:nvSpPr>
          <p:spPr bwMode="auto">
            <a:xfrm>
              <a:off x="1798638" y="3309939"/>
              <a:ext cx="723900" cy="401638"/>
            </a:xfrm>
            <a:custGeom>
              <a:avLst/>
              <a:gdLst>
                <a:gd name="T0" fmla="*/ 4 w 456"/>
                <a:gd name="T1" fmla="*/ 0 h 253"/>
                <a:gd name="T2" fmla="*/ 54 w 456"/>
                <a:gd name="T3" fmla="*/ 3 h 253"/>
                <a:gd name="T4" fmla="*/ 278 w 456"/>
                <a:gd name="T5" fmla="*/ 14 h 253"/>
                <a:gd name="T6" fmla="*/ 444 w 456"/>
                <a:gd name="T7" fmla="*/ 13 h 253"/>
                <a:gd name="T8" fmla="*/ 446 w 456"/>
                <a:gd name="T9" fmla="*/ 51 h 253"/>
                <a:gd name="T10" fmla="*/ 456 w 456"/>
                <a:gd name="T11" fmla="*/ 131 h 253"/>
                <a:gd name="T12" fmla="*/ 455 w 456"/>
                <a:gd name="T13" fmla="*/ 253 h 253"/>
                <a:gd name="T14" fmla="*/ 418 w 456"/>
                <a:gd name="T15" fmla="*/ 233 h 253"/>
                <a:gd name="T16" fmla="*/ 379 w 456"/>
                <a:gd name="T17" fmla="*/ 241 h 253"/>
                <a:gd name="T18" fmla="*/ 351 w 456"/>
                <a:gd name="T19" fmla="*/ 250 h 253"/>
                <a:gd name="T20" fmla="*/ 310 w 456"/>
                <a:gd name="T21" fmla="*/ 250 h 253"/>
                <a:gd name="T22" fmla="*/ 278 w 456"/>
                <a:gd name="T23" fmla="*/ 230 h 253"/>
                <a:gd name="T24" fmla="*/ 270 w 456"/>
                <a:gd name="T25" fmla="*/ 241 h 253"/>
                <a:gd name="T26" fmla="*/ 221 w 456"/>
                <a:gd name="T27" fmla="*/ 217 h 253"/>
                <a:gd name="T28" fmla="*/ 198 w 456"/>
                <a:gd name="T29" fmla="*/ 212 h 253"/>
                <a:gd name="T30" fmla="*/ 186 w 456"/>
                <a:gd name="T31" fmla="*/ 199 h 253"/>
                <a:gd name="T32" fmla="*/ 171 w 456"/>
                <a:gd name="T33" fmla="*/ 199 h 253"/>
                <a:gd name="T34" fmla="*/ 155 w 456"/>
                <a:gd name="T35" fmla="*/ 185 h 253"/>
                <a:gd name="T36" fmla="*/ 161 w 456"/>
                <a:gd name="T37" fmla="*/ 46 h 253"/>
                <a:gd name="T38" fmla="*/ 0 w 456"/>
                <a:gd name="T39" fmla="*/ 36 h 253"/>
                <a:gd name="T40" fmla="*/ 4 w 456"/>
                <a:gd name="T41" fmla="*/ 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6" h="253">
                  <a:moveTo>
                    <a:pt x="4" y="0"/>
                  </a:moveTo>
                  <a:lnTo>
                    <a:pt x="54" y="3"/>
                  </a:lnTo>
                  <a:lnTo>
                    <a:pt x="278" y="14"/>
                  </a:lnTo>
                  <a:lnTo>
                    <a:pt x="444" y="13"/>
                  </a:lnTo>
                  <a:lnTo>
                    <a:pt x="446" y="51"/>
                  </a:lnTo>
                  <a:lnTo>
                    <a:pt x="456" y="131"/>
                  </a:lnTo>
                  <a:lnTo>
                    <a:pt x="455" y="253"/>
                  </a:lnTo>
                  <a:lnTo>
                    <a:pt x="418" y="233"/>
                  </a:lnTo>
                  <a:lnTo>
                    <a:pt x="379" y="241"/>
                  </a:lnTo>
                  <a:lnTo>
                    <a:pt x="351" y="250"/>
                  </a:lnTo>
                  <a:lnTo>
                    <a:pt x="310" y="250"/>
                  </a:lnTo>
                  <a:lnTo>
                    <a:pt x="278" y="230"/>
                  </a:lnTo>
                  <a:lnTo>
                    <a:pt x="270" y="241"/>
                  </a:lnTo>
                  <a:lnTo>
                    <a:pt x="221" y="217"/>
                  </a:lnTo>
                  <a:lnTo>
                    <a:pt x="198" y="212"/>
                  </a:lnTo>
                  <a:lnTo>
                    <a:pt x="186" y="199"/>
                  </a:lnTo>
                  <a:lnTo>
                    <a:pt x="171" y="199"/>
                  </a:lnTo>
                  <a:lnTo>
                    <a:pt x="155" y="185"/>
                  </a:lnTo>
                  <a:lnTo>
                    <a:pt x="161" y="46"/>
                  </a:lnTo>
                  <a:lnTo>
                    <a:pt x="0" y="36"/>
                  </a:lnTo>
                  <a:lnTo>
                    <a:pt x="4"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6" name="Freeform 260"/>
            <p:cNvSpPr>
              <a:spLocks noEditPoints="1"/>
            </p:cNvSpPr>
            <p:nvPr/>
          </p:nvSpPr>
          <p:spPr bwMode="auto">
            <a:xfrm>
              <a:off x="1792288" y="3302001"/>
              <a:ext cx="736600" cy="417513"/>
            </a:xfrm>
            <a:custGeom>
              <a:avLst/>
              <a:gdLst>
                <a:gd name="T0" fmla="*/ 32 w 1760"/>
                <a:gd name="T1" fmla="*/ 0 h 897"/>
                <a:gd name="T2" fmla="*/ 1070 w 1760"/>
                <a:gd name="T3" fmla="*/ 50 h 897"/>
                <a:gd name="T4" fmla="*/ 1715 w 1760"/>
                <a:gd name="T5" fmla="*/ 62 h 897"/>
                <a:gd name="T6" fmla="*/ 1760 w 1760"/>
                <a:gd name="T7" fmla="*/ 461 h 897"/>
                <a:gd name="T8" fmla="*/ 1755 w 1760"/>
                <a:gd name="T9" fmla="*/ 881 h 897"/>
                <a:gd name="T10" fmla="*/ 1732 w 1760"/>
                <a:gd name="T11" fmla="*/ 895 h 897"/>
                <a:gd name="T12" fmla="*/ 1603 w 1760"/>
                <a:gd name="T13" fmla="*/ 827 h 897"/>
                <a:gd name="T14" fmla="*/ 1350 w 1760"/>
                <a:gd name="T15" fmla="*/ 884 h 897"/>
                <a:gd name="T16" fmla="*/ 1190 w 1760"/>
                <a:gd name="T17" fmla="*/ 887 h 897"/>
                <a:gd name="T18" fmla="*/ 1061 w 1760"/>
                <a:gd name="T19" fmla="*/ 814 h 897"/>
                <a:gd name="T20" fmla="*/ 1052 w 1760"/>
                <a:gd name="T21" fmla="*/ 848 h 897"/>
                <a:gd name="T22" fmla="*/ 849 w 1760"/>
                <a:gd name="T23" fmla="*/ 773 h 897"/>
                <a:gd name="T24" fmla="*/ 762 w 1760"/>
                <a:gd name="T25" fmla="*/ 755 h 897"/>
                <a:gd name="T26" fmla="*/ 709 w 1760"/>
                <a:gd name="T27" fmla="*/ 709 h 897"/>
                <a:gd name="T28" fmla="*/ 663 w 1760"/>
                <a:gd name="T29" fmla="*/ 711 h 897"/>
                <a:gd name="T30" fmla="*/ 593 w 1760"/>
                <a:gd name="T31" fmla="*/ 660 h 897"/>
                <a:gd name="T32" fmla="*/ 612 w 1760"/>
                <a:gd name="T33" fmla="*/ 172 h 897"/>
                <a:gd name="T34" fmla="*/ 16 w 1760"/>
                <a:gd name="T35" fmla="*/ 155 h 897"/>
                <a:gd name="T36" fmla="*/ 1 w 1760"/>
                <a:gd name="T37" fmla="*/ 137 h 897"/>
                <a:gd name="T38" fmla="*/ 32 w 1760"/>
                <a:gd name="T39" fmla="*/ 141 h 897"/>
                <a:gd name="T40" fmla="*/ 628 w 1760"/>
                <a:gd name="T41" fmla="*/ 157 h 897"/>
                <a:gd name="T42" fmla="*/ 619 w 1760"/>
                <a:gd name="T43" fmla="*/ 648 h 897"/>
                <a:gd name="T44" fmla="*/ 673 w 1760"/>
                <a:gd name="T45" fmla="*/ 683 h 897"/>
                <a:gd name="T46" fmla="*/ 720 w 1760"/>
                <a:gd name="T47" fmla="*/ 681 h 897"/>
                <a:gd name="T48" fmla="*/ 776 w 1760"/>
                <a:gd name="T49" fmla="*/ 727 h 897"/>
                <a:gd name="T50" fmla="*/ 858 w 1760"/>
                <a:gd name="T51" fmla="*/ 742 h 897"/>
                <a:gd name="T52" fmla="*/ 1046 w 1760"/>
                <a:gd name="T53" fmla="*/ 824 h 897"/>
                <a:gd name="T54" fmla="*/ 1057 w 1760"/>
                <a:gd name="T55" fmla="*/ 790 h 897"/>
                <a:gd name="T56" fmla="*/ 1198 w 1760"/>
                <a:gd name="T57" fmla="*/ 857 h 897"/>
                <a:gd name="T58" fmla="*/ 1346 w 1760"/>
                <a:gd name="T59" fmla="*/ 853 h 897"/>
                <a:gd name="T60" fmla="*/ 1450 w 1760"/>
                <a:gd name="T61" fmla="*/ 823 h 897"/>
                <a:gd name="T62" fmla="*/ 1607 w 1760"/>
                <a:gd name="T63" fmla="*/ 797 h 897"/>
                <a:gd name="T64" fmla="*/ 1723 w 1760"/>
                <a:gd name="T65" fmla="*/ 880 h 897"/>
                <a:gd name="T66" fmla="*/ 1729 w 1760"/>
                <a:gd name="T67" fmla="*/ 466 h 897"/>
                <a:gd name="T68" fmla="*/ 1683 w 1760"/>
                <a:gd name="T69" fmla="*/ 63 h 897"/>
                <a:gd name="T70" fmla="*/ 1069 w 1760"/>
                <a:gd name="T71" fmla="*/ 82 h 897"/>
                <a:gd name="T72" fmla="*/ 31 w 1760"/>
                <a:gd name="T73" fmla="*/ 32 h 897"/>
                <a:gd name="T74" fmla="*/ 32 w 1760"/>
                <a:gd name="T75" fmla="*/ 141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0" h="897">
                  <a:moveTo>
                    <a:pt x="16" y="15"/>
                  </a:moveTo>
                  <a:cubicBezTo>
                    <a:pt x="17" y="6"/>
                    <a:pt x="24" y="0"/>
                    <a:pt x="32" y="0"/>
                  </a:cubicBezTo>
                  <a:lnTo>
                    <a:pt x="224" y="10"/>
                  </a:lnTo>
                  <a:lnTo>
                    <a:pt x="1070" y="50"/>
                  </a:lnTo>
                  <a:lnTo>
                    <a:pt x="1699" y="46"/>
                  </a:lnTo>
                  <a:cubicBezTo>
                    <a:pt x="1708" y="46"/>
                    <a:pt x="1715" y="53"/>
                    <a:pt x="1715" y="62"/>
                  </a:cubicBezTo>
                  <a:lnTo>
                    <a:pt x="1721" y="190"/>
                  </a:lnTo>
                  <a:lnTo>
                    <a:pt x="1760" y="461"/>
                  </a:lnTo>
                  <a:cubicBezTo>
                    <a:pt x="1760" y="462"/>
                    <a:pt x="1760" y="463"/>
                    <a:pt x="1760" y="464"/>
                  </a:cubicBezTo>
                  <a:lnTo>
                    <a:pt x="1755" y="881"/>
                  </a:lnTo>
                  <a:cubicBezTo>
                    <a:pt x="1755" y="886"/>
                    <a:pt x="1752" y="891"/>
                    <a:pt x="1747" y="894"/>
                  </a:cubicBezTo>
                  <a:cubicBezTo>
                    <a:pt x="1742" y="897"/>
                    <a:pt x="1737" y="897"/>
                    <a:pt x="1732" y="895"/>
                  </a:cubicBezTo>
                  <a:lnTo>
                    <a:pt x="1593" y="826"/>
                  </a:lnTo>
                  <a:lnTo>
                    <a:pt x="1603" y="827"/>
                  </a:lnTo>
                  <a:lnTo>
                    <a:pt x="1456" y="854"/>
                  </a:lnTo>
                  <a:lnTo>
                    <a:pt x="1350" y="884"/>
                  </a:lnTo>
                  <a:cubicBezTo>
                    <a:pt x="1349" y="885"/>
                    <a:pt x="1347" y="885"/>
                    <a:pt x="1346" y="885"/>
                  </a:cubicBezTo>
                  <a:lnTo>
                    <a:pt x="1190" y="887"/>
                  </a:lnTo>
                  <a:cubicBezTo>
                    <a:pt x="1187" y="887"/>
                    <a:pt x="1184" y="886"/>
                    <a:pt x="1182" y="885"/>
                  </a:cubicBezTo>
                  <a:lnTo>
                    <a:pt x="1061" y="814"/>
                  </a:lnTo>
                  <a:lnTo>
                    <a:pt x="1082" y="810"/>
                  </a:lnTo>
                  <a:lnTo>
                    <a:pt x="1052" y="848"/>
                  </a:lnTo>
                  <a:cubicBezTo>
                    <a:pt x="1047" y="854"/>
                    <a:pt x="1040" y="856"/>
                    <a:pt x="1033" y="853"/>
                  </a:cubicBezTo>
                  <a:lnTo>
                    <a:pt x="849" y="773"/>
                  </a:lnTo>
                  <a:lnTo>
                    <a:pt x="852" y="774"/>
                  </a:lnTo>
                  <a:lnTo>
                    <a:pt x="762" y="755"/>
                  </a:lnTo>
                  <a:cubicBezTo>
                    <a:pt x="759" y="754"/>
                    <a:pt x="756" y="753"/>
                    <a:pt x="754" y="751"/>
                  </a:cubicBezTo>
                  <a:lnTo>
                    <a:pt x="709" y="709"/>
                  </a:lnTo>
                  <a:lnTo>
                    <a:pt x="719" y="713"/>
                  </a:lnTo>
                  <a:lnTo>
                    <a:pt x="663" y="711"/>
                  </a:lnTo>
                  <a:cubicBezTo>
                    <a:pt x="659" y="711"/>
                    <a:pt x="656" y="710"/>
                    <a:pt x="653" y="708"/>
                  </a:cubicBezTo>
                  <a:lnTo>
                    <a:pt x="593" y="660"/>
                  </a:lnTo>
                  <a:cubicBezTo>
                    <a:pt x="589" y="657"/>
                    <a:pt x="587" y="652"/>
                    <a:pt x="587" y="646"/>
                  </a:cubicBezTo>
                  <a:lnTo>
                    <a:pt x="612" y="172"/>
                  </a:lnTo>
                  <a:lnTo>
                    <a:pt x="627" y="189"/>
                  </a:lnTo>
                  <a:lnTo>
                    <a:pt x="16" y="155"/>
                  </a:lnTo>
                  <a:cubicBezTo>
                    <a:pt x="11" y="155"/>
                    <a:pt x="7" y="152"/>
                    <a:pt x="4" y="149"/>
                  </a:cubicBezTo>
                  <a:cubicBezTo>
                    <a:pt x="1" y="146"/>
                    <a:pt x="0" y="141"/>
                    <a:pt x="1" y="137"/>
                  </a:cubicBezTo>
                  <a:lnTo>
                    <a:pt x="16" y="15"/>
                  </a:lnTo>
                  <a:close/>
                  <a:moveTo>
                    <a:pt x="32" y="141"/>
                  </a:moveTo>
                  <a:lnTo>
                    <a:pt x="17" y="123"/>
                  </a:lnTo>
                  <a:lnTo>
                    <a:pt x="628" y="157"/>
                  </a:lnTo>
                  <a:cubicBezTo>
                    <a:pt x="637" y="158"/>
                    <a:pt x="644" y="165"/>
                    <a:pt x="644" y="174"/>
                  </a:cubicBezTo>
                  <a:lnTo>
                    <a:pt x="619" y="648"/>
                  </a:lnTo>
                  <a:lnTo>
                    <a:pt x="613" y="635"/>
                  </a:lnTo>
                  <a:lnTo>
                    <a:pt x="673" y="683"/>
                  </a:lnTo>
                  <a:lnTo>
                    <a:pt x="664" y="679"/>
                  </a:lnTo>
                  <a:lnTo>
                    <a:pt x="720" y="681"/>
                  </a:lnTo>
                  <a:cubicBezTo>
                    <a:pt x="724" y="681"/>
                    <a:pt x="728" y="683"/>
                    <a:pt x="731" y="685"/>
                  </a:cubicBezTo>
                  <a:lnTo>
                    <a:pt x="776" y="727"/>
                  </a:lnTo>
                  <a:lnTo>
                    <a:pt x="768" y="723"/>
                  </a:lnTo>
                  <a:lnTo>
                    <a:pt x="858" y="742"/>
                  </a:lnTo>
                  <a:cubicBezTo>
                    <a:pt x="859" y="743"/>
                    <a:pt x="860" y="743"/>
                    <a:pt x="861" y="743"/>
                  </a:cubicBezTo>
                  <a:lnTo>
                    <a:pt x="1046" y="824"/>
                  </a:lnTo>
                  <a:lnTo>
                    <a:pt x="1027" y="829"/>
                  </a:lnTo>
                  <a:lnTo>
                    <a:pt x="1057" y="790"/>
                  </a:lnTo>
                  <a:cubicBezTo>
                    <a:pt x="1062" y="784"/>
                    <a:pt x="1071" y="782"/>
                    <a:pt x="1078" y="786"/>
                  </a:cubicBezTo>
                  <a:lnTo>
                    <a:pt x="1198" y="857"/>
                  </a:lnTo>
                  <a:lnTo>
                    <a:pt x="1190" y="855"/>
                  </a:lnTo>
                  <a:lnTo>
                    <a:pt x="1346" y="853"/>
                  </a:lnTo>
                  <a:lnTo>
                    <a:pt x="1341" y="854"/>
                  </a:lnTo>
                  <a:lnTo>
                    <a:pt x="1450" y="823"/>
                  </a:lnTo>
                  <a:lnTo>
                    <a:pt x="1597" y="796"/>
                  </a:lnTo>
                  <a:cubicBezTo>
                    <a:pt x="1600" y="795"/>
                    <a:pt x="1604" y="796"/>
                    <a:pt x="1607" y="797"/>
                  </a:cubicBezTo>
                  <a:lnTo>
                    <a:pt x="1746" y="866"/>
                  </a:lnTo>
                  <a:lnTo>
                    <a:pt x="1723" y="880"/>
                  </a:lnTo>
                  <a:lnTo>
                    <a:pt x="1728" y="464"/>
                  </a:lnTo>
                  <a:lnTo>
                    <a:pt x="1729" y="466"/>
                  </a:lnTo>
                  <a:lnTo>
                    <a:pt x="1689" y="191"/>
                  </a:lnTo>
                  <a:lnTo>
                    <a:pt x="1683" y="63"/>
                  </a:lnTo>
                  <a:lnTo>
                    <a:pt x="1699" y="78"/>
                  </a:lnTo>
                  <a:lnTo>
                    <a:pt x="1069" y="82"/>
                  </a:lnTo>
                  <a:lnTo>
                    <a:pt x="223" y="42"/>
                  </a:lnTo>
                  <a:lnTo>
                    <a:pt x="31" y="32"/>
                  </a:lnTo>
                  <a:lnTo>
                    <a:pt x="47" y="18"/>
                  </a:lnTo>
                  <a:lnTo>
                    <a:pt x="32" y="14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7" name="Freeform 261"/>
            <p:cNvSpPr>
              <a:spLocks/>
            </p:cNvSpPr>
            <p:nvPr/>
          </p:nvSpPr>
          <p:spPr bwMode="auto">
            <a:xfrm>
              <a:off x="752476" y="1812926"/>
              <a:ext cx="503238" cy="857250"/>
            </a:xfrm>
            <a:custGeom>
              <a:avLst/>
              <a:gdLst>
                <a:gd name="T0" fmla="*/ 0 w 317"/>
                <a:gd name="T1" fmla="*/ 479 h 540"/>
                <a:gd name="T2" fmla="*/ 26 w 317"/>
                <a:gd name="T3" fmla="*/ 364 h 540"/>
                <a:gd name="T4" fmla="*/ 40 w 317"/>
                <a:gd name="T5" fmla="*/ 333 h 540"/>
                <a:gd name="T6" fmla="*/ 28 w 317"/>
                <a:gd name="T7" fmla="*/ 319 h 540"/>
                <a:gd name="T8" fmla="*/ 31 w 317"/>
                <a:gd name="T9" fmla="*/ 305 h 540"/>
                <a:gd name="T10" fmla="*/ 51 w 317"/>
                <a:gd name="T11" fmla="*/ 286 h 540"/>
                <a:gd name="T12" fmla="*/ 81 w 317"/>
                <a:gd name="T13" fmla="*/ 235 h 540"/>
                <a:gd name="T14" fmla="*/ 71 w 317"/>
                <a:gd name="T15" fmla="*/ 218 h 540"/>
                <a:gd name="T16" fmla="*/ 67 w 317"/>
                <a:gd name="T17" fmla="*/ 205 h 540"/>
                <a:gd name="T18" fmla="*/ 69 w 317"/>
                <a:gd name="T19" fmla="*/ 176 h 540"/>
                <a:gd name="T20" fmla="*/ 106 w 317"/>
                <a:gd name="T21" fmla="*/ 0 h 540"/>
                <a:gd name="T22" fmla="*/ 148 w 317"/>
                <a:gd name="T23" fmla="*/ 11 h 540"/>
                <a:gd name="T24" fmla="*/ 133 w 317"/>
                <a:gd name="T25" fmla="*/ 79 h 540"/>
                <a:gd name="T26" fmla="*/ 143 w 317"/>
                <a:gd name="T27" fmla="*/ 103 h 540"/>
                <a:gd name="T28" fmla="*/ 144 w 317"/>
                <a:gd name="T29" fmla="*/ 118 h 540"/>
                <a:gd name="T30" fmla="*/ 140 w 317"/>
                <a:gd name="T31" fmla="*/ 120 h 540"/>
                <a:gd name="T32" fmla="*/ 155 w 317"/>
                <a:gd name="T33" fmla="*/ 136 h 540"/>
                <a:gd name="T34" fmla="*/ 171 w 317"/>
                <a:gd name="T35" fmla="*/ 180 h 540"/>
                <a:gd name="T36" fmla="*/ 176 w 317"/>
                <a:gd name="T37" fmla="*/ 218 h 540"/>
                <a:gd name="T38" fmla="*/ 180 w 317"/>
                <a:gd name="T39" fmla="*/ 240 h 540"/>
                <a:gd name="T40" fmla="*/ 168 w 317"/>
                <a:gd name="T41" fmla="*/ 261 h 540"/>
                <a:gd name="T42" fmla="*/ 175 w 317"/>
                <a:gd name="T43" fmla="*/ 270 h 540"/>
                <a:gd name="T44" fmla="*/ 198 w 317"/>
                <a:gd name="T45" fmla="*/ 256 h 540"/>
                <a:gd name="T46" fmla="*/ 213 w 317"/>
                <a:gd name="T47" fmla="*/ 325 h 540"/>
                <a:gd name="T48" fmla="*/ 222 w 317"/>
                <a:gd name="T49" fmla="*/ 329 h 540"/>
                <a:gd name="T50" fmla="*/ 225 w 317"/>
                <a:gd name="T51" fmla="*/ 349 h 540"/>
                <a:gd name="T52" fmla="*/ 253 w 317"/>
                <a:gd name="T53" fmla="*/ 357 h 540"/>
                <a:gd name="T54" fmla="*/ 298 w 317"/>
                <a:gd name="T55" fmla="*/ 357 h 540"/>
                <a:gd name="T56" fmla="*/ 317 w 317"/>
                <a:gd name="T57" fmla="*/ 366 h 540"/>
                <a:gd name="T58" fmla="*/ 291 w 317"/>
                <a:gd name="T59" fmla="*/ 540 h 540"/>
                <a:gd name="T60" fmla="*/ 145 w 317"/>
                <a:gd name="T61" fmla="*/ 512 h 540"/>
                <a:gd name="T62" fmla="*/ 0 w 317"/>
                <a:gd name="T63" fmla="*/ 479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7" h="540">
                  <a:moveTo>
                    <a:pt x="0" y="479"/>
                  </a:moveTo>
                  <a:lnTo>
                    <a:pt x="26" y="364"/>
                  </a:lnTo>
                  <a:lnTo>
                    <a:pt x="40" y="333"/>
                  </a:lnTo>
                  <a:lnTo>
                    <a:pt x="28" y="319"/>
                  </a:lnTo>
                  <a:lnTo>
                    <a:pt x="31" y="305"/>
                  </a:lnTo>
                  <a:lnTo>
                    <a:pt x="51" y="286"/>
                  </a:lnTo>
                  <a:lnTo>
                    <a:pt x="81" y="235"/>
                  </a:lnTo>
                  <a:lnTo>
                    <a:pt x="71" y="218"/>
                  </a:lnTo>
                  <a:lnTo>
                    <a:pt x="67" y="205"/>
                  </a:lnTo>
                  <a:lnTo>
                    <a:pt x="69" y="176"/>
                  </a:lnTo>
                  <a:lnTo>
                    <a:pt x="106" y="0"/>
                  </a:lnTo>
                  <a:lnTo>
                    <a:pt x="148" y="11"/>
                  </a:lnTo>
                  <a:lnTo>
                    <a:pt x="133" y="79"/>
                  </a:lnTo>
                  <a:lnTo>
                    <a:pt x="143" y="103"/>
                  </a:lnTo>
                  <a:lnTo>
                    <a:pt x="144" y="118"/>
                  </a:lnTo>
                  <a:lnTo>
                    <a:pt x="140" y="120"/>
                  </a:lnTo>
                  <a:lnTo>
                    <a:pt x="155" y="136"/>
                  </a:lnTo>
                  <a:lnTo>
                    <a:pt x="171" y="180"/>
                  </a:lnTo>
                  <a:lnTo>
                    <a:pt x="176" y="218"/>
                  </a:lnTo>
                  <a:lnTo>
                    <a:pt x="180" y="240"/>
                  </a:lnTo>
                  <a:lnTo>
                    <a:pt x="168" y="261"/>
                  </a:lnTo>
                  <a:lnTo>
                    <a:pt x="175" y="270"/>
                  </a:lnTo>
                  <a:lnTo>
                    <a:pt x="198" y="256"/>
                  </a:lnTo>
                  <a:lnTo>
                    <a:pt x="213" y="325"/>
                  </a:lnTo>
                  <a:lnTo>
                    <a:pt x="222" y="329"/>
                  </a:lnTo>
                  <a:lnTo>
                    <a:pt x="225" y="349"/>
                  </a:lnTo>
                  <a:lnTo>
                    <a:pt x="253" y="357"/>
                  </a:lnTo>
                  <a:lnTo>
                    <a:pt x="298" y="357"/>
                  </a:lnTo>
                  <a:lnTo>
                    <a:pt x="317" y="366"/>
                  </a:lnTo>
                  <a:lnTo>
                    <a:pt x="291" y="540"/>
                  </a:lnTo>
                  <a:lnTo>
                    <a:pt x="145" y="512"/>
                  </a:lnTo>
                  <a:lnTo>
                    <a:pt x="0" y="47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8" name="Freeform 262"/>
            <p:cNvSpPr>
              <a:spLocks noEditPoints="1"/>
            </p:cNvSpPr>
            <p:nvPr/>
          </p:nvSpPr>
          <p:spPr bwMode="auto">
            <a:xfrm>
              <a:off x="746126" y="1804989"/>
              <a:ext cx="515938" cy="873125"/>
            </a:xfrm>
            <a:custGeom>
              <a:avLst/>
              <a:gdLst>
                <a:gd name="T0" fmla="*/ 3 w 1233"/>
                <a:gd name="T1" fmla="*/ 1658 h 1874"/>
                <a:gd name="T2" fmla="*/ 101 w 1233"/>
                <a:gd name="T3" fmla="*/ 1253 h 1874"/>
                <a:gd name="T4" fmla="*/ 153 w 1233"/>
                <a:gd name="T5" fmla="*/ 1144 h 1874"/>
                <a:gd name="T6" fmla="*/ 112 w 1233"/>
                <a:gd name="T7" fmla="*/ 1115 h 1874"/>
                <a:gd name="T8" fmla="*/ 117 w 1233"/>
                <a:gd name="T9" fmla="*/ 1052 h 1874"/>
                <a:gd name="T10" fmla="*/ 198 w 1233"/>
                <a:gd name="T11" fmla="*/ 978 h 1874"/>
                <a:gd name="T12" fmla="*/ 310 w 1233"/>
                <a:gd name="T13" fmla="*/ 808 h 1874"/>
                <a:gd name="T14" fmla="*/ 274 w 1233"/>
                <a:gd name="T15" fmla="*/ 766 h 1874"/>
                <a:gd name="T16" fmla="*/ 253 w 1233"/>
                <a:gd name="T17" fmla="*/ 713 h 1874"/>
                <a:gd name="T18" fmla="*/ 260 w 1233"/>
                <a:gd name="T19" fmla="*/ 612 h 1874"/>
                <a:gd name="T20" fmla="*/ 423 w 1233"/>
                <a:gd name="T21" fmla="*/ 2 h 1874"/>
                <a:gd name="T22" fmla="*/ 591 w 1233"/>
                <a:gd name="T23" fmla="*/ 45 h 1874"/>
                <a:gd name="T24" fmla="*/ 538 w 1233"/>
                <a:gd name="T25" fmla="*/ 288 h 1874"/>
                <a:gd name="T26" fmla="*/ 573 w 1233"/>
                <a:gd name="T27" fmla="*/ 361 h 1874"/>
                <a:gd name="T28" fmla="*/ 578 w 1233"/>
                <a:gd name="T29" fmla="*/ 416 h 1874"/>
                <a:gd name="T30" fmla="*/ 553 w 1233"/>
                <a:gd name="T31" fmla="*/ 440 h 1874"/>
                <a:gd name="T32" fmla="*/ 614 w 1233"/>
                <a:gd name="T33" fmla="*/ 470 h 1874"/>
                <a:gd name="T34" fmla="*/ 678 w 1233"/>
                <a:gd name="T35" fmla="*/ 625 h 1874"/>
                <a:gd name="T36" fmla="*/ 700 w 1233"/>
                <a:gd name="T37" fmla="*/ 759 h 1874"/>
                <a:gd name="T38" fmla="*/ 711 w 1233"/>
                <a:gd name="T39" fmla="*/ 844 h 1874"/>
                <a:gd name="T40" fmla="*/ 666 w 1233"/>
                <a:gd name="T41" fmla="*/ 895 h 1874"/>
                <a:gd name="T42" fmla="*/ 673 w 1233"/>
                <a:gd name="T43" fmla="*/ 922 h 1874"/>
                <a:gd name="T44" fmla="*/ 771 w 1233"/>
                <a:gd name="T45" fmla="*/ 874 h 1874"/>
                <a:gd name="T46" fmla="*/ 839 w 1233"/>
                <a:gd name="T47" fmla="*/ 1121 h 1874"/>
                <a:gd name="T48" fmla="*/ 865 w 1233"/>
                <a:gd name="T49" fmla="*/ 1125 h 1874"/>
                <a:gd name="T50" fmla="*/ 884 w 1233"/>
                <a:gd name="T51" fmla="*/ 1206 h 1874"/>
                <a:gd name="T52" fmla="*/ 978 w 1233"/>
                <a:gd name="T53" fmla="*/ 1219 h 1874"/>
                <a:gd name="T54" fmla="*/ 1145 w 1233"/>
                <a:gd name="T55" fmla="*/ 1219 h 1874"/>
                <a:gd name="T56" fmla="*/ 1223 w 1233"/>
                <a:gd name="T57" fmla="*/ 1250 h 1874"/>
                <a:gd name="T58" fmla="*/ 1133 w 1233"/>
                <a:gd name="T59" fmla="*/ 1860 h 1874"/>
                <a:gd name="T60" fmla="*/ 1114 w 1233"/>
                <a:gd name="T61" fmla="*/ 1873 h 1874"/>
                <a:gd name="T62" fmla="*/ 13 w 1233"/>
                <a:gd name="T63" fmla="*/ 1665 h 1874"/>
                <a:gd name="T64" fmla="*/ 1119 w 1233"/>
                <a:gd name="T65" fmla="*/ 1842 h 1874"/>
                <a:gd name="T66" fmla="*/ 1201 w 1233"/>
                <a:gd name="T67" fmla="*/ 1262 h 1874"/>
                <a:gd name="T68" fmla="*/ 1139 w 1233"/>
                <a:gd name="T69" fmla="*/ 1249 h 1874"/>
                <a:gd name="T70" fmla="*/ 974 w 1233"/>
                <a:gd name="T71" fmla="*/ 1251 h 1874"/>
                <a:gd name="T72" fmla="*/ 865 w 1233"/>
                <a:gd name="T73" fmla="*/ 1224 h 1874"/>
                <a:gd name="T74" fmla="*/ 843 w 1233"/>
                <a:gd name="T75" fmla="*/ 1142 h 1874"/>
                <a:gd name="T76" fmla="*/ 817 w 1233"/>
                <a:gd name="T77" fmla="*/ 1140 h 1874"/>
                <a:gd name="T78" fmla="*/ 750 w 1233"/>
                <a:gd name="T79" fmla="*/ 892 h 1874"/>
                <a:gd name="T80" fmla="*/ 688 w 1233"/>
                <a:gd name="T81" fmla="*/ 950 h 1874"/>
                <a:gd name="T82" fmla="*/ 642 w 1233"/>
                <a:gd name="T83" fmla="*/ 916 h 1874"/>
                <a:gd name="T84" fmla="*/ 684 w 1233"/>
                <a:gd name="T85" fmla="*/ 827 h 1874"/>
                <a:gd name="T86" fmla="*/ 668 w 1233"/>
                <a:gd name="T87" fmla="*/ 764 h 1874"/>
                <a:gd name="T88" fmla="*/ 649 w 1233"/>
                <a:gd name="T89" fmla="*/ 637 h 1874"/>
                <a:gd name="T90" fmla="*/ 592 w 1233"/>
                <a:gd name="T91" fmla="*/ 493 h 1874"/>
                <a:gd name="T92" fmla="*/ 529 w 1233"/>
                <a:gd name="T93" fmla="*/ 424 h 1874"/>
                <a:gd name="T94" fmla="*/ 554 w 1233"/>
                <a:gd name="T95" fmla="*/ 403 h 1874"/>
                <a:gd name="T96" fmla="*/ 542 w 1233"/>
                <a:gd name="T97" fmla="*/ 369 h 1874"/>
                <a:gd name="T98" fmla="*/ 508 w 1233"/>
                <a:gd name="T99" fmla="*/ 291 h 1874"/>
                <a:gd name="T100" fmla="*/ 561 w 1233"/>
                <a:gd name="T101" fmla="*/ 50 h 1874"/>
                <a:gd name="T102" fmla="*/ 415 w 1233"/>
                <a:gd name="T103" fmla="*/ 33 h 1874"/>
                <a:gd name="T104" fmla="*/ 292 w 1233"/>
                <a:gd name="T105" fmla="*/ 619 h 1874"/>
                <a:gd name="T106" fmla="*/ 284 w 1233"/>
                <a:gd name="T107" fmla="*/ 715 h 1874"/>
                <a:gd name="T108" fmla="*/ 301 w 1233"/>
                <a:gd name="T109" fmla="*/ 749 h 1874"/>
                <a:gd name="T110" fmla="*/ 336 w 1233"/>
                <a:gd name="T111" fmla="*/ 825 h 1874"/>
                <a:gd name="T112" fmla="*/ 219 w 1233"/>
                <a:gd name="T113" fmla="*/ 1003 h 1874"/>
                <a:gd name="T114" fmla="*/ 149 w 1233"/>
                <a:gd name="T115" fmla="*/ 1058 h 1874"/>
                <a:gd name="T116" fmla="*/ 135 w 1233"/>
                <a:gd name="T117" fmla="*/ 1093 h 1874"/>
                <a:gd name="T118" fmla="*/ 181 w 1233"/>
                <a:gd name="T119" fmla="*/ 1158 h 1874"/>
                <a:gd name="T120" fmla="*/ 132 w 1233"/>
                <a:gd name="T121" fmla="*/ 1261 h 1874"/>
                <a:gd name="T122" fmla="*/ 20 w 1233"/>
                <a:gd name="T123" fmla="*/ 1634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3" h="1874">
                  <a:moveTo>
                    <a:pt x="13" y="1665"/>
                  </a:moveTo>
                  <a:cubicBezTo>
                    <a:pt x="9" y="1664"/>
                    <a:pt x="5" y="1661"/>
                    <a:pt x="3" y="1658"/>
                  </a:cubicBezTo>
                  <a:cubicBezTo>
                    <a:pt x="1" y="1654"/>
                    <a:pt x="0" y="1650"/>
                    <a:pt x="1" y="1645"/>
                  </a:cubicBezTo>
                  <a:lnTo>
                    <a:pt x="101" y="1253"/>
                  </a:lnTo>
                  <a:cubicBezTo>
                    <a:pt x="101" y="1252"/>
                    <a:pt x="101" y="1251"/>
                    <a:pt x="102" y="1250"/>
                  </a:cubicBezTo>
                  <a:lnTo>
                    <a:pt x="153" y="1144"/>
                  </a:lnTo>
                  <a:lnTo>
                    <a:pt x="155" y="1162"/>
                  </a:lnTo>
                  <a:lnTo>
                    <a:pt x="112" y="1115"/>
                  </a:lnTo>
                  <a:cubicBezTo>
                    <a:pt x="108" y="1111"/>
                    <a:pt x="107" y="1106"/>
                    <a:pt x="108" y="1101"/>
                  </a:cubicBezTo>
                  <a:lnTo>
                    <a:pt x="117" y="1052"/>
                  </a:lnTo>
                  <a:cubicBezTo>
                    <a:pt x="118" y="1048"/>
                    <a:pt x="120" y="1045"/>
                    <a:pt x="123" y="1043"/>
                  </a:cubicBezTo>
                  <a:lnTo>
                    <a:pt x="198" y="978"/>
                  </a:lnTo>
                  <a:lnTo>
                    <a:pt x="195" y="982"/>
                  </a:lnTo>
                  <a:lnTo>
                    <a:pt x="310" y="808"/>
                  </a:lnTo>
                  <a:lnTo>
                    <a:pt x="309" y="825"/>
                  </a:lnTo>
                  <a:lnTo>
                    <a:pt x="274" y="766"/>
                  </a:lnTo>
                  <a:lnTo>
                    <a:pt x="254" y="720"/>
                  </a:lnTo>
                  <a:cubicBezTo>
                    <a:pt x="253" y="718"/>
                    <a:pt x="252" y="715"/>
                    <a:pt x="253" y="713"/>
                  </a:cubicBezTo>
                  <a:lnTo>
                    <a:pt x="260" y="614"/>
                  </a:lnTo>
                  <a:cubicBezTo>
                    <a:pt x="260" y="614"/>
                    <a:pt x="260" y="613"/>
                    <a:pt x="260" y="612"/>
                  </a:cubicBezTo>
                  <a:lnTo>
                    <a:pt x="403" y="14"/>
                  </a:lnTo>
                  <a:cubicBezTo>
                    <a:pt x="405" y="5"/>
                    <a:pt x="414" y="0"/>
                    <a:pt x="423" y="2"/>
                  </a:cubicBezTo>
                  <a:lnTo>
                    <a:pt x="581" y="38"/>
                  </a:lnTo>
                  <a:cubicBezTo>
                    <a:pt x="585" y="39"/>
                    <a:pt x="588" y="41"/>
                    <a:pt x="591" y="45"/>
                  </a:cubicBezTo>
                  <a:cubicBezTo>
                    <a:pt x="593" y="49"/>
                    <a:pt x="594" y="53"/>
                    <a:pt x="593" y="57"/>
                  </a:cubicBezTo>
                  <a:lnTo>
                    <a:pt x="538" y="288"/>
                  </a:lnTo>
                  <a:lnTo>
                    <a:pt x="537" y="278"/>
                  </a:lnTo>
                  <a:lnTo>
                    <a:pt x="573" y="361"/>
                  </a:lnTo>
                  <a:cubicBezTo>
                    <a:pt x="574" y="363"/>
                    <a:pt x="574" y="365"/>
                    <a:pt x="574" y="366"/>
                  </a:cubicBezTo>
                  <a:lnTo>
                    <a:pt x="578" y="416"/>
                  </a:lnTo>
                  <a:cubicBezTo>
                    <a:pt x="578" y="422"/>
                    <a:pt x="575" y="428"/>
                    <a:pt x="570" y="431"/>
                  </a:cubicBezTo>
                  <a:lnTo>
                    <a:pt x="553" y="440"/>
                  </a:lnTo>
                  <a:lnTo>
                    <a:pt x="556" y="415"/>
                  </a:lnTo>
                  <a:lnTo>
                    <a:pt x="614" y="470"/>
                  </a:lnTo>
                  <a:cubicBezTo>
                    <a:pt x="616" y="471"/>
                    <a:pt x="617" y="473"/>
                    <a:pt x="618" y="475"/>
                  </a:cubicBezTo>
                  <a:lnTo>
                    <a:pt x="678" y="625"/>
                  </a:lnTo>
                  <a:cubicBezTo>
                    <a:pt x="679" y="626"/>
                    <a:pt x="679" y="627"/>
                    <a:pt x="679" y="628"/>
                  </a:cubicBezTo>
                  <a:lnTo>
                    <a:pt x="700" y="759"/>
                  </a:lnTo>
                  <a:lnTo>
                    <a:pt x="713" y="832"/>
                  </a:lnTo>
                  <a:cubicBezTo>
                    <a:pt x="714" y="836"/>
                    <a:pt x="713" y="840"/>
                    <a:pt x="711" y="844"/>
                  </a:cubicBezTo>
                  <a:lnTo>
                    <a:pt x="668" y="914"/>
                  </a:lnTo>
                  <a:lnTo>
                    <a:pt x="666" y="895"/>
                  </a:lnTo>
                  <a:lnTo>
                    <a:pt x="692" y="925"/>
                  </a:lnTo>
                  <a:lnTo>
                    <a:pt x="673" y="922"/>
                  </a:lnTo>
                  <a:lnTo>
                    <a:pt x="757" y="874"/>
                  </a:lnTo>
                  <a:cubicBezTo>
                    <a:pt x="762" y="872"/>
                    <a:pt x="767" y="872"/>
                    <a:pt x="771" y="874"/>
                  </a:cubicBezTo>
                  <a:cubicBezTo>
                    <a:pt x="776" y="876"/>
                    <a:pt x="779" y="880"/>
                    <a:pt x="781" y="884"/>
                  </a:cubicBezTo>
                  <a:lnTo>
                    <a:pt x="839" y="1121"/>
                  </a:lnTo>
                  <a:lnTo>
                    <a:pt x="830" y="1110"/>
                  </a:lnTo>
                  <a:lnTo>
                    <a:pt x="865" y="1125"/>
                  </a:lnTo>
                  <a:cubicBezTo>
                    <a:pt x="871" y="1127"/>
                    <a:pt x="874" y="1132"/>
                    <a:pt x="875" y="1138"/>
                  </a:cubicBezTo>
                  <a:lnTo>
                    <a:pt x="884" y="1206"/>
                  </a:lnTo>
                  <a:lnTo>
                    <a:pt x="872" y="1193"/>
                  </a:lnTo>
                  <a:lnTo>
                    <a:pt x="978" y="1219"/>
                  </a:lnTo>
                  <a:lnTo>
                    <a:pt x="974" y="1219"/>
                  </a:lnTo>
                  <a:lnTo>
                    <a:pt x="1145" y="1219"/>
                  </a:lnTo>
                  <a:cubicBezTo>
                    <a:pt x="1147" y="1219"/>
                    <a:pt x="1149" y="1219"/>
                    <a:pt x="1151" y="1220"/>
                  </a:cubicBezTo>
                  <a:lnTo>
                    <a:pt x="1223" y="1250"/>
                  </a:lnTo>
                  <a:cubicBezTo>
                    <a:pt x="1230" y="1253"/>
                    <a:pt x="1233" y="1260"/>
                    <a:pt x="1232" y="1268"/>
                  </a:cubicBezTo>
                  <a:lnTo>
                    <a:pt x="1133" y="1860"/>
                  </a:lnTo>
                  <a:cubicBezTo>
                    <a:pt x="1132" y="1864"/>
                    <a:pt x="1130" y="1868"/>
                    <a:pt x="1126" y="1871"/>
                  </a:cubicBezTo>
                  <a:cubicBezTo>
                    <a:pt x="1123" y="1873"/>
                    <a:pt x="1118" y="1874"/>
                    <a:pt x="1114" y="1873"/>
                  </a:cubicBezTo>
                  <a:lnTo>
                    <a:pt x="563" y="1779"/>
                  </a:lnTo>
                  <a:lnTo>
                    <a:pt x="13" y="1665"/>
                  </a:lnTo>
                  <a:close/>
                  <a:moveTo>
                    <a:pt x="568" y="1747"/>
                  </a:moveTo>
                  <a:lnTo>
                    <a:pt x="1119" y="1842"/>
                  </a:lnTo>
                  <a:lnTo>
                    <a:pt x="1101" y="1855"/>
                  </a:lnTo>
                  <a:lnTo>
                    <a:pt x="1201" y="1262"/>
                  </a:lnTo>
                  <a:lnTo>
                    <a:pt x="1210" y="1280"/>
                  </a:lnTo>
                  <a:lnTo>
                    <a:pt x="1139" y="1249"/>
                  </a:lnTo>
                  <a:lnTo>
                    <a:pt x="1145" y="1251"/>
                  </a:lnTo>
                  <a:lnTo>
                    <a:pt x="974" y="1251"/>
                  </a:lnTo>
                  <a:cubicBezTo>
                    <a:pt x="973" y="1251"/>
                    <a:pt x="971" y="1251"/>
                    <a:pt x="970" y="1250"/>
                  </a:cubicBezTo>
                  <a:lnTo>
                    <a:pt x="865" y="1224"/>
                  </a:lnTo>
                  <a:cubicBezTo>
                    <a:pt x="858" y="1222"/>
                    <a:pt x="854" y="1217"/>
                    <a:pt x="853" y="1210"/>
                  </a:cubicBezTo>
                  <a:lnTo>
                    <a:pt x="843" y="1142"/>
                  </a:lnTo>
                  <a:lnTo>
                    <a:pt x="853" y="1155"/>
                  </a:lnTo>
                  <a:lnTo>
                    <a:pt x="817" y="1140"/>
                  </a:lnTo>
                  <a:cubicBezTo>
                    <a:pt x="812" y="1138"/>
                    <a:pt x="809" y="1134"/>
                    <a:pt x="808" y="1129"/>
                  </a:cubicBezTo>
                  <a:lnTo>
                    <a:pt x="750" y="892"/>
                  </a:lnTo>
                  <a:lnTo>
                    <a:pt x="773" y="902"/>
                  </a:lnTo>
                  <a:lnTo>
                    <a:pt x="688" y="950"/>
                  </a:lnTo>
                  <a:cubicBezTo>
                    <a:pt x="682" y="953"/>
                    <a:pt x="673" y="952"/>
                    <a:pt x="668" y="946"/>
                  </a:cubicBezTo>
                  <a:lnTo>
                    <a:pt x="642" y="916"/>
                  </a:lnTo>
                  <a:cubicBezTo>
                    <a:pt x="637" y="910"/>
                    <a:pt x="637" y="903"/>
                    <a:pt x="640" y="897"/>
                  </a:cubicBezTo>
                  <a:lnTo>
                    <a:pt x="684" y="827"/>
                  </a:lnTo>
                  <a:lnTo>
                    <a:pt x="682" y="838"/>
                  </a:lnTo>
                  <a:lnTo>
                    <a:pt x="668" y="764"/>
                  </a:lnTo>
                  <a:lnTo>
                    <a:pt x="648" y="633"/>
                  </a:lnTo>
                  <a:lnTo>
                    <a:pt x="649" y="637"/>
                  </a:lnTo>
                  <a:lnTo>
                    <a:pt x="588" y="487"/>
                  </a:lnTo>
                  <a:lnTo>
                    <a:pt x="592" y="493"/>
                  </a:lnTo>
                  <a:lnTo>
                    <a:pt x="534" y="438"/>
                  </a:lnTo>
                  <a:cubicBezTo>
                    <a:pt x="530" y="435"/>
                    <a:pt x="528" y="429"/>
                    <a:pt x="529" y="424"/>
                  </a:cubicBezTo>
                  <a:cubicBezTo>
                    <a:pt x="530" y="419"/>
                    <a:pt x="533" y="415"/>
                    <a:pt x="537" y="412"/>
                  </a:cubicBezTo>
                  <a:lnTo>
                    <a:pt x="554" y="403"/>
                  </a:lnTo>
                  <a:lnTo>
                    <a:pt x="546" y="418"/>
                  </a:lnTo>
                  <a:lnTo>
                    <a:pt x="542" y="369"/>
                  </a:lnTo>
                  <a:lnTo>
                    <a:pt x="543" y="374"/>
                  </a:lnTo>
                  <a:lnTo>
                    <a:pt x="508" y="291"/>
                  </a:lnTo>
                  <a:cubicBezTo>
                    <a:pt x="506" y="288"/>
                    <a:pt x="506" y="284"/>
                    <a:pt x="507" y="281"/>
                  </a:cubicBezTo>
                  <a:lnTo>
                    <a:pt x="561" y="50"/>
                  </a:lnTo>
                  <a:lnTo>
                    <a:pt x="573" y="69"/>
                  </a:lnTo>
                  <a:lnTo>
                    <a:pt x="415" y="33"/>
                  </a:lnTo>
                  <a:lnTo>
                    <a:pt x="435" y="21"/>
                  </a:lnTo>
                  <a:lnTo>
                    <a:pt x="292" y="619"/>
                  </a:lnTo>
                  <a:lnTo>
                    <a:pt x="292" y="617"/>
                  </a:lnTo>
                  <a:lnTo>
                    <a:pt x="284" y="715"/>
                  </a:lnTo>
                  <a:lnTo>
                    <a:pt x="283" y="708"/>
                  </a:lnTo>
                  <a:lnTo>
                    <a:pt x="301" y="749"/>
                  </a:lnTo>
                  <a:lnTo>
                    <a:pt x="337" y="808"/>
                  </a:lnTo>
                  <a:cubicBezTo>
                    <a:pt x="340" y="813"/>
                    <a:pt x="340" y="820"/>
                    <a:pt x="336" y="825"/>
                  </a:cubicBezTo>
                  <a:lnTo>
                    <a:pt x="222" y="999"/>
                  </a:lnTo>
                  <a:cubicBezTo>
                    <a:pt x="221" y="1001"/>
                    <a:pt x="220" y="1002"/>
                    <a:pt x="219" y="1003"/>
                  </a:cubicBezTo>
                  <a:lnTo>
                    <a:pt x="143" y="1067"/>
                  </a:lnTo>
                  <a:lnTo>
                    <a:pt x="149" y="1058"/>
                  </a:lnTo>
                  <a:lnTo>
                    <a:pt x="139" y="1107"/>
                  </a:lnTo>
                  <a:lnTo>
                    <a:pt x="135" y="1093"/>
                  </a:lnTo>
                  <a:lnTo>
                    <a:pt x="179" y="1141"/>
                  </a:lnTo>
                  <a:cubicBezTo>
                    <a:pt x="183" y="1145"/>
                    <a:pt x="184" y="1152"/>
                    <a:pt x="181" y="1158"/>
                  </a:cubicBezTo>
                  <a:lnTo>
                    <a:pt x="131" y="1264"/>
                  </a:lnTo>
                  <a:lnTo>
                    <a:pt x="132" y="1261"/>
                  </a:lnTo>
                  <a:lnTo>
                    <a:pt x="32" y="1653"/>
                  </a:lnTo>
                  <a:lnTo>
                    <a:pt x="20" y="1634"/>
                  </a:lnTo>
                  <a:lnTo>
                    <a:pt x="568" y="174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9" name="Freeform 263"/>
            <p:cNvSpPr>
              <a:spLocks/>
            </p:cNvSpPr>
            <p:nvPr/>
          </p:nvSpPr>
          <p:spPr bwMode="auto">
            <a:xfrm>
              <a:off x="1195388" y="2335214"/>
              <a:ext cx="596900" cy="512763"/>
            </a:xfrm>
            <a:custGeom>
              <a:avLst/>
              <a:gdLst>
                <a:gd name="T0" fmla="*/ 0 w 376"/>
                <a:gd name="T1" fmla="*/ 277 h 323"/>
                <a:gd name="T2" fmla="*/ 45 w 376"/>
                <a:gd name="T3" fmla="*/ 0 h 323"/>
                <a:gd name="T4" fmla="*/ 193 w 376"/>
                <a:gd name="T5" fmla="*/ 24 h 323"/>
                <a:gd name="T6" fmla="*/ 376 w 376"/>
                <a:gd name="T7" fmla="*/ 44 h 323"/>
                <a:gd name="T8" fmla="*/ 364 w 376"/>
                <a:gd name="T9" fmla="*/ 184 h 323"/>
                <a:gd name="T10" fmla="*/ 351 w 376"/>
                <a:gd name="T11" fmla="*/ 323 h 323"/>
                <a:gd name="T12" fmla="*/ 101 w 376"/>
                <a:gd name="T13" fmla="*/ 295 h 323"/>
                <a:gd name="T14" fmla="*/ 0 w 376"/>
                <a:gd name="T15" fmla="*/ 277 h 3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6" h="323">
                  <a:moveTo>
                    <a:pt x="0" y="277"/>
                  </a:moveTo>
                  <a:lnTo>
                    <a:pt x="45" y="0"/>
                  </a:lnTo>
                  <a:lnTo>
                    <a:pt x="193" y="24"/>
                  </a:lnTo>
                  <a:lnTo>
                    <a:pt x="376" y="44"/>
                  </a:lnTo>
                  <a:lnTo>
                    <a:pt x="364" y="184"/>
                  </a:lnTo>
                  <a:lnTo>
                    <a:pt x="351" y="323"/>
                  </a:lnTo>
                  <a:lnTo>
                    <a:pt x="101" y="295"/>
                  </a:lnTo>
                  <a:lnTo>
                    <a:pt x="0" y="277"/>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0" name="Freeform 264"/>
            <p:cNvSpPr>
              <a:spLocks noEditPoints="1"/>
            </p:cNvSpPr>
            <p:nvPr/>
          </p:nvSpPr>
          <p:spPr bwMode="auto">
            <a:xfrm>
              <a:off x="1187451" y="2327276"/>
              <a:ext cx="611188" cy="528638"/>
            </a:xfrm>
            <a:custGeom>
              <a:avLst/>
              <a:gdLst>
                <a:gd name="T0" fmla="*/ 14 w 1457"/>
                <a:gd name="T1" fmla="*/ 981 h 1138"/>
                <a:gd name="T2" fmla="*/ 3 w 1457"/>
                <a:gd name="T3" fmla="*/ 975 h 1138"/>
                <a:gd name="T4" fmla="*/ 1 w 1457"/>
                <a:gd name="T5" fmla="*/ 962 h 1138"/>
                <a:gd name="T6" fmla="*/ 173 w 1457"/>
                <a:gd name="T7" fmla="*/ 15 h 1138"/>
                <a:gd name="T8" fmla="*/ 191 w 1457"/>
                <a:gd name="T9" fmla="*/ 2 h 1138"/>
                <a:gd name="T10" fmla="*/ 753 w 1457"/>
                <a:gd name="T11" fmla="*/ 84 h 1138"/>
                <a:gd name="T12" fmla="*/ 1442 w 1457"/>
                <a:gd name="T13" fmla="*/ 154 h 1138"/>
                <a:gd name="T14" fmla="*/ 1456 w 1457"/>
                <a:gd name="T15" fmla="*/ 171 h 1138"/>
                <a:gd name="T16" fmla="*/ 1411 w 1457"/>
                <a:gd name="T17" fmla="*/ 649 h 1138"/>
                <a:gd name="T18" fmla="*/ 1362 w 1457"/>
                <a:gd name="T19" fmla="*/ 1123 h 1138"/>
                <a:gd name="T20" fmla="*/ 1344 w 1457"/>
                <a:gd name="T21" fmla="*/ 1137 h 1138"/>
                <a:gd name="T22" fmla="*/ 400 w 1457"/>
                <a:gd name="T23" fmla="*/ 1040 h 1138"/>
                <a:gd name="T24" fmla="*/ 14 w 1457"/>
                <a:gd name="T25" fmla="*/ 981 h 1138"/>
                <a:gd name="T26" fmla="*/ 403 w 1457"/>
                <a:gd name="T27" fmla="*/ 1008 h 1138"/>
                <a:gd name="T28" fmla="*/ 1347 w 1457"/>
                <a:gd name="T29" fmla="*/ 1106 h 1138"/>
                <a:gd name="T30" fmla="*/ 1330 w 1457"/>
                <a:gd name="T31" fmla="*/ 1120 h 1138"/>
                <a:gd name="T32" fmla="*/ 1379 w 1457"/>
                <a:gd name="T33" fmla="*/ 646 h 1138"/>
                <a:gd name="T34" fmla="*/ 1425 w 1457"/>
                <a:gd name="T35" fmla="*/ 168 h 1138"/>
                <a:gd name="T36" fmla="*/ 1439 w 1457"/>
                <a:gd name="T37" fmla="*/ 186 h 1138"/>
                <a:gd name="T38" fmla="*/ 748 w 1457"/>
                <a:gd name="T39" fmla="*/ 116 h 1138"/>
                <a:gd name="T40" fmla="*/ 187 w 1457"/>
                <a:gd name="T41" fmla="*/ 33 h 1138"/>
                <a:gd name="T42" fmla="*/ 205 w 1457"/>
                <a:gd name="T43" fmla="*/ 20 h 1138"/>
                <a:gd name="T44" fmla="*/ 32 w 1457"/>
                <a:gd name="T45" fmla="*/ 968 h 1138"/>
                <a:gd name="T46" fmla="*/ 19 w 1457"/>
                <a:gd name="T47" fmla="*/ 950 h 1138"/>
                <a:gd name="T48" fmla="*/ 403 w 1457"/>
                <a:gd name="T49" fmla="*/ 100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7" h="1138">
                  <a:moveTo>
                    <a:pt x="14" y="981"/>
                  </a:moveTo>
                  <a:cubicBezTo>
                    <a:pt x="10" y="981"/>
                    <a:pt x="6" y="978"/>
                    <a:pt x="3" y="975"/>
                  </a:cubicBezTo>
                  <a:cubicBezTo>
                    <a:pt x="1" y="971"/>
                    <a:pt x="0" y="967"/>
                    <a:pt x="1" y="962"/>
                  </a:cubicBezTo>
                  <a:lnTo>
                    <a:pt x="173" y="15"/>
                  </a:lnTo>
                  <a:cubicBezTo>
                    <a:pt x="175" y="6"/>
                    <a:pt x="183" y="0"/>
                    <a:pt x="191" y="2"/>
                  </a:cubicBezTo>
                  <a:lnTo>
                    <a:pt x="753" y="84"/>
                  </a:lnTo>
                  <a:lnTo>
                    <a:pt x="1442" y="154"/>
                  </a:lnTo>
                  <a:cubicBezTo>
                    <a:pt x="1451" y="155"/>
                    <a:pt x="1457" y="163"/>
                    <a:pt x="1456" y="171"/>
                  </a:cubicBezTo>
                  <a:lnTo>
                    <a:pt x="1411" y="649"/>
                  </a:lnTo>
                  <a:lnTo>
                    <a:pt x="1362" y="1123"/>
                  </a:lnTo>
                  <a:cubicBezTo>
                    <a:pt x="1361" y="1132"/>
                    <a:pt x="1353" y="1138"/>
                    <a:pt x="1344" y="1137"/>
                  </a:cubicBezTo>
                  <a:lnTo>
                    <a:pt x="400" y="1040"/>
                  </a:lnTo>
                  <a:lnTo>
                    <a:pt x="14" y="981"/>
                  </a:lnTo>
                  <a:close/>
                  <a:moveTo>
                    <a:pt x="403" y="1008"/>
                  </a:moveTo>
                  <a:lnTo>
                    <a:pt x="1347" y="1106"/>
                  </a:lnTo>
                  <a:lnTo>
                    <a:pt x="1330" y="1120"/>
                  </a:lnTo>
                  <a:lnTo>
                    <a:pt x="1379" y="646"/>
                  </a:lnTo>
                  <a:lnTo>
                    <a:pt x="1425" y="168"/>
                  </a:lnTo>
                  <a:lnTo>
                    <a:pt x="1439" y="186"/>
                  </a:lnTo>
                  <a:lnTo>
                    <a:pt x="748" y="116"/>
                  </a:lnTo>
                  <a:lnTo>
                    <a:pt x="187" y="33"/>
                  </a:lnTo>
                  <a:lnTo>
                    <a:pt x="205" y="20"/>
                  </a:lnTo>
                  <a:lnTo>
                    <a:pt x="32" y="968"/>
                  </a:lnTo>
                  <a:lnTo>
                    <a:pt x="19" y="950"/>
                  </a:lnTo>
                  <a:lnTo>
                    <a:pt x="403" y="100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1" name="Freeform 265"/>
            <p:cNvSpPr>
              <a:spLocks/>
            </p:cNvSpPr>
            <p:nvPr/>
          </p:nvSpPr>
          <p:spPr bwMode="auto">
            <a:xfrm>
              <a:off x="1751013" y="2632076"/>
              <a:ext cx="698500" cy="365125"/>
            </a:xfrm>
            <a:custGeom>
              <a:avLst/>
              <a:gdLst>
                <a:gd name="T0" fmla="*/ 13 w 440"/>
                <a:gd name="T1" fmla="*/ 0 h 230"/>
                <a:gd name="T2" fmla="*/ 283 w 440"/>
                <a:gd name="T3" fmla="*/ 17 h 230"/>
                <a:gd name="T4" fmla="*/ 301 w 440"/>
                <a:gd name="T5" fmla="*/ 32 h 230"/>
                <a:gd name="T6" fmla="*/ 334 w 440"/>
                <a:gd name="T7" fmla="*/ 30 h 230"/>
                <a:gd name="T8" fmla="*/ 367 w 440"/>
                <a:gd name="T9" fmla="*/ 42 h 230"/>
                <a:gd name="T10" fmla="*/ 376 w 440"/>
                <a:gd name="T11" fmla="*/ 53 h 230"/>
                <a:gd name="T12" fmla="*/ 385 w 440"/>
                <a:gd name="T13" fmla="*/ 57 h 230"/>
                <a:gd name="T14" fmla="*/ 400 w 440"/>
                <a:gd name="T15" fmla="*/ 100 h 230"/>
                <a:gd name="T16" fmla="*/ 400 w 440"/>
                <a:gd name="T17" fmla="*/ 114 h 230"/>
                <a:gd name="T18" fmla="*/ 410 w 440"/>
                <a:gd name="T19" fmla="*/ 135 h 230"/>
                <a:gd name="T20" fmla="*/ 415 w 440"/>
                <a:gd name="T21" fmla="*/ 167 h 230"/>
                <a:gd name="T22" fmla="*/ 412 w 440"/>
                <a:gd name="T23" fmla="*/ 177 h 230"/>
                <a:gd name="T24" fmla="*/ 419 w 440"/>
                <a:gd name="T25" fmla="*/ 188 h 230"/>
                <a:gd name="T26" fmla="*/ 440 w 440"/>
                <a:gd name="T27" fmla="*/ 230 h 230"/>
                <a:gd name="T28" fmla="*/ 245 w 440"/>
                <a:gd name="T29" fmla="*/ 226 h 230"/>
                <a:gd name="T30" fmla="*/ 97 w 440"/>
                <a:gd name="T31" fmla="*/ 219 h 230"/>
                <a:gd name="T32" fmla="*/ 101 w 440"/>
                <a:gd name="T33" fmla="*/ 150 h 230"/>
                <a:gd name="T34" fmla="*/ 0 w 440"/>
                <a:gd name="T35" fmla="*/ 140 h 230"/>
                <a:gd name="T36" fmla="*/ 13 w 440"/>
                <a:gd name="T3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0" h="230">
                  <a:moveTo>
                    <a:pt x="13" y="0"/>
                  </a:moveTo>
                  <a:lnTo>
                    <a:pt x="283" y="17"/>
                  </a:lnTo>
                  <a:lnTo>
                    <a:pt x="301" y="32"/>
                  </a:lnTo>
                  <a:lnTo>
                    <a:pt x="334" y="30"/>
                  </a:lnTo>
                  <a:lnTo>
                    <a:pt x="367" y="42"/>
                  </a:lnTo>
                  <a:lnTo>
                    <a:pt x="376" y="53"/>
                  </a:lnTo>
                  <a:lnTo>
                    <a:pt x="385" y="57"/>
                  </a:lnTo>
                  <a:lnTo>
                    <a:pt x="400" y="100"/>
                  </a:lnTo>
                  <a:lnTo>
                    <a:pt x="400" y="114"/>
                  </a:lnTo>
                  <a:lnTo>
                    <a:pt x="410" y="135"/>
                  </a:lnTo>
                  <a:lnTo>
                    <a:pt x="415" y="167"/>
                  </a:lnTo>
                  <a:lnTo>
                    <a:pt x="412" y="177"/>
                  </a:lnTo>
                  <a:lnTo>
                    <a:pt x="419" y="188"/>
                  </a:lnTo>
                  <a:lnTo>
                    <a:pt x="440" y="230"/>
                  </a:lnTo>
                  <a:lnTo>
                    <a:pt x="245" y="226"/>
                  </a:lnTo>
                  <a:lnTo>
                    <a:pt x="97" y="219"/>
                  </a:lnTo>
                  <a:lnTo>
                    <a:pt x="101" y="150"/>
                  </a:lnTo>
                  <a:lnTo>
                    <a:pt x="0" y="140"/>
                  </a:lnTo>
                  <a:lnTo>
                    <a:pt x="13" y="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2" name="Freeform 266"/>
            <p:cNvSpPr>
              <a:spLocks noEditPoints="1"/>
            </p:cNvSpPr>
            <p:nvPr/>
          </p:nvSpPr>
          <p:spPr bwMode="auto">
            <a:xfrm>
              <a:off x="1744663" y="2624139"/>
              <a:ext cx="711200" cy="381000"/>
            </a:xfrm>
            <a:custGeom>
              <a:avLst/>
              <a:gdLst>
                <a:gd name="T0" fmla="*/ 65 w 1697"/>
                <a:gd name="T1" fmla="*/ 0 h 817"/>
                <a:gd name="T2" fmla="*/ 1096 w 1697"/>
                <a:gd name="T3" fmla="*/ 60 h 817"/>
                <a:gd name="T4" fmla="*/ 1156 w 1697"/>
                <a:gd name="T5" fmla="*/ 108 h 817"/>
                <a:gd name="T6" fmla="*/ 1287 w 1697"/>
                <a:gd name="T7" fmla="*/ 103 h 817"/>
                <a:gd name="T8" fmla="*/ 1417 w 1697"/>
                <a:gd name="T9" fmla="*/ 148 h 817"/>
                <a:gd name="T10" fmla="*/ 1448 w 1697"/>
                <a:gd name="T11" fmla="*/ 182 h 817"/>
                <a:gd name="T12" fmla="*/ 1487 w 1697"/>
                <a:gd name="T13" fmla="*/ 204 h 817"/>
                <a:gd name="T14" fmla="*/ 1545 w 1697"/>
                <a:gd name="T15" fmla="*/ 357 h 817"/>
                <a:gd name="T16" fmla="*/ 1543 w 1697"/>
                <a:gd name="T17" fmla="*/ 396 h 817"/>
                <a:gd name="T18" fmla="*/ 1584 w 1697"/>
                <a:gd name="T19" fmla="*/ 472 h 817"/>
                <a:gd name="T20" fmla="*/ 1602 w 1697"/>
                <a:gd name="T21" fmla="*/ 590 h 817"/>
                <a:gd name="T22" fmla="*/ 1587 w 1697"/>
                <a:gd name="T23" fmla="*/ 608 h 817"/>
                <a:gd name="T24" fmla="*/ 1617 w 1697"/>
                <a:gd name="T25" fmla="*/ 648 h 817"/>
                <a:gd name="T26" fmla="*/ 1694 w 1697"/>
                <a:gd name="T27" fmla="*/ 809 h 817"/>
                <a:gd name="T28" fmla="*/ 942 w 1697"/>
                <a:gd name="T29" fmla="*/ 803 h 817"/>
                <a:gd name="T30" fmla="*/ 371 w 1697"/>
                <a:gd name="T31" fmla="*/ 774 h 817"/>
                <a:gd name="T32" fmla="*/ 380 w 1697"/>
                <a:gd name="T33" fmla="*/ 525 h 817"/>
                <a:gd name="T34" fmla="*/ 15 w 1697"/>
                <a:gd name="T35" fmla="*/ 508 h 817"/>
                <a:gd name="T36" fmla="*/ 1 w 1697"/>
                <a:gd name="T37" fmla="*/ 491 h 817"/>
                <a:gd name="T38" fmla="*/ 32 w 1697"/>
                <a:gd name="T39" fmla="*/ 494 h 817"/>
                <a:gd name="T40" fmla="*/ 397 w 1697"/>
                <a:gd name="T41" fmla="*/ 510 h 817"/>
                <a:gd name="T42" fmla="*/ 399 w 1697"/>
                <a:gd name="T43" fmla="*/ 764 h 817"/>
                <a:gd name="T44" fmla="*/ 943 w 1697"/>
                <a:gd name="T45" fmla="*/ 771 h 817"/>
                <a:gd name="T46" fmla="*/ 1666 w 1697"/>
                <a:gd name="T47" fmla="*/ 808 h 817"/>
                <a:gd name="T48" fmla="*/ 1590 w 1697"/>
                <a:gd name="T49" fmla="*/ 665 h 817"/>
                <a:gd name="T50" fmla="*/ 1559 w 1697"/>
                <a:gd name="T51" fmla="*/ 612 h 817"/>
                <a:gd name="T52" fmla="*/ 1572 w 1697"/>
                <a:gd name="T53" fmla="*/ 587 h 817"/>
                <a:gd name="T54" fmla="*/ 1555 w 1697"/>
                <a:gd name="T55" fmla="*/ 483 h 817"/>
                <a:gd name="T56" fmla="*/ 1513 w 1697"/>
                <a:gd name="T57" fmla="*/ 404 h 817"/>
                <a:gd name="T58" fmla="*/ 1514 w 1697"/>
                <a:gd name="T59" fmla="*/ 363 h 817"/>
                <a:gd name="T60" fmla="*/ 1465 w 1697"/>
                <a:gd name="T61" fmla="*/ 225 h 817"/>
                <a:gd name="T62" fmla="*/ 1430 w 1697"/>
                <a:gd name="T63" fmla="*/ 208 h 817"/>
                <a:gd name="T64" fmla="*/ 1400 w 1697"/>
                <a:gd name="T65" fmla="*/ 175 h 817"/>
                <a:gd name="T66" fmla="*/ 1283 w 1697"/>
                <a:gd name="T67" fmla="*/ 134 h 817"/>
                <a:gd name="T68" fmla="*/ 1147 w 1697"/>
                <a:gd name="T69" fmla="*/ 137 h 817"/>
                <a:gd name="T70" fmla="*/ 1086 w 1697"/>
                <a:gd name="T71" fmla="*/ 89 h 817"/>
                <a:gd name="T72" fmla="*/ 80 w 1697"/>
                <a:gd name="T73" fmla="*/ 18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7" h="817">
                  <a:moveTo>
                    <a:pt x="48" y="15"/>
                  </a:moveTo>
                  <a:cubicBezTo>
                    <a:pt x="49" y="6"/>
                    <a:pt x="56" y="0"/>
                    <a:pt x="65" y="0"/>
                  </a:cubicBezTo>
                  <a:lnTo>
                    <a:pt x="1087" y="57"/>
                  </a:lnTo>
                  <a:cubicBezTo>
                    <a:pt x="1091" y="57"/>
                    <a:pt x="1093" y="58"/>
                    <a:pt x="1096" y="60"/>
                  </a:cubicBezTo>
                  <a:lnTo>
                    <a:pt x="1166" y="111"/>
                  </a:lnTo>
                  <a:lnTo>
                    <a:pt x="1156" y="108"/>
                  </a:lnTo>
                  <a:lnTo>
                    <a:pt x="1281" y="102"/>
                  </a:lnTo>
                  <a:cubicBezTo>
                    <a:pt x="1283" y="102"/>
                    <a:pt x="1285" y="102"/>
                    <a:pt x="1287" y="103"/>
                  </a:cubicBezTo>
                  <a:lnTo>
                    <a:pt x="1410" y="144"/>
                  </a:lnTo>
                  <a:cubicBezTo>
                    <a:pt x="1413" y="145"/>
                    <a:pt x="1415" y="146"/>
                    <a:pt x="1417" y="148"/>
                  </a:cubicBezTo>
                  <a:lnTo>
                    <a:pt x="1453" y="186"/>
                  </a:lnTo>
                  <a:lnTo>
                    <a:pt x="1448" y="182"/>
                  </a:lnTo>
                  <a:lnTo>
                    <a:pt x="1478" y="195"/>
                  </a:lnTo>
                  <a:cubicBezTo>
                    <a:pt x="1482" y="197"/>
                    <a:pt x="1485" y="200"/>
                    <a:pt x="1487" y="204"/>
                  </a:cubicBezTo>
                  <a:lnTo>
                    <a:pt x="1544" y="351"/>
                  </a:lnTo>
                  <a:cubicBezTo>
                    <a:pt x="1544" y="353"/>
                    <a:pt x="1545" y="355"/>
                    <a:pt x="1545" y="357"/>
                  </a:cubicBezTo>
                  <a:lnTo>
                    <a:pt x="1545" y="404"/>
                  </a:lnTo>
                  <a:lnTo>
                    <a:pt x="1543" y="396"/>
                  </a:lnTo>
                  <a:lnTo>
                    <a:pt x="1582" y="467"/>
                  </a:lnTo>
                  <a:cubicBezTo>
                    <a:pt x="1583" y="469"/>
                    <a:pt x="1584" y="471"/>
                    <a:pt x="1584" y="472"/>
                  </a:cubicBezTo>
                  <a:lnTo>
                    <a:pt x="1603" y="582"/>
                  </a:lnTo>
                  <a:cubicBezTo>
                    <a:pt x="1604" y="584"/>
                    <a:pt x="1603" y="587"/>
                    <a:pt x="1602" y="590"/>
                  </a:cubicBezTo>
                  <a:lnTo>
                    <a:pt x="1589" y="624"/>
                  </a:lnTo>
                  <a:lnTo>
                    <a:pt x="1587" y="608"/>
                  </a:lnTo>
                  <a:lnTo>
                    <a:pt x="1615" y="646"/>
                  </a:lnTo>
                  <a:cubicBezTo>
                    <a:pt x="1616" y="647"/>
                    <a:pt x="1616" y="647"/>
                    <a:pt x="1617" y="648"/>
                  </a:cubicBezTo>
                  <a:lnTo>
                    <a:pt x="1695" y="793"/>
                  </a:lnTo>
                  <a:cubicBezTo>
                    <a:pt x="1697" y="798"/>
                    <a:pt x="1697" y="804"/>
                    <a:pt x="1694" y="809"/>
                  </a:cubicBezTo>
                  <a:cubicBezTo>
                    <a:pt x="1691" y="814"/>
                    <a:pt x="1686" y="817"/>
                    <a:pt x="1680" y="816"/>
                  </a:cubicBezTo>
                  <a:lnTo>
                    <a:pt x="942" y="803"/>
                  </a:lnTo>
                  <a:lnTo>
                    <a:pt x="382" y="779"/>
                  </a:lnTo>
                  <a:cubicBezTo>
                    <a:pt x="378" y="779"/>
                    <a:pt x="374" y="777"/>
                    <a:pt x="371" y="774"/>
                  </a:cubicBezTo>
                  <a:cubicBezTo>
                    <a:pt x="368" y="770"/>
                    <a:pt x="366" y="766"/>
                    <a:pt x="367" y="762"/>
                  </a:cubicBezTo>
                  <a:lnTo>
                    <a:pt x="380" y="525"/>
                  </a:lnTo>
                  <a:lnTo>
                    <a:pt x="395" y="542"/>
                  </a:lnTo>
                  <a:lnTo>
                    <a:pt x="15" y="508"/>
                  </a:lnTo>
                  <a:cubicBezTo>
                    <a:pt x="11" y="508"/>
                    <a:pt x="7" y="506"/>
                    <a:pt x="4" y="502"/>
                  </a:cubicBezTo>
                  <a:cubicBezTo>
                    <a:pt x="1" y="499"/>
                    <a:pt x="0" y="495"/>
                    <a:pt x="1" y="491"/>
                  </a:cubicBezTo>
                  <a:lnTo>
                    <a:pt x="48" y="15"/>
                  </a:lnTo>
                  <a:close/>
                  <a:moveTo>
                    <a:pt x="32" y="494"/>
                  </a:moveTo>
                  <a:lnTo>
                    <a:pt x="18" y="476"/>
                  </a:lnTo>
                  <a:lnTo>
                    <a:pt x="397" y="510"/>
                  </a:lnTo>
                  <a:cubicBezTo>
                    <a:pt x="406" y="511"/>
                    <a:pt x="412" y="518"/>
                    <a:pt x="412" y="527"/>
                  </a:cubicBezTo>
                  <a:lnTo>
                    <a:pt x="399" y="764"/>
                  </a:lnTo>
                  <a:lnTo>
                    <a:pt x="383" y="747"/>
                  </a:lnTo>
                  <a:lnTo>
                    <a:pt x="943" y="771"/>
                  </a:lnTo>
                  <a:lnTo>
                    <a:pt x="1681" y="784"/>
                  </a:lnTo>
                  <a:lnTo>
                    <a:pt x="1666" y="808"/>
                  </a:lnTo>
                  <a:lnTo>
                    <a:pt x="1589" y="663"/>
                  </a:lnTo>
                  <a:lnTo>
                    <a:pt x="1590" y="665"/>
                  </a:lnTo>
                  <a:lnTo>
                    <a:pt x="1561" y="628"/>
                  </a:lnTo>
                  <a:cubicBezTo>
                    <a:pt x="1558" y="623"/>
                    <a:pt x="1557" y="617"/>
                    <a:pt x="1559" y="612"/>
                  </a:cubicBezTo>
                  <a:lnTo>
                    <a:pt x="1573" y="578"/>
                  </a:lnTo>
                  <a:lnTo>
                    <a:pt x="1572" y="587"/>
                  </a:lnTo>
                  <a:lnTo>
                    <a:pt x="1553" y="478"/>
                  </a:lnTo>
                  <a:lnTo>
                    <a:pt x="1555" y="483"/>
                  </a:lnTo>
                  <a:lnTo>
                    <a:pt x="1515" y="412"/>
                  </a:lnTo>
                  <a:cubicBezTo>
                    <a:pt x="1513" y="409"/>
                    <a:pt x="1513" y="406"/>
                    <a:pt x="1513" y="404"/>
                  </a:cubicBezTo>
                  <a:lnTo>
                    <a:pt x="1513" y="357"/>
                  </a:lnTo>
                  <a:lnTo>
                    <a:pt x="1514" y="363"/>
                  </a:lnTo>
                  <a:lnTo>
                    <a:pt x="1457" y="216"/>
                  </a:lnTo>
                  <a:lnTo>
                    <a:pt x="1465" y="225"/>
                  </a:lnTo>
                  <a:lnTo>
                    <a:pt x="1435" y="212"/>
                  </a:lnTo>
                  <a:cubicBezTo>
                    <a:pt x="1433" y="211"/>
                    <a:pt x="1431" y="210"/>
                    <a:pt x="1430" y="208"/>
                  </a:cubicBezTo>
                  <a:lnTo>
                    <a:pt x="1394" y="170"/>
                  </a:lnTo>
                  <a:lnTo>
                    <a:pt x="1400" y="175"/>
                  </a:lnTo>
                  <a:lnTo>
                    <a:pt x="1277" y="133"/>
                  </a:lnTo>
                  <a:lnTo>
                    <a:pt x="1283" y="134"/>
                  </a:lnTo>
                  <a:lnTo>
                    <a:pt x="1158" y="140"/>
                  </a:lnTo>
                  <a:cubicBezTo>
                    <a:pt x="1154" y="140"/>
                    <a:pt x="1150" y="139"/>
                    <a:pt x="1147" y="137"/>
                  </a:cubicBezTo>
                  <a:lnTo>
                    <a:pt x="1077" y="86"/>
                  </a:lnTo>
                  <a:lnTo>
                    <a:pt x="1086" y="89"/>
                  </a:lnTo>
                  <a:lnTo>
                    <a:pt x="63" y="32"/>
                  </a:lnTo>
                  <a:lnTo>
                    <a:pt x="80" y="18"/>
                  </a:lnTo>
                  <a:lnTo>
                    <a:pt x="32" y="49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3" name="Freeform 267"/>
            <p:cNvSpPr>
              <a:spLocks/>
            </p:cNvSpPr>
            <p:nvPr/>
          </p:nvSpPr>
          <p:spPr bwMode="auto">
            <a:xfrm>
              <a:off x="1879601" y="2974976"/>
              <a:ext cx="630238" cy="357188"/>
            </a:xfrm>
            <a:custGeom>
              <a:avLst/>
              <a:gdLst>
                <a:gd name="T0" fmla="*/ 13 w 397"/>
                <a:gd name="T1" fmla="*/ 0 h 225"/>
                <a:gd name="T2" fmla="*/ 162 w 397"/>
                <a:gd name="T3" fmla="*/ 8 h 225"/>
                <a:gd name="T4" fmla="*/ 358 w 397"/>
                <a:gd name="T5" fmla="*/ 12 h 225"/>
                <a:gd name="T6" fmla="*/ 369 w 397"/>
                <a:gd name="T7" fmla="*/ 21 h 225"/>
                <a:gd name="T8" fmla="*/ 374 w 397"/>
                <a:gd name="T9" fmla="*/ 18 h 225"/>
                <a:gd name="T10" fmla="*/ 382 w 397"/>
                <a:gd name="T11" fmla="*/ 29 h 225"/>
                <a:gd name="T12" fmla="*/ 377 w 397"/>
                <a:gd name="T13" fmla="*/ 29 h 225"/>
                <a:gd name="T14" fmla="*/ 369 w 397"/>
                <a:gd name="T15" fmla="*/ 46 h 225"/>
                <a:gd name="T16" fmla="*/ 385 w 397"/>
                <a:gd name="T17" fmla="*/ 69 h 225"/>
                <a:gd name="T18" fmla="*/ 397 w 397"/>
                <a:gd name="T19" fmla="*/ 72 h 225"/>
                <a:gd name="T20" fmla="*/ 395 w 397"/>
                <a:gd name="T21" fmla="*/ 224 h 225"/>
                <a:gd name="T22" fmla="*/ 226 w 397"/>
                <a:gd name="T23" fmla="*/ 225 h 225"/>
                <a:gd name="T24" fmla="*/ 0 w 397"/>
                <a:gd name="T25" fmla="*/ 214 h 225"/>
                <a:gd name="T26" fmla="*/ 13 w 397"/>
                <a:gd name="T27"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7" h="225">
                  <a:moveTo>
                    <a:pt x="13" y="0"/>
                  </a:moveTo>
                  <a:lnTo>
                    <a:pt x="162" y="8"/>
                  </a:lnTo>
                  <a:lnTo>
                    <a:pt x="358" y="12"/>
                  </a:lnTo>
                  <a:lnTo>
                    <a:pt x="369" y="21"/>
                  </a:lnTo>
                  <a:lnTo>
                    <a:pt x="374" y="18"/>
                  </a:lnTo>
                  <a:lnTo>
                    <a:pt x="382" y="29"/>
                  </a:lnTo>
                  <a:lnTo>
                    <a:pt x="377" y="29"/>
                  </a:lnTo>
                  <a:lnTo>
                    <a:pt x="369" y="46"/>
                  </a:lnTo>
                  <a:lnTo>
                    <a:pt x="385" y="69"/>
                  </a:lnTo>
                  <a:lnTo>
                    <a:pt x="397" y="72"/>
                  </a:lnTo>
                  <a:lnTo>
                    <a:pt x="395" y="224"/>
                  </a:lnTo>
                  <a:lnTo>
                    <a:pt x="226" y="225"/>
                  </a:lnTo>
                  <a:lnTo>
                    <a:pt x="0" y="214"/>
                  </a:lnTo>
                  <a:lnTo>
                    <a:pt x="13"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4" name="Freeform 268"/>
            <p:cNvSpPr>
              <a:spLocks noEditPoints="1"/>
            </p:cNvSpPr>
            <p:nvPr/>
          </p:nvSpPr>
          <p:spPr bwMode="auto">
            <a:xfrm>
              <a:off x="1871663" y="2967039"/>
              <a:ext cx="644525" cy="373063"/>
            </a:xfrm>
            <a:custGeom>
              <a:avLst/>
              <a:gdLst>
                <a:gd name="T0" fmla="*/ 52 w 1537"/>
                <a:gd name="T1" fmla="*/ 15 h 800"/>
                <a:gd name="T2" fmla="*/ 69 w 1537"/>
                <a:gd name="T3" fmla="*/ 0 h 800"/>
                <a:gd name="T4" fmla="*/ 632 w 1537"/>
                <a:gd name="T5" fmla="*/ 29 h 800"/>
                <a:gd name="T6" fmla="*/ 1374 w 1537"/>
                <a:gd name="T7" fmla="*/ 40 h 800"/>
                <a:gd name="T8" fmla="*/ 1384 w 1537"/>
                <a:gd name="T9" fmla="*/ 44 h 800"/>
                <a:gd name="T10" fmla="*/ 1424 w 1537"/>
                <a:gd name="T11" fmla="*/ 76 h 800"/>
                <a:gd name="T12" fmla="*/ 1407 w 1537"/>
                <a:gd name="T13" fmla="*/ 74 h 800"/>
                <a:gd name="T14" fmla="*/ 1430 w 1537"/>
                <a:gd name="T15" fmla="*/ 64 h 800"/>
                <a:gd name="T16" fmla="*/ 1449 w 1537"/>
                <a:gd name="T17" fmla="*/ 69 h 800"/>
                <a:gd name="T18" fmla="*/ 1478 w 1537"/>
                <a:gd name="T19" fmla="*/ 107 h 800"/>
                <a:gd name="T20" fmla="*/ 1479 w 1537"/>
                <a:gd name="T21" fmla="*/ 124 h 800"/>
                <a:gd name="T22" fmla="*/ 1465 w 1537"/>
                <a:gd name="T23" fmla="*/ 133 h 800"/>
                <a:gd name="T24" fmla="*/ 1444 w 1537"/>
                <a:gd name="T25" fmla="*/ 133 h 800"/>
                <a:gd name="T26" fmla="*/ 1458 w 1537"/>
                <a:gd name="T27" fmla="*/ 125 h 800"/>
                <a:gd name="T28" fmla="*/ 1428 w 1537"/>
                <a:gd name="T29" fmla="*/ 180 h 800"/>
                <a:gd name="T30" fmla="*/ 1426 w 1537"/>
                <a:gd name="T31" fmla="*/ 162 h 800"/>
                <a:gd name="T32" fmla="*/ 1489 w 1537"/>
                <a:gd name="T33" fmla="*/ 242 h 800"/>
                <a:gd name="T34" fmla="*/ 1481 w 1537"/>
                <a:gd name="T35" fmla="*/ 236 h 800"/>
                <a:gd name="T36" fmla="*/ 1524 w 1537"/>
                <a:gd name="T37" fmla="*/ 247 h 800"/>
                <a:gd name="T38" fmla="*/ 1536 w 1537"/>
                <a:gd name="T39" fmla="*/ 263 h 800"/>
                <a:gd name="T40" fmla="*/ 1531 w 1537"/>
                <a:gd name="T41" fmla="*/ 781 h 800"/>
                <a:gd name="T42" fmla="*/ 1515 w 1537"/>
                <a:gd name="T43" fmla="*/ 797 h 800"/>
                <a:gd name="T44" fmla="*/ 875 w 1537"/>
                <a:gd name="T45" fmla="*/ 800 h 800"/>
                <a:gd name="T46" fmla="*/ 16 w 1537"/>
                <a:gd name="T47" fmla="*/ 763 h 800"/>
                <a:gd name="T48" fmla="*/ 5 w 1537"/>
                <a:gd name="T49" fmla="*/ 757 h 800"/>
                <a:gd name="T50" fmla="*/ 1 w 1537"/>
                <a:gd name="T51" fmla="*/ 745 h 800"/>
                <a:gd name="T52" fmla="*/ 52 w 1537"/>
                <a:gd name="T53" fmla="*/ 15 h 800"/>
                <a:gd name="T54" fmla="*/ 32 w 1537"/>
                <a:gd name="T55" fmla="*/ 748 h 800"/>
                <a:gd name="T56" fmla="*/ 17 w 1537"/>
                <a:gd name="T57" fmla="*/ 731 h 800"/>
                <a:gd name="T58" fmla="*/ 875 w 1537"/>
                <a:gd name="T59" fmla="*/ 768 h 800"/>
                <a:gd name="T60" fmla="*/ 1515 w 1537"/>
                <a:gd name="T61" fmla="*/ 765 h 800"/>
                <a:gd name="T62" fmla="*/ 1499 w 1537"/>
                <a:gd name="T63" fmla="*/ 780 h 800"/>
                <a:gd name="T64" fmla="*/ 1504 w 1537"/>
                <a:gd name="T65" fmla="*/ 263 h 800"/>
                <a:gd name="T66" fmla="*/ 1516 w 1537"/>
                <a:gd name="T67" fmla="*/ 278 h 800"/>
                <a:gd name="T68" fmla="*/ 1473 w 1537"/>
                <a:gd name="T69" fmla="*/ 267 h 800"/>
                <a:gd name="T70" fmla="*/ 1464 w 1537"/>
                <a:gd name="T71" fmla="*/ 262 h 800"/>
                <a:gd name="T72" fmla="*/ 1401 w 1537"/>
                <a:gd name="T73" fmla="*/ 182 h 800"/>
                <a:gd name="T74" fmla="*/ 1400 w 1537"/>
                <a:gd name="T75" fmla="*/ 164 h 800"/>
                <a:gd name="T76" fmla="*/ 1430 w 1537"/>
                <a:gd name="T77" fmla="*/ 109 h 800"/>
                <a:gd name="T78" fmla="*/ 1444 w 1537"/>
                <a:gd name="T79" fmla="*/ 101 h 800"/>
                <a:gd name="T80" fmla="*/ 1465 w 1537"/>
                <a:gd name="T81" fmla="*/ 101 h 800"/>
                <a:gd name="T82" fmla="*/ 1452 w 1537"/>
                <a:gd name="T83" fmla="*/ 127 h 800"/>
                <a:gd name="T84" fmla="*/ 1424 w 1537"/>
                <a:gd name="T85" fmla="*/ 89 h 800"/>
                <a:gd name="T86" fmla="*/ 1443 w 1537"/>
                <a:gd name="T87" fmla="*/ 94 h 800"/>
                <a:gd name="T88" fmla="*/ 1420 w 1537"/>
                <a:gd name="T89" fmla="*/ 103 h 800"/>
                <a:gd name="T90" fmla="*/ 1404 w 1537"/>
                <a:gd name="T91" fmla="*/ 101 h 800"/>
                <a:gd name="T92" fmla="*/ 1363 w 1537"/>
                <a:gd name="T93" fmla="*/ 69 h 800"/>
                <a:gd name="T94" fmla="*/ 1373 w 1537"/>
                <a:gd name="T95" fmla="*/ 72 h 800"/>
                <a:gd name="T96" fmla="*/ 630 w 1537"/>
                <a:gd name="T97" fmla="*/ 61 h 800"/>
                <a:gd name="T98" fmla="*/ 67 w 1537"/>
                <a:gd name="T99" fmla="*/ 32 h 800"/>
                <a:gd name="T100" fmla="*/ 84 w 1537"/>
                <a:gd name="T101" fmla="*/ 18 h 800"/>
                <a:gd name="T102" fmla="*/ 32 w 1537"/>
                <a:gd name="T103" fmla="*/ 7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37" h="800">
                  <a:moveTo>
                    <a:pt x="52" y="15"/>
                  </a:moveTo>
                  <a:cubicBezTo>
                    <a:pt x="53" y="7"/>
                    <a:pt x="60" y="0"/>
                    <a:pt x="69" y="0"/>
                  </a:cubicBezTo>
                  <a:lnTo>
                    <a:pt x="632" y="29"/>
                  </a:lnTo>
                  <a:lnTo>
                    <a:pt x="1374" y="40"/>
                  </a:lnTo>
                  <a:cubicBezTo>
                    <a:pt x="1377" y="40"/>
                    <a:pt x="1381" y="42"/>
                    <a:pt x="1384" y="44"/>
                  </a:cubicBezTo>
                  <a:lnTo>
                    <a:pt x="1424" y="76"/>
                  </a:lnTo>
                  <a:lnTo>
                    <a:pt x="1407" y="74"/>
                  </a:lnTo>
                  <a:lnTo>
                    <a:pt x="1430" y="64"/>
                  </a:lnTo>
                  <a:cubicBezTo>
                    <a:pt x="1437" y="61"/>
                    <a:pt x="1445" y="64"/>
                    <a:pt x="1449" y="69"/>
                  </a:cubicBezTo>
                  <a:lnTo>
                    <a:pt x="1478" y="107"/>
                  </a:lnTo>
                  <a:cubicBezTo>
                    <a:pt x="1482" y="112"/>
                    <a:pt x="1482" y="119"/>
                    <a:pt x="1479" y="124"/>
                  </a:cubicBezTo>
                  <a:cubicBezTo>
                    <a:pt x="1477" y="130"/>
                    <a:pt x="1471" y="133"/>
                    <a:pt x="1465" y="133"/>
                  </a:cubicBezTo>
                  <a:lnTo>
                    <a:pt x="1444" y="133"/>
                  </a:lnTo>
                  <a:lnTo>
                    <a:pt x="1458" y="125"/>
                  </a:lnTo>
                  <a:lnTo>
                    <a:pt x="1428" y="180"/>
                  </a:lnTo>
                  <a:lnTo>
                    <a:pt x="1426" y="162"/>
                  </a:lnTo>
                  <a:lnTo>
                    <a:pt x="1489" y="242"/>
                  </a:lnTo>
                  <a:lnTo>
                    <a:pt x="1481" y="236"/>
                  </a:lnTo>
                  <a:lnTo>
                    <a:pt x="1524" y="247"/>
                  </a:lnTo>
                  <a:cubicBezTo>
                    <a:pt x="1532" y="249"/>
                    <a:pt x="1537" y="256"/>
                    <a:pt x="1536" y="263"/>
                  </a:cubicBezTo>
                  <a:lnTo>
                    <a:pt x="1531" y="781"/>
                  </a:lnTo>
                  <a:cubicBezTo>
                    <a:pt x="1531" y="790"/>
                    <a:pt x="1524" y="797"/>
                    <a:pt x="1515" y="797"/>
                  </a:cubicBezTo>
                  <a:lnTo>
                    <a:pt x="875" y="800"/>
                  </a:lnTo>
                  <a:lnTo>
                    <a:pt x="16" y="763"/>
                  </a:lnTo>
                  <a:cubicBezTo>
                    <a:pt x="11" y="762"/>
                    <a:pt x="7" y="760"/>
                    <a:pt x="5" y="757"/>
                  </a:cubicBezTo>
                  <a:cubicBezTo>
                    <a:pt x="2" y="754"/>
                    <a:pt x="0" y="750"/>
                    <a:pt x="1" y="745"/>
                  </a:cubicBezTo>
                  <a:lnTo>
                    <a:pt x="52" y="15"/>
                  </a:lnTo>
                  <a:close/>
                  <a:moveTo>
                    <a:pt x="32" y="748"/>
                  </a:moveTo>
                  <a:lnTo>
                    <a:pt x="17" y="731"/>
                  </a:lnTo>
                  <a:lnTo>
                    <a:pt x="875" y="768"/>
                  </a:lnTo>
                  <a:lnTo>
                    <a:pt x="1515" y="765"/>
                  </a:lnTo>
                  <a:lnTo>
                    <a:pt x="1499" y="780"/>
                  </a:lnTo>
                  <a:lnTo>
                    <a:pt x="1504" y="263"/>
                  </a:lnTo>
                  <a:lnTo>
                    <a:pt x="1516" y="278"/>
                  </a:lnTo>
                  <a:lnTo>
                    <a:pt x="1473" y="267"/>
                  </a:lnTo>
                  <a:cubicBezTo>
                    <a:pt x="1469" y="266"/>
                    <a:pt x="1466" y="264"/>
                    <a:pt x="1464" y="262"/>
                  </a:cubicBezTo>
                  <a:lnTo>
                    <a:pt x="1401" y="182"/>
                  </a:lnTo>
                  <a:cubicBezTo>
                    <a:pt x="1397" y="177"/>
                    <a:pt x="1396" y="170"/>
                    <a:pt x="1400" y="164"/>
                  </a:cubicBezTo>
                  <a:lnTo>
                    <a:pt x="1430" y="109"/>
                  </a:lnTo>
                  <a:cubicBezTo>
                    <a:pt x="1433" y="104"/>
                    <a:pt x="1438" y="101"/>
                    <a:pt x="1444" y="101"/>
                  </a:cubicBezTo>
                  <a:lnTo>
                    <a:pt x="1465" y="101"/>
                  </a:lnTo>
                  <a:lnTo>
                    <a:pt x="1452" y="127"/>
                  </a:lnTo>
                  <a:lnTo>
                    <a:pt x="1424" y="89"/>
                  </a:lnTo>
                  <a:lnTo>
                    <a:pt x="1443" y="94"/>
                  </a:lnTo>
                  <a:lnTo>
                    <a:pt x="1420" y="103"/>
                  </a:lnTo>
                  <a:cubicBezTo>
                    <a:pt x="1414" y="106"/>
                    <a:pt x="1408" y="105"/>
                    <a:pt x="1404" y="101"/>
                  </a:cubicBezTo>
                  <a:lnTo>
                    <a:pt x="1363" y="69"/>
                  </a:lnTo>
                  <a:lnTo>
                    <a:pt x="1373" y="72"/>
                  </a:lnTo>
                  <a:lnTo>
                    <a:pt x="630" y="61"/>
                  </a:lnTo>
                  <a:lnTo>
                    <a:pt x="67" y="32"/>
                  </a:lnTo>
                  <a:lnTo>
                    <a:pt x="84" y="18"/>
                  </a:lnTo>
                  <a:lnTo>
                    <a:pt x="32" y="74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5" name="Freeform 269"/>
            <p:cNvSpPr>
              <a:spLocks/>
            </p:cNvSpPr>
            <p:nvPr/>
          </p:nvSpPr>
          <p:spPr bwMode="auto">
            <a:xfrm>
              <a:off x="357188" y="1701801"/>
              <a:ext cx="561975" cy="439738"/>
            </a:xfrm>
            <a:custGeom>
              <a:avLst/>
              <a:gdLst>
                <a:gd name="T0" fmla="*/ 13 w 354"/>
                <a:gd name="T1" fmla="*/ 60 h 277"/>
                <a:gd name="T2" fmla="*/ 9 w 354"/>
                <a:gd name="T3" fmla="*/ 136 h 277"/>
                <a:gd name="T4" fmla="*/ 17 w 354"/>
                <a:gd name="T5" fmla="*/ 136 h 277"/>
                <a:gd name="T6" fmla="*/ 12 w 354"/>
                <a:gd name="T7" fmla="*/ 152 h 277"/>
                <a:gd name="T8" fmla="*/ 5 w 354"/>
                <a:gd name="T9" fmla="*/ 144 h 277"/>
                <a:gd name="T10" fmla="*/ 0 w 354"/>
                <a:gd name="T11" fmla="*/ 163 h 277"/>
                <a:gd name="T12" fmla="*/ 25 w 354"/>
                <a:gd name="T13" fmla="*/ 178 h 277"/>
                <a:gd name="T14" fmla="*/ 26 w 354"/>
                <a:gd name="T15" fmla="*/ 185 h 277"/>
                <a:gd name="T16" fmla="*/ 32 w 354"/>
                <a:gd name="T17" fmla="*/ 186 h 277"/>
                <a:gd name="T18" fmla="*/ 64 w 354"/>
                <a:gd name="T19" fmla="*/ 242 h 277"/>
                <a:gd name="T20" fmla="*/ 100 w 354"/>
                <a:gd name="T21" fmla="*/ 240 h 277"/>
                <a:gd name="T22" fmla="*/ 128 w 354"/>
                <a:gd name="T23" fmla="*/ 253 h 277"/>
                <a:gd name="T24" fmla="*/ 140 w 354"/>
                <a:gd name="T25" fmla="*/ 251 h 277"/>
                <a:gd name="T26" fmla="*/ 222 w 354"/>
                <a:gd name="T27" fmla="*/ 253 h 277"/>
                <a:gd name="T28" fmla="*/ 315 w 354"/>
                <a:gd name="T29" fmla="*/ 277 h 277"/>
                <a:gd name="T30" fmla="*/ 316 w 354"/>
                <a:gd name="T31" fmla="*/ 247 h 277"/>
                <a:gd name="T32" fmla="*/ 354 w 354"/>
                <a:gd name="T33" fmla="*/ 69 h 277"/>
                <a:gd name="T34" fmla="*/ 109 w 354"/>
                <a:gd name="T35" fmla="*/ 0 h 277"/>
                <a:gd name="T36" fmla="*/ 111 w 354"/>
                <a:gd name="T37" fmla="*/ 51 h 277"/>
                <a:gd name="T38" fmla="*/ 98 w 354"/>
                <a:gd name="T39" fmla="*/ 96 h 277"/>
                <a:gd name="T40" fmla="*/ 97 w 354"/>
                <a:gd name="T41" fmla="*/ 117 h 277"/>
                <a:gd name="T42" fmla="*/ 70 w 354"/>
                <a:gd name="T43" fmla="*/ 125 h 277"/>
                <a:gd name="T44" fmla="*/ 69 w 354"/>
                <a:gd name="T45" fmla="*/ 113 h 277"/>
                <a:gd name="T46" fmla="*/ 90 w 354"/>
                <a:gd name="T47" fmla="*/ 100 h 277"/>
                <a:gd name="T48" fmla="*/ 88 w 354"/>
                <a:gd name="T49" fmla="*/ 88 h 277"/>
                <a:gd name="T50" fmla="*/ 70 w 354"/>
                <a:gd name="T51" fmla="*/ 90 h 277"/>
                <a:gd name="T52" fmla="*/ 84 w 354"/>
                <a:gd name="T53" fmla="*/ 78 h 277"/>
                <a:gd name="T54" fmla="*/ 94 w 354"/>
                <a:gd name="T55" fmla="*/ 68 h 277"/>
                <a:gd name="T56" fmla="*/ 14 w 354"/>
                <a:gd name="T57" fmla="*/ 13 h 277"/>
                <a:gd name="T58" fmla="*/ 9 w 354"/>
                <a:gd name="T59" fmla="*/ 29 h 277"/>
                <a:gd name="T60" fmla="*/ 13 w 354"/>
                <a:gd name="T61" fmla="*/ 6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4" h="277">
                  <a:moveTo>
                    <a:pt x="13" y="60"/>
                  </a:moveTo>
                  <a:lnTo>
                    <a:pt x="9" y="136"/>
                  </a:lnTo>
                  <a:lnTo>
                    <a:pt x="17" y="136"/>
                  </a:lnTo>
                  <a:lnTo>
                    <a:pt x="12" y="152"/>
                  </a:lnTo>
                  <a:lnTo>
                    <a:pt x="5" y="144"/>
                  </a:lnTo>
                  <a:lnTo>
                    <a:pt x="0" y="163"/>
                  </a:lnTo>
                  <a:lnTo>
                    <a:pt x="25" y="178"/>
                  </a:lnTo>
                  <a:lnTo>
                    <a:pt x="26" y="185"/>
                  </a:lnTo>
                  <a:lnTo>
                    <a:pt x="32" y="186"/>
                  </a:lnTo>
                  <a:lnTo>
                    <a:pt x="64" y="242"/>
                  </a:lnTo>
                  <a:lnTo>
                    <a:pt x="100" y="240"/>
                  </a:lnTo>
                  <a:lnTo>
                    <a:pt x="128" y="253"/>
                  </a:lnTo>
                  <a:lnTo>
                    <a:pt x="140" y="251"/>
                  </a:lnTo>
                  <a:lnTo>
                    <a:pt x="222" y="253"/>
                  </a:lnTo>
                  <a:lnTo>
                    <a:pt x="315" y="277"/>
                  </a:lnTo>
                  <a:lnTo>
                    <a:pt x="316" y="247"/>
                  </a:lnTo>
                  <a:lnTo>
                    <a:pt x="354" y="69"/>
                  </a:lnTo>
                  <a:lnTo>
                    <a:pt x="109" y="0"/>
                  </a:lnTo>
                  <a:lnTo>
                    <a:pt x="111" y="51"/>
                  </a:lnTo>
                  <a:lnTo>
                    <a:pt x="98" y="96"/>
                  </a:lnTo>
                  <a:lnTo>
                    <a:pt x="97" y="117"/>
                  </a:lnTo>
                  <a:lnTo>
                    <a:pt x="70" y="125"/>
                  </a:lnTo>
                  <a:lnTo>
                    <a:pt x="69" y="113"/>
                  </a:lnTo>
                  <a:lnTo>
                    <a:pt x="90" y="100"/>
                  </a:lnTo>
                  <a:lnTo>
                    <a:pt x="88" y="88"/>
                  </a:lnTo>
                  <a:lnTo>
                    <a:pt x="70" y="90"/>
                  </a:lnTo>
                  <a:lnTo>
                    <a:pt x="84" y="78"/>
                  </a:lnTo>
                  <a:lnTo>
                    <a:pt x="94" y="68"/>
                  </a:lnTo>
                  <a:lnTo>
                    <a:pt x="14" y="13"/>
                  </a:lnTo>
                  <a:lnTo>
                    <a:pt x="9" y="29"/>
                  </a:lnTo>
                  <a:lnTo>
                    <a:pt x="13" y="6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6" name="Freeform 270"/>
            <p:cNvSpPr>
              <a:spLocks noEditPoints="1"/>
            </p:cNvSpPr>
            <p:nvPr/>
          </p:nvSpPr>
          <p:spPr bwMode="auto">
            <a:xfrm>
              <a:off x="349251" y="1693864"/>
              <a:ext cx="577850" cy="455613"/>
            </a:xfrm>
            <a:custGeom>
              <a:avLst/>
              <a:gdLst>
                <a:gd name="T0" fmla="*/ 68 w 1379"/>
                <a:gd name="T1" fmla="*/ 482 h 977"/>
                <a:gd name="T2" fmla="*/ 95 w 1379"/>
                <a:gd name="T3" fmla="*/ 471 h 977"/>
                <a:gd name="T4" fmla="*/ 66 w 1379"/>
                <a:gd name="T5" fmla="*/ 552 h 977"/>
                <a:gd name="T6" fmla="*/ 54 w 1379"/>
                <a:gd name="T7" fmla="*/ 510 h 977"/>
                <a:gd name="T8" fmla="*/ 121 w 1379"/>
                <a:gd name="T9" fmla="*/ 609 h 977"/>
                <a:gd name="T10" fmla="*/ 120 w 1379"/>
                <a:gd name="T11" fmla="*/ 632 h 977"/>
                <a:gd name="T12" fmla="*/ 275 w 1379"/>
                <a:gd name="T13" fmla="*/ 831 h 977"/>
                <a:gd name="T14" fmla="*/ 404 w 1379"/>
                <a:gd name="T15" fmla="*/ 819 h 977"/>
                <a:gd name="T16" fmla="*/ 548 w 1379"/>
                <a:gd name="T17" fmla="*/ 858 h 977"/>
                <a:gd name="T18" fmla="*/ 1214 w 1379"/>
                <a:gd name="T19" fmla="*/ 945 h 977"/>
                <a:gd name="T20" fmla="*/ 1200 w 1379"/>
                <a:gd name="T21" fmla="*/ 853 h 977"/>
                <a:gd name="T22" fmla="*/ 428 w 1379"/>
                <a:gd name="T23" fmla="*/ 32 h 977"/>
                <a:gd name="T24" fmla="*/ 453 w 1379"/>
                <a:gd name="T25" fmla="*/ 196 h 977"/>
                <a:gd name="T26" fmla="*/ 403 w 1379"/>
                <a:gd name="T27" fmla="*/ 414 h 977"/>
                <a:gd name="T28" fmla="*/ 276 w 1379"/>
                <a:gd name="T29" fmla="*/ 454 h 977"/>
                <a:gd name="T30" fmla="*/ 271 w 1379"/>
                <a:gd name="T31" fmla="*/ 388 h 977"/>
                <a:gd name="T32" fmla="*/ 337 w 1379"/>
                <a:gd name="T33" fmla="*/ 318 h 977"/>
                <a:gd name="T34" fmla="*/ 268 w 1379"/>
                <a:gd name="T35" fmla="*/ 327 h 977"/>
                <a:gd name="T36" fmla="*/ 363 w 1379"/>
                <a:gd name="T37" fmla="*/ 237 h 977"/>
                <a:gd name="T38" fmla="*/ 87 w 1379"/>
                <a:gd name="T39" fmla="*/ 66 h 977"/>
                <a:gd name="T40" fmla="*/ 84 w 1379"/>
                <a:gd name="T41" fmla="*/ 219 h 977"/>
                <a:gd name="T42" fmla="*/ 57 w 1379"/>
                <a:gd name="T43" fmla="*/ 55 h 977"/>
                <a:gd name="T44" fmla="*/ 382 w 1379"/>
                <a:gd name="T45" fmla="*/ 235 h 977"/>
                <a:gd name="T46" fmla="*/ 345 w 1379"/>
                <a:gd name="T47" fmla="*/ 294 h 977"/>
                <a:gd name="T48" fmla="*/ 351 w 1379"/>
                <a:gd name="T49" fmla="*/ 300 h 977"/>
                <a:gd name="T50" fmla="*/ 366 w 1379"/>
                <a:gd name="T51" fmla="*/ 372 h 977"/>
                <a:gd name="T52" fmla="*/ 300 w 1379"/>
                <a:gd name="T53" fmla="*/ 438 h 977"/>
                <a:gd name="T54" fmla="*/ 371 w 1379"/>
                <a:gd name="T55" fmla="*/ 413 h 977"/>
                <a:gd name="T56" fmla="*/ 422 w 1379"/>
                <a:gd name="T57" fmla="*/ 186 h 977"/>
                <a:gd name="T58" fmla="*/ 422 w 1379"/>
                <a:gd name="T59" fmla="*/ 4 h 977"/>
                <a:gd name="T60" fmla="*/ 1377 w 1379"/>
                <a:gd name="T61" fmla="*/ 256 h 977"/>
                <a:gd name="T62" fmla="*/ 1226 w 1379"/>
                <a:gd name="T63" fmla="*/ 961 h 977"/>
                <a:gd name="T64" fmla="*/ 856 w 1379"/>
                <a:gd name="T65" fmla="*/ 894 h 977"/>
                <a:gd name="T66" fmla="*/ 505 w 1379"/>
                <a:gd name="T67" fmla="*/ 894 h 977"/>
                <a:gd name="T68" fmla="*/ 399 w 1379"/>
                <a:gd name="T69" fmla="*/ 850 h 977"/>
                <a:gd name="T70" fmla="*/ 127 w 1379"/>
                <a:gd name="T71" fmla="*/ 660 h 977"/>
                <a:gd name="T72" fmla="*/ 102 w 1379"/>
                <a:gd name="T73" fmla="*/ 650 h 977"/>
                <a:gd name="T74" fmla="*/ 10 w 1379"/>
                <a:gd name="T75" fmla="*/ 587 h 977"/>
                <a:gd name="T76" fmla="*/ 35 w 1379"/>
                <a:gd name="T77" fmla="*/ 490 h 977"/>
                <a:gd name="T78" fmla="*/ 48 w 1379"/>
                <a:gd name="T79" fmla="*/ 531 h 977"/>
                <a:gd name="T80" fmla="*/ 52 w 1379"/>
                <a:gd name="T81" fmla="*/ 497 h 977"/>
                <a:gd name="T82" fmla="*/ 53 w 1379"/>
                <a:gd name="T83" fmla="*/ 221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9" h="977">
                  <a:moveTo>
                    <a:pt x="84" y="219"/>
                  </a:moveTo>
                  <a:cubicBezTo>
                    <a:pt x="85" y="220"/>
                    <a:pt x="85" y="222"/>
                    <a:pt x="85" y="223"/>
                  </a:cubicBezTo>
                  <a:lnTo>
                    <a:pt x="68" y="482"/>
                  </a:lnTo>
                  <a:lnTo>
                    <a:pt x="52" y="465"/>
                  </a:lnTo>
                  <a:lnTo>
                    <a:pt x="82" y="465"/>
                  </a:lnTo>
                  <a:cubicBezTo>
                    <a:pt x="87" y="465"/>
                    <a:pt x="92" y="467"/>
                    <a:pt x="95" y="471"/>
                  </a:cubicBezTo>
                  <a:cubicBezTo>
                    <a:pt x="98" y="476"/>
                    <a:pt x="99" y="481"/>
                    <a:pt x="97" y="486"/>
                  </a:cubicBezTo>
                  <a:lnTo>
                    <a:pt x="78" y="542"/>
                  </a:lnTo>
                  <a:cubicBezTo>
                    <a:pt x="76" y="547"/>
                    <a:pt x="71" y="551"/>
                    <a:pt x="66" y="552"/>
                  </a:cubicBezTo>
                  <a:cubicBezTo>
                    <a:pt x="60" y="553"/>
                    <a:pt x="54" y="551"/>
                    <a:pt x="50" y="546"/>
                  </a:cubicBezTo>
                  <a:lnTo>
                    <a:pt x="26" y="516"/>
                  </a:lnTo>
                  <a:lnTo>
                    <a:pt x="54" y="510"/>
                  </a:lnTo>
                  <a:lnTo>
                    <a:pt x="33" y="578"/>
                  </a:lnTo>
                  <a:lnTo>
                    <a:pt x="25" y="559"/>
                  </a:lnTo>
                  <a:lnTo>
                    <a:pt x="121" y="609"/>
                  </a:lnTo>
                  <a:cubicBezTo>
                    <a:pt x="126" y="611"/>
                    <a:pt x="129" y="615"/>
                    <a:pt x="130" y="620"/>
                  </a:cubicBezTo>
                  <a:lnTo>
                    <a:pt x="134" y="645"/>
                  </a:lnTo>
                  <a:lnTo>
                    <a:pt x="120" y="632"/>
                  </a:lnTo>
                  <a:lnTo>
                    <a:pt x="143" y="636"/>
                  </a:lnTo>
                  <a:cubicBezTo>
                    <a:pt x="148" y="637"/>
                    <a:pt x="152" y="639"/>
                    <a:pt x="154" y="643"/>
                  </a:cubicBezTo>
                  <a:lnTo>
                    <a:pt x="275" y="831"/>
                  </a:lnTo>
                  <a:lnTo>
                    <a:pt x="261" y="824"/>
                  </a:lnTo>
                  <a:lnTo>
                    <a:pt x="397" y="818"/>
                  </a:lnTo>
                  <a:cubicBezTo>
                    <a:pt x="400" y="818"/>
                    <a:pt x="402" y="818"/>
                    <a:pt x="404" y="819"/>
                  </a:cubicBezTo>
                  <a:lnTo>
                    <a:pt x="510" y="863"/>
                  </a:lnTo>
                  <a:lnTo>
                    <a:pt x="503" y="862"/>
                  </a:lnTo>
                  <a:lnTo>
                    <a:pt x="548" y="858"/>
                  </a:lnTo>
                  <a:lnTo>
                    <a:pt x="860" y="862"/>
                  </a:lnTo>
                  <a:cubicBezTo>
                    <a:pt x="861" y="862"/>
                    <a:pt x="862" y="862"/>
                    <a:pt x="864" y="862"/>
                  </a:cubicBezTo>
                  <a:lnTo>
                    <a:pt x="1214" y="945"/>
                  </a:lnTo>
                  <a:lnTo>
                    <a:pt x="1194" y="960"/>
                  </a:lnTo>
                  <a:lnTo>
                    <a:pt x="1200" y="856"/>
                  </a:lnTo>
                  <a:cubicBezTo>
                    <a:pt x="1200" y="855"/>
                    <a:pt x="1200" y="854"/>
                    <a:pt x="1200" y="853"/>
                  </a:cubicBezTo>
                  <a:lnTo>
                    <a:pt x="1346" y="249"/>
                  </a:lnTo>
                  <a:lnTo>
                    <a:pt x="1358" y="268"/>
                  </a:lnTo>
                  <a:lnTo>
                    <a:pt x="428" y="32"/>
                  </a:lnTo>
                  <a:lnTo>
                    <a:pt x="448" y="16"/>
                  </a:lnTo>
                  <a:lnTo>
                    <a:pt x="454" y="191"/>
                  </a:lnTo>
                  <a:cubicBezTo>
                    <a:pt x="454" y="192"/>
                    <a:pt x="454" y="194"/>
                    <a:pt x="453" y="196"/>
                  </a:cubicBezTo>
                  <a:lnTo>
                    <a:pt x="406" y="347"/>
                  </a:lnTo>
                  <a:lnTo>
                    <a:pt x="406" y="343"/>
                  </a:lnTo>
                  <a:lnTo>
                    <a:pt x="403" y="414"/>
                  </a:lnTo>
                  <a:cubicBezTo>
                    <a:pt x="402" y="421"/>
                    <a:pt x="397" y="427"/>
                    <a:pt x="391" y="429"/>
                  </a:cubicBezTo>
                  <a:lnTo>
                    <a:pt x="288" y="456"/>
                  </a:lnTo>
                  <a:cubicBezTo>
                    <a:pt x="284" y="457"/>
                    <a:pt x="279" y="456"/>
                    <a:pt x="276" y="454"/>
                  </a:cubicBezTo>
                  <a:cubicBezTo>
                    <a:pt x="272" y="451"/>
                    <a:pt x="269" y="447"/>
                    <a:pt x="269" y="443"/>
                  </a:cubicBezTo>
                  <a:lnTo>
                    <a:pt x="263" y="404"/>
                  </a:lnTo>
                  <a:cubicBezTo>
                    <a:pt x="262" y="398"/>
                    <a:pt x="265" y="391"/>
                    <a:pt x="271" y="388"/>
                  </a:cubicBezTo>
                  <a:lnTo>
                    <a:pt x="350" y="344"/>
                  </a:lnTo>
                  <a:lnTo>
                    <a:pt x="342" y="360"/>
                  </a:lnTo>
                  <a:lnTo>
                    <a:pt x="337" y="318"/>
                  </a:lnTo>
                  <a:lnTo>
                    <a:pt x="354" y="332"/>
                  </a:lnTo>
                  <a:lnTo>
                    <a:pt x="284" y="337"/>
                  </a:lnTo>
                  <a:cubicBezTo>
                    <a:pt x="277" y="338"/>
                    <a:pt x="270" y="334"/>
                    <a:pt x="268" y="327"/>
                  </a:cubicBezTo>
                  <a:cubicBezTo>
                    <a:pt x="265" y="321"/>
                    <a:pt x="267" y="313"/>
                    <a:pt x="273" y="309"/>
                  </a:cubicBezTo>
                  <a:lnTo>
                    <a:pt x="326" y="269"/>
                  </a:lnTo>
                  <a:lnTo>
                    <a:pt x="363" y="237"/>
                  </a:lnTo>
                  <a:lnTo>
                    <a:pt x="365" y="262"/>
                  </a:lnTo>
                  <a:lnTo>
                    <a:pt x="64" y="74"/>
                  </a:lnTo>
                  <a:lnTo>
                    <a:pt x="87" y="66"/>
                  </a:lnTo>
                  <a:lnTo>
                    <a:pt x="67" y="122"/>
                  </a:lnTo>
                  <a:lnTo>
                    <a:pt x="67" y="114"/>
                  </a:lnTo>
                  <a:lnTo>
                    <a:pt x="84" y="219"/>
                  </a:lnTo>
                  <a:close/>
                  <a:moveTo>
                    <a:pt x="36" y="119"/>
                  </a:moveTo>
                  <a:cubicBezTo>
                    <a:pt x="35" y="116"/>
                    <a:pt x="36" y="113"/>
                    <a:pt x="37" y="111"/>
                  </a:cubicBezTo>
                  <a:lnTo>
                    <a:pt x="57" y="55"/>
                  </a:lnTo>
                  <a:cubicBezTo>
                    <a:pt x="59" y="50"/>
                    <a:pt x="63" y="47"/>
                    <a:pt x="67" y="45"/>
                  </a:cubicBezTo>
                  <a:cubicBezTo>
                    <a:pt x="72" y="44"/>
                    <a:pt x="77" y="44"/>
                    <a:pt x="81" y="47"/>
                  </a:cubicBezTo>
                  <a:lnTo>
                    <a:pt x="382" y="235"/>
                  </a:lnTo>
                  <a:cubicBezTo>
                    <a:pt x="386" y="238"/>
                    <a:pt x="389" y="242"/>
                    <a:pt x="389" y="247"/>
                  </a:cubicBezTo>
                  <a:cubicBezTo>
                    <a:pt x="390" y="252"/>
                    <a:pt x="388" y="257"/>
                    <a:pt x="384" y="261"/>
                  </a:cubicBezTo>
                  <a:lnTo>
                    <a:pt x="345" y="294"/>
                  </a:lnTo>
                  <a:lnTo>
                    <a:pt x="292" y="334"/>
                  </a:lnTo>
                  <a:lnTo>
                    <a:pt x="281" y="306"/>
                  </a:lnTo>
                  <a:lnTo>
                    <a:pt x="351" y="300"/>
                  </a:lnTo>
                  <a:cubicBezTo>
                    <a:pt x="360" y="299"/>
                    <a:pt x="367" y="305"/>
                    <a:pt x="368" y="314"/>
                  </a:cubicBezTo>
                  <a:lnTo>
                    <a:pt x="374" y="356"/>
                  </a:lnTo>
                  <a:cubicBezTo>
                    <a:pt x="375" y="362"/>
                    <a:pt x="372" y="369"/>
                    <a:pt x="366" y="372"/>
                  </a:cubicBezTo>
                  <a:lnTo>
                    <a:pt x="286" y="416"/>
                  </a:lnTo>
                  <a:lnTo>
                    <a:pt x="295" y="400"/>
                  </a:lnTo>
                  <a:lnTo>
                    <a:pt x="300" y="438"/>
                  </a:lnTo>
                  <a:lnTo>
                    <a:pt x="280" y="425"/>
                  </a:lnTo>
                  <a:lnTo>
                    <a:pt x="383" y="398"/>
                  </a:lnTo>
                  <a:lnTo>
                    <a:pt x="371" y="413"/>
                  </a:lnTo>
                  <a:lnTo>
                    <a:pt x="374" y="342"/>
                  </a:lnTo>
                  <a:cubicBezTo>
                    <a:pt x="374" y="340"/>
                    <a:pt x="375" y="339"/>
                    <a:pt x="375" y="338"/>
                  </a:cubicBezTo>
                  <a:lnTo>
                    <a:pt x="422" y="186"/>
                  </a:lnTo>
                  <a:lnTo>
                    <a:pt x="422" y="192"/>
                  </a:lnTo>
                  <a:lnTo>
                    <a:pt x="416" y="17"/>
                  </a:lnTo>
                  <a:cubicBezTo>
                    <a:pt x="416" y="12"/>
                    <a:pt x="418" y="7"/>
                    <a:pt x="422" y="4"/>
                  </a:cubicBezTo>
                  <a:cubicBezTo>
                    <a:pt x="426" y="1"/>
                    <a:pt x="431" y="0"/>
                    <a:pt x="436" y="1"/>
                  </a:cubicBezTo>
                  <a:lnTo>
                    <a:pt x="1365" y="237"/>
                  </a:lnTo>
                  <a:cubicBezTo>
                    <a:pt x="1374" y="239"/>
                    <a:pt x="1379" y="248"/>
                    <a:pt x="1377" y="256"/>
                  </a:cubicBezTo>
                  <a:lnTo>
                    <a:pt x="1231" y="861"/>
                  </a:lnTo>
                  <a:lnTo>
                    <a:pt x="1232" y="858"/>
                  </a:lnTo>
                  <a:lnTo>
                    <a:pt x="1226" y="961"/>
                  </a:lnTo>
                  <a:cubicBezTo>
                    <a:pt x="1226" y="966"/>
                    <a:pt x="1223" y="970"/>
                    <a:pt x="1220" y="973"/>
                  </a:cubicBezTo>
                  <a:cubicBezTo>
                    <a:pt x="1216" y="976"/>
                    <a:pt x="1211" y="977"/>
                    <a:pt x="1206" y="976"/>
                  </a:cubicBezTo>
                  <a:lnTo>
                    <a:pt x="856" y="894"/>
                  </a:lnTo>
                  <a:lnTo>
                    <a:pt x="860" y="894"/>
                  </a:lnTo>
                  <a:lnTo>
                    <a:pt x="551" y="890"/>
                  </a:lnTo>
                  <a:lnTo>
                    <a:pt x="505" y="894"/>
                  </a:lnTo>
                  <a:cubicBezTo>
                    <a:pt x="503" y="894"/>
                    <a:pt x="500" y="894"/>
                    <a:pt x="498" y="893"/>
                  </a:cubicBezTo>
                  <a:lnTo>
                    <a:pt x="392" y="849"/>
                  </a:lnTo>
                  <a:lnTo>
                    <a:pt x="399" y="850"/>
                  </a:lnTo>
                  <a:lnTo>
                    <a:pt x="262" y="856"/>
                  </a:lnTo>
                  <a:cubicBezTo>
                    <a:pt x="257" y="856"/>
                    <a:pt x="251" y="853"/>
                    <a:pt x="248" y="848"/>
                  </a:cubicBezTo>
                  <a:lnTo>
                    <a:pt x="127" y="660"/>
                  </a:lnTo>
                  <a:lnTo>
                    <a:pt x="138" y="667"/>
                  </a:lnTo>
                  <a:lnTo>
                    <a:pt x="115" y="663"/>
                  </a:lnTo>
                  <a:cubicBezTo>
                    <a:pt x="108" y="662"/>
                    <a:pt x="103" y="657"/>
                    <a:pt x="102" y="650"/>
                  </a:cubicBezTo>
                  <a:lnTo>
                    <a:pt x="98" y="625"/>
                  </a:lnTo>
                  <a:lnTo>
                    <a:pt x="107" y="637"/>
                  </a:lnTo>
                  <a:lnTo>
                    <a:pt x="10" y="587"/>
                  </a:lnTo>
                  <a:cubicBezTo>
                    <a:pt x="3" y="584"/>
                    <a:pt x="0" y="576"/>
                    <a:pt x="2" y="568"/>
                  </a:cubicBezTo>
                  <a:lnTo>
                    <a:pt x="23" y="501"/>
                  </a:lnTo>
                  <a:cubicBezTo>
                    <a:pt x="25" y="495"/>
                    <a:pt x="29" y="491"/>
                    <a:pt x="35" y="490"/>
                  </a:cubicBezTo>
                  <a:cubicBezTo>
                    <a:pt x="41" y="489"/>
                    <a:pt x="47" y="491"/>
                    <a:pt x="51" y="496"/>
                  </a:cubicBezTo>
                  <a:lnTo>
                    <a:pt x="75" y="526"/>
                  </a:lnTo>
                  <a:lnTo>
                    <a:pt x="48" y="531"/>
                  </a:lnTo>
                  <a:lnTo>
                    <a:pt x="67" y="476"/>
                  </a:lnTo>
                  <a:lnTo>
                    <a:pt x="82" y="497"/>
                  </a:lnTo>
                  <a:lnTo>
                    <a:pt x="52" y="497"/>
                  </a:lnTo>
                  <a:cubicBezTo>
                    <a:pt x="47" y="497"/>
                    <a:pt x="43" y="495"/>
                    <a:pt x="40" y="492"/>
                  </a:cubicBezTo>
                  <a:cubicBezTo>
                    <a:pt x="37" y="488"/>
                    <a:pt x="35" y="484"/>
                    <a:pt x="36" y="480"/>
                  </a:cubicBezTo>
                  <a:lnTo>
                    <a:pt x="53" y="221"/>
                  </a:lnTo>
                  <a:lnTo>
                    <a:pt x="53" y="224"/>
                  </a:lnTo>
                  <a:lnTo>
                    <a:pt x="36" y="11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7" name="Freeform 271"/>
            <p:cNvSpPr>
              <a:spLocks/>
            </p:cNvSpPr>
            <p:nvPr/>
          </p:nvSpPr>
          <p:spPr bwMode="auto">
            <a:xfrm>
              <a:off x="209551" y="1970089"/>
              <a:ext cx="669925" cy="603250"/>
            </a:xfrm>
            <a:custGeom>
              <a:avLst/>
              <a:gdLst>
                <a:gd name="T0" fmla="*/ 0 w 422"/>
                <a:gd name="T1" fmla="*/ 283 h 380"/>
                <a:gd name="T2" fmla="*/ 18 w 422"/>
                <a:gd name="T3" fmla="*/ 187 h 380"/>
                <a:gd name="T4" fmla="*/ 39 w 422"/>
                <a:gd name="T5" fmla="*/ 159 h 380"/>
                <a:gd name="T6" fmla="*/ 91 w 422"/>
                <a:gd name="T7" fmla="*/ 0 h 380"/>
                <a:gd name="T8" fmla="*/ 118 w 422"/>
                <a:gd name="T9" fmla="*/ 8 h 380"/>
                <a:gd name="T10" fmla="*/ 120 w 422"/>
                <a:gd name="T11" fmla="*/ 15 h 380"/>
                <a:gd name="T12" fmla="*/ 126 w 422"/>
                <a:gd name="T13" fmla="*/ 16 h 380"/>
                <a:gd name="T14" fmla="*/ 157 w 422"/>
                <a:gd name="T15" fmla="*/ 70 h 380"/>
                <a:gd name="T16" fmla="*/ 193 w 422"/>
                <a:gd name="T17" fmla="*/ 70 h 380"/>
                <a:gd name="T18" fmla="*/ 221 w 422"/>
                <a:gd name="T19" fmla="*/ 83 h 380"/>
                <a:gd name="T20" fmla="*/ 233 w 422"/>
                <a:gd name="T21" fmla="*/ 79 h 380"/>
                <a:gd name="T22" fmla="*/ 315 w 422"/>
                <a:gd name="T23" fmla="*/ 83 h 380"/>
                <a:gd name="T24" fmla="*/ 407 w 422"/>
                <a:gd name="T25" fmla="*/ 105 h 380"/>
                <a:gd name="T26" fmla="*/ 412 w 422"/>
                <a:gd name="T27" fmla="*/ 118 h 380"/>
                <a:gd name="T28" fmla="*/ 422 w 422"/>
                <a:gd name="T29" fmla="*/ 134 h 380"/>
                <a:gd name="T30" fmla="*/ 392 w 422"/>
                <a:gd name="T31" fmla="*/ 187 h 380"/>
                <a:gd name="T32" fmla="*/ 372 w 422"/>
                <a:gd name="T33" fmla="*/ 206 h 380"/>
                <a:gd name="T34" fmla="*/ 369 w 422"/>
                <a:gd name="T35" fmla="*/ 219 h 380"/>
                <a:gd name="T36" fmla="*/ 380 w 422"/>
                <a:gd name="T37" fmla="*/ 234 h 380"/>
                <a:gd name="T38" fmla="*/ 367 w 422"/>
                <a:gd name="T39" fmla="*/ 265 h 380"/>
                <a:gd name="T40" fmla="*/ 341 w 422"/>
                <a:gd name="T41" fmla="*/ 380 h 380"/>
                <a:gd name="T42" fmla="*/ 200 w 422"/>
                <a:gd name="T43" fmla="*/ 343 h 380"/>
                <a:gd name="T44" fmla="*/ 0 w 422"/>
                <a:gd name="T45" fmla="*/ 283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2" h="380">
                  <a:moveTo>
                    <a:pt x="0" y="283"/>
                  </a:moveTo>
                  <a:lnTo>
                    <a:pt x="18" y="187"/>
                  </a:lnTo>
                  <a:lnTo>
                    <a:pt x="39" y="159"/>
                  </a:lnTo>
                  <a:lnTo>
                    <a:pt x="91" y="0"/>
                  </a:lnTo>
                  <a:lnTo>
                    <a:pt x="118" y="8"/>
                  </a:lnTo>
                  <a:lnTo>
                    <a:pt x="120" y="15"/>
                  </a:lnTo>
                  <a:lnTo>
                    <a:pt x="126" y="16"/>
                  </a:lnTo>
                  <a:lnTo>
                    <a:pt x="157" y="70"/>
                  </a:lnTo>
                  <a:lnTo>
                    <a:pt x="193" y="70"/>
                  </a:lnTo>
                  <a:lnTo>
                    <a:pt x="221" y="83"/>
                  </a:lnTo>
                  <a:lnTo>
                    <a:pt x="233" y="79"/>
                  </a:lnTo>
                  <a:lnTo>
                    <a:pt x="315" y="83"/>
                  </a:lnTo>
                  <a:lnTo>
                    <a:pt x="407" y="105"/>
                  </a:lnTo>
                  <a:lnTo>
                    <a:pt x="412" y="118"/>
                  </a:lnTo>
                  <a:lnTo>
                    <a:pt x="422" y="134"/>
                  </a:lnTo>
                  <a:lnTo>
                    <a:pt x="392" y="187"/>
                  </a:lnTo>
                  <a:lnTo>
                    <a:pt x="372" y="206"/>
                  </a:lnTo>
                  <a:lnTo>
                    <a:pt x="369" y="219"/>
                  </a:lnTo>
                  <a:lnTo>
                    <a:pt x="380" y="234"/>
                  </a:lnTo>
                  <a:lnTo>
                    <a:pt x="367" y="265"/>
                  </a:lnTo>
                  <a:lnTo>
                    <a:pt x="341" y="380"/>
                  </a:lnTo>
                  <a:lnTo>
                    <a:pt x="200" y="343"/>
                  </a:lnTo>
                  <a:lnTo>
                    <a:pt x="0" y="283"/>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8" name="Freeform 272"/>
            <p:cNvSpPr>
              <a:spLocks noEditPoints="1"/>
            </p:cNvSpPr>
            <p:nvPr/>
          </p:nvSpPr>
          <p:spPr bwMode="auto">
            <a:xfrm>
              <a:off x="201613" y="1962151"/>
              <a:ext cx="685800" cy="619125"/>
            </a:xfrm>
            <a:custGeom>
              <a:avLst/>
              <a:gdLst>
                <a:gd name="T0" fmla="*/ 2 w 1635"/>
                <a:gd name="T1" fmla="*/ 980 h 1331"/>
                <a:gd name="T2" fmla="*/ 75 w 1635"/>
                <a:gd name="T3" fmla="*/ 646 h 1331"/>
                <a:gd name="T4" fmla="*/ 152 w 1635"/>
                <a:gd name="T5" fmla="*/ 554 h 1331"/>
                <a:gd name="T6" fmla="*/ 367 w 1635"/>
                <a:gd name="T7" fmla="*/ 2 h 1331"/>
                <a:gd name="T8" fmla="*/ 481 w 1635"/>
                <a:gd name="T9" fmla="*/ 42 h 1331"/>
                <a:gd name="T10" fmla="*/ 473 w 1635"/>
                <a:gd name="T11" fmla="*/ 53 h 1331"/>
                <a:gd name="T12" fmla="*/ 507 w 1635"/>
                <a:gd name="T13" fmla="*/ 64 h 1331"/>
                <a:gd name="T14" fmla="*/ 614 w 1635"/>
                <a:gd name="T15" fmla="*/ 242 h 1331"/>
                <a:gd name="T16" fmla="*/ 757 w 1635"/>
                <a:gd name="T17" fmla="*/ 241 h 1331"/>
                <a:gd name="T18" fmla="*/ 852 w 1635"/>
                <a:gd name="T19" fmla="*/ 284 h 1331"/>
                <a:gd name="T20" fmla="*/ 902 w 1635"/>
                <a:gd name="T21" fmla="*/ 272 h 1331"/>
                <a:gd name="T22" fmla="*/ 1217 w 1635"/>
                <a:gd name="T23" fmla="*/ 284 h 1331"/>
                <a:gd name="T24" fmla="*/ 1576 w 1635"/>
                <a:gd name="T25" fmla="*/ 372 h 1331"/>
                <a:gd name="T26" fmla="*/ 1591 w 1635"/>
                <a:gd name="T27" fmla="*/ 411 h 1331"/>
                <a:gd name="T28" fmla="*/ 1631 w 1635"/>
                <a:gd name="T29" fmla="*/ 483 h 1331"/>
                <a:gd name="T30" fmla="*/ 1513 w 1635"/>
                <a:gd name="T31" fmla="*/ 666 h 1331"/>
                <a:gd name="T32" fmla="*/ 1442 w 1635"/>
                <a:gd name="T33" fmla="*/ 722 h 1331"/>
                <a:gd name="T34" fmla="*/ 1430 w 1635"/>
                <a:gd name="T35" fmla="*/ 754 h 1331"/>
                <a:gd name="T36" fmla="*/ 1473 w 1635"/>
                <a:gd name="T37" fmla="*/ 822 h 1331"/>
                <a:gd name="T38" fmla="*/ 1425 w 1635"/>
                <a:gd name="T39" fmla="*/ 925 h 1331"/>
                <a:gd name="T40" fmla="*/ 1306 w 1635"/>
                <a:gd name="T41" fmla="*/ 1329 h 1331"/>
                <a:gd name="T42" fmla="*/ 13 w 1635"/>
                <a:gd name="T43" fmla="*/ 999 h 1331"/>
                <a:gd name="T44" fmla="*/ 1313 w 1635"/>
                <a:gd name="T45" fmla="*/ 1298 h 1331"/>
                <a:gd name="T46" fmla="*/ 1394 w 1635"/>
                <a:gd name="T47" fmla="*/ 917 h 1331"/>
                <a:gd name="T48" fmla="*/ 1444 w 1635"/>
                <a:gd name="T49" fmla="*/ 808 h 1331"/>
                <a:gd name="T50" fmla="*/ 1405 w 1635"/>
                <a:gd name="T51" fmla="*/ 774 h 1331"/>
                <a:gd name="T52" fmla="*/ 1411 w 1635"/>
                <a:gd name="T53" fmla="*/ 715 h 1331"/>
                <a:gd name="T54" fmla="*/ 1492 w 1635"/>
                <a:gd name="T55" fmla="*/ 642 h 1331"/>
                <a:gd name="T56" fmla="*/ 1604 w 1635"/>
                <a:gd name="T57" fmla="*/ 465 h 1331"/>
                <a:gd name="T58" fmla="*/ 1565 w 1635"/>
                <a:gd name="T59" fmla="*/ 431 h 1331"/>
                <a:gd name="T60" fmla="*/ 1546 w 1635"/>
                <a:gd name="T61" fmla="*/ 383 h 1331"/>
                <a:gd name="T62" fmla="*/ 1210 w 1635"/>
                <a:gd name="T63" fmla="*/ 315 h 1331"/>
                <a:gd name="T64" fmla="*/ 901 w 1635"/>
                <a:gd name="T65" fmla="*/ 304 h 1331"/>
                <a:gd name="T66" fmla="*/ 860 w 1635"/>
                <a:gd name="T67" fmla="*/ 315 h 1331"/>
                <a:gd name="T68" fmla="*/ 744 w 1635"/>
                <a:gd name="T69" fmla="*/ 271 h 1331"/>
                <a:gd name="T70" fmla="*/ 615 w 1635"/>
                <a:gd name="T71" fmla="*/ 274 h 1331"/>
                <a:gd name="T72" fmla="*/ 480 w 1635"/>
                <a:gd name="T73" fmla="*/ 81 h 1331"/>
                <a:gd name="T74" fmla="*/ 468 w 1635"/>
                <a:gd name="T75" fmla="*/ 84 h 1331"/>
                <a:gd name="T76" fmla="*/ 450 w 1635"/>
                <a:gd name="T77" fmla="*/ 50 h 1331"/>
                <a:gd name="T78" fmla="*/ 359 w 1635"/>
                <a:gd name="T79" fmla="*/ 33 h 1331"/>
                <a:gd name="T80" fmla="*/ 182 w 1635"/>
                <a:gd name="T81" fmla="*/ 565 h 1331"/>
                <a:gd name="T82" fmla="*/ 100 w 1635"/>
                <a:gd name="T83" fmla="*/ 666 h 1331"/>
                <a:gd name="T84" fmla="*/ 33 w 1635"/>
                <a:gd name="T85" fmla="*/ 987 h 1331"/>
                <a:gd name="T86" fmla="*/ 779 w 1635"/>
                <a:gd name="T87" fmla="*/ 1171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5" h="1331">
                  <a:moveTo>
                    <a:pt x="13" y="999"/>
                  </a:moveTo>
                  <a:cubicBezTo>
                    <a:pt x="5" y="997"/>
                    <a:pt x="0" y="989"/>
                    <a:pt x="2" y="980"/>
                  </a:cubicBezTo>
                  <a:lnTo>
                    <a:pt x="72" y="653"/>
                  </a:lnTo>
                  <a:cubicBezTo>
                    <a:pt x="72" y="650"/>
                    <a:pt x="73" y="648"/>
                    <a:pt x="75" y="646"/>
                  </a:cubicBezTo>
                  <a:lnTo>
                    <a:pt x="154" y="549"/>
                  </a:lnTo>
                  <a:lnTo>
                    <a:pt x="152" y="554"/>
                  </a:lnTo>
                  <a:lnTo>
                    <a:pt x="348" y="12"/>
                  </a:lnTo>
                  <a:cubicBezTo>
                    <a:pt x="351" y="4"/>
                    <a:pt x="359" y="0"/>
                    <a:pt x="367" y="2"/>
                  </a:cubicBezTo>
                  <a:lnTo>
                    <a:pt x="469" y="30"/>
                  </a:lnTo>
                  <a:cubicBezTo>
                    <a:pt x="475" y="32"/>
                    <a:pt x="479" y="36"/>
                    <a:pt x="481" y="42"/>
                  </a:cubicBezTo>
                  <a:lnTo>
                    <a:pt x="486" y="65"/>
                  </a:lnTo>
                  <a:lnTo>
                    <a:pt x="473" y="53"/>
                  </a:lnTo>
                  <a:lnTo>
                    <a:pt x="496" y="57"/>
                  </a:lnTo>
                  <a:cubicBezTo>
                    <a:pt x="501" y="57"/>
                    <a:pt x="504" y="60"/>
                    <a:pt x="507" y="64"/>
                  </a:cubicBezTo>
                  <a:lnTo>
                    <a:pt x="628" y="249"/>
                  </a:lnTo>
                  <a:lnTo>
                    <a:pt x="614" y="242"/>
                  </a:lnTo>
                  <a:lnTo>
                    <a:pt x="750" y="240"/>
                  </a:lnTo>
                  <a:cubicBezTo>
                    <a:pt x="752" y="240"/>
                    <a:pt x="754" y="241"/>
                    <a:pt x="757" y="241"/>
                  </a:cubicBezTo>
                  <a:lnTo>
                    <a:pt x="862" y="285"/>
                  </a:lnTo>
                  <a:lnTo>
                    <a:pt x="852" y="284"/>
                  </a:lnTo>
                  <a:lnTo>
                    <a:pt x="898" y="273"/>
                  </a:lnTo>
                  <a:cubicBezTo>
                    <a:pt x="899" y="273"/>
                    <a:pt x="901" y="272"/>
                    <a:pt x="902" y="272"/>
                  </a:cubicBezTo>
                  <a:lnTo>
                    <a:pt x="1214" y="284"/>
                  </a:lnTo>
                  <a:cubicBezTo>
                    <a:pt x="1215" y="284"/>
                    <a:pt x="1216" y="284"/>
                    <a:pt x="1217" y="284"/>
                  </a:cubicBezTo>
                  <a:lnTo>
                    <a:pt x="1564" y="362"/>
                  </a:lnTo>
                  <a:cubicBezTo>
                    <a:pt x="1569" y="363"/>
                    <a:pt x="1574" y="367"/>
                    <a:pt x="1576" y="372"/>
                  </a:cubicBezTo>
                  <a:lnTo>
                    <a:pt x="1593" y="415"/>
                  </a:lnTo>
                  <a:lnTo>
                    <a:pt x="1591" y="411"/>
                  </a:lnTo>
                  <a:lnTo>
                    <a:pt x="1630" y="465"/>
                  </a:lnTo>
                  <a:cubicBezTo>
                    <a:pt x="1634" y="470"/>
                    <a:pt x="1635" y="477"/>
                    <a:pt x="1631" y="483"/>
                  </a:cubicBezTo>
                  <a:lnTo>
                    <a:pt x="1516" y="663"/>
                  </a:lnTo>
                  <a:cubicBezTo>
                    <a:pt x="1515" y="664"/>
                    <a:pt x="1514" y="665"/>
                    <a:pt x="1513" y="666"/>
                  </a:cubicBezTo>
                  <a:lnTo>
                    <a:pt x="1437" y="731"/>
                  </a:lnTo>
                  <a:lnTo>
                    <a:pt x="1442" y="722"/>
                  </a:lnTo>
                  <a:lnTo>
                    <a:pt x="1433" y="767"/>
                  </a:lnTo>
                  <a:lnTo>
                    <a:pt x="1430" y="754"/>
                  </a:lnTo>
                  <a:lnTo>
                    <a:pt x="1471" y="805"/>
                  </a:lnTo>
                  <a:cubicBezTo>
                    <a:pt x="1475" y="810"/>
                    <a:pt x="1476" y="816"/>
                    <a:pt x="1473" y="822"/>
                  </a:cubicBezTo>
                  <a:lnTo>
                    <a:pt x="1424" y="928"/>
                  </a:lnTo>
                  <a:lnTo>
                    <a:pt x="1425" y="925"/>
                  </a:lnTo>
                  <a:lnTo>
                    <a:pt x="1325" y="1317"/>
                  </a:lnTo>
                  <a:cubicBezTo>
                    <a:pt x="1323" y="1326"/>
                    <a:pt x="1314" y="1331"/>
                    <a:pt x="1306" y="1329"/>
                  </a:cubicBezTo>
                  <a:lnTo>
                    <a:pt x="771" y="1202"/>
                  </a:lnTo>
                  <a:lnTo>
                    <a:pt x="13" y="999"/>
                  </a:lnTo>
                  <a:close/>
                  <a:moveTo>
                    <a:pt x="779" y="1171"/>
                  </a:moveTo>
                  <a:lnTo>
                    <a:pt x="1313" y="1298"/>
                  </a:lnTo>
                  <a:lnTo>
                    <a:pt x="1294" y="1310"/>
                  </a:lnTo>
                  <a:lnTo>
                    <a:pt x="1394" y="917"/>
                  </a:lnTo>
                  <a:cubicBezTo>
                    <a:pt x="1394" y="916"/>
                    <a:pt x="1395" y="915"/>
                    <a:pt x="1395" y="915"/>
                  </a:cubicBezTo>
                  <a:lnTo>
                    <a:pt x="1444" y="808"/>
                  </a:lnTo>
                  <a:lnTo>
                    <a:pt x="1446" y="825"/>
                  </a:lnTo>
                  <a:lnTo>
                    <a:pt x="1405" y="774"/>
                  </a:lnTo>
                  <a:cubicBezTo>
                    <a:pt x="1402" y="770"/>
                    <a:pt x="1401" y="765"/>
                    <a:pt x="1402" y="761"/>
                  </a:cubicBezTo>
                  <a:lnTo>
                    <a:pt x="1411" y="715"/>
                  </a:lnTo>
                  <a:cubicBezTo>
                    <a:pt x="1412" y="712"/>
                    <a:pt x="1414" y="709"/>
                    <a:pt x="1416" y="706"/>
                  </a:cubicBezTo>
                  <a:lnTo>
                    <a:pt x="1492" y="642"/>
                  </a:lnTo>
                  <a:lnTo>
                    <a:pt x="1489" y="645"/>
                  </a:lnTo>
                  <a:lnTo>
                    <a:pt x="1604" y="465"/>
                  </a:lnTo>
                  <a:lnTo>
                    <a:pt x="1605" y="484"/>
                  </a:lnTo>
                  <a:lnTo>
                    <a:pt x="1565" y="431"/>
                  </a:lnTo>
                  <a:cubicBezTo>
                    <a:pt x="1564" y="429"/>
                    <a:pt x="1563" y="428"/>
                    <a:pt x="1563" y="427"/>
                  </a:cubicBezTo>
                  <a:lnTo>
                    <a:pt x="1546" y="383"/>
                  </a:lnTo>
                  <a:lnTo>
                    <a:pt x="1557" y="393"/>
                  </a:lnTo>
                  <a:lnTo>
                    <a:pt x="1210" y="315"/>
                  </a:lnTo>
                  <a:lnTo>
                    <a:pt x="1213" y="316"/>
                  </a:lnTo>
                  <a:lnTo>
                    <a:pt x="901" y="304"/>
                  </a:lnTo>
                  <a:lnTo>
                    <a:pt x="905" y="304"/>
                  </a:lnTo>
                  <a:lnTo>
                    <a:pt x="860" y="315"/>
                  </a:lnTo>
                  <a:cubicBezTo>
                    <a:pt x="857" y="316"/>
                    <a:pt x="853" y="316"/>
                    <a:pt x="850" y="315"/>
                  </a:cubicBezTo>
                  <a:lnTo>
                    <a:pt x="744" y="271"/>
                  </a:lnTo>
                  <a:lnTo>
                    <a:pt x="751" y="272"/>
                  </a:lnTo>
                  <a:lnTo>
                    <a:pt x="615" y="274"/>
                  </a:lnTo>
                  <a:cubicBezTo>
                    <a:pt x="609" y="274"/>
                    <a:pt x="604" y="271"/>
                    <a:pt x="601" y="267"/>
                  </a:cubicBezTo>
                  <a:lnTo>
                    <a:pt x="480" y="81"/>
                  </a:lnTo>
                  <a:lnTo>
                    <a:pt x="491" y="88"/>
                  </a:lnTo>
                  <a:lnTo>
                    <a:pt x="468" y="84"/>
                  </a:lnTo>
                  <a:cubicBezTo>
                    <a:pt x="462" y="83"/>
                    <a:pt x="457" y="79"/>
                    <a:pt x="455" y="72"/>
                  </a:cubicBezTo>
                  <a:lnTo>
                    <a:pt x="450" y="50"/>
                  </a:lnTo>
                  <a:lnTo>
                    <a:pt x="461" y="61"/>
                  </a:lnTo>
                  <a:lnTo>
                    <a:pt x="359" y="33"/>
                  </a:lnTo>
                  <a:lnTo>
                    <a:pt x="378" y="23"/>
                  </a:lnTo>
                  <a:lnTo>
                    <a:pt x="182" y="565"/>
                  </a:lnTo>
                  <a:cubicBezTo>
                    <a:pt x="181" y="567"/>
                    <a:pt x="180" y="568"/>
                    <a:pt x="179" y="570"/>
                  </a:cubicBezTo>
                  <a:lnTo>
                    <a:pt x="100" y="666"/>
                  </a:lnTo>
                  <a:lnTo>
                    <a:pt x="103" y="659"/>
                  </a:lnTo>
                  <a:lnTo>
                    <a:pt x="33" y="987"/>
                  </a:lnTo>
                  <a:lnTo>
                    <a:pt x="22" y="968"/>
                  </a:lnTo>
                  <a:lnTo>
                    <a:pt x="779" y="117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9" name="Freeform 273"/>
            <p:cNvSpPr>
              <a:spLocks/>
            </p:cNvSpPr>
            <p:nvPr/>
          </p:nvSpPr>
          <p:spPr bwMode="auto">
            <a:xfrm>
              <a:off x="149226" y="2416176"/>
              <a:ext cx="669925" cy="1206500"/>
            </a:xfrm>
            <a:custGeom>
              <a:avLst/>
              <a:gdLst>
                <a:gd name="T0" fmla="*/ 13 w 422"/>
                <a:gd name="T1" fmla="*/ 155 h 760"/>
                <a:gd name="T2" fmla="*/ 1 w 422"/>
                <a:gd name="T3" fmla="*/ 213 h 760"/>
                <a:gd name="T4" fmla="*/ 42 w 422"/>
                <a:gd name="T5" fmla="*/ 308 h 760"/>
                <a:gd name="T6" fmla="*/ 50 w 422"/>
                <a:gd name="T7" fmla="*/ 303 h 760"/>
                <a:gd name="T8" fmla="*/ 63 w 422"/>
                <a:gd name="T9" fmla="*/ 343 h 760"/>
                <a:gd name="T10" fmla="*/ 42 w 422"/>
                <a:gd name="T11" fmla="*/ 314 h 760"/>
                <a:gd name="T12" fmla="*/ 38 w 422"/>
                <a:gd name="T13" fmla="*/ 359 h 760"/>
                <a:gd name="T14" fmla="*/ 61 w 422"/>
                <a:gd name="T15" fmla="*/ 384 h 760"/>
                <a:gd name="T16" fmla="*/ 44 w 422"/>
                <a:gd name="T17" fmla="*/ 422 h 760"/>
                <a:gd name="T18" fmla="*/ 88 w 422"/>
                <a:gd name="T19" fmla="*/ 524 h 760"/>
                <a:gd name="T20" fmla="*/ 79 w 422"/>
                <a:gd name="T21" fmla="*/ 560 h 760"/>
                <a:gd name="T22" fmla="*/ 138 w 422"/>
                <a:gd name="T23" fmla="*/ 589 h 760"/>
                <a:gd name="T24" fmla="*/ 160 w 422"/>
                <a:gd name="T25" fmla="*/ 619 h 760"/>
                <a:gd name="T26" fmla="*/ 184 w 422"/>
                <a:gd name="T27" fmla="*/ 630 h 760"/>
                <a:gd name="T28" fmla="*/ 184 w 422"/>
                <a:gd name="T29" fmla="*/ 648 h 760"/>
                <a:gd name="T30" fmla="*/ 199 w 422"/>
                <a:gd name="T31" fmla="*/ 651 h 760"/>
                <a:gd name="T32" fmla="*/ 234 w 422"/>
                <a:gd name="T33" fmla="*/ 709 h 760"/>
                <a:gd name="T34" fmla="*/ 234 w 422"/>
                <a:gd name="T35" fmla="*/ 750 h 760"/>
                <a:gd name="T36" fmla="*/ 385 w 422"/>
                <a:gd name="T37" fmla="*/ 760 h 760"/>
                <a:gd name="T38" fmla="*/ 375 w 422"/>
                <a:gd name="T39" fmla="*/ 743 h 760"/>
                <a:gd name="T40" fmla="*/ 380 w 422"/>
                <a:gd name="T41" fmla="*/ 718 h 760"/>
                <a:gd name="T42" fmla="*/ 404 w 422"/>
                <a:gd name="T43" fmla="*/ 678 h 760"/>
                <a:gd name="T44" fmla="*/ 422 w 422"/>
                <a:gd name="T45" fmla="*/ 665 h 760"/>
                <a:gd name="T46" fmla="*/ 412 w 422"/>
                <a:gd name="T47" fmla="*/ 650 h 760"/>
                <a:gd name="T48" fmla="*/ 404 w 422"/>
                <a:gd name="T49" fmla="*/ 610 h 760"/>
                <a:gd name="T50" fmla="*/ 189 w 422"/>
                <a:gd name="T51" fmla="*/ 261 h 760"/>
                <a:gd name="T52" fmla="*/ 240 w 422"/>
                <a:gd name="T53" fmla="*/ 59 h 760"/>
                <a:gd name="T54" fmla="*/ 39 w 422"/>
                <a:gd name="T55" fmla="*/ 0 h 760"/>
                <a:gd name="T56" fmla="*/ 33 w 422"/>
                <a:gd name="T57" fmla="*/ 12 h 760"/>
                <a:gd name="T58" fmla="*/ 0 w 422"/>
                <a:gd name="T59" fmla="*/ 101 h 760"/>
                <a:gd name="T60" fmla="*/ 13 w 422"/>
                <a:gd name="T61" fmla="*/ 155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2" h="760">
                  <a:moveTo>
                    <a:pt x="13" y="155"/>
                  </a:moveTo>
                  <a:lnTo>
                    <a:pt x="1" y="213"/>
                  </a:lnTo>
                  <a:lnTo>
                    <a:pt x="42" y="308"/>
                  </a:lnTo>
                  <a:lnTo>
                    <a:pt x="50" y="303"/>
                  </a:lnTo>
                  <a:lnTo>
                    <a:pt x="63" y="343"/>
                  </a:lnTo>
                  <a:lnTo>
                    <a:pt x="42" y="314"/>
                  </a:lnTo>
                  <a:lnTo>
                    <a:pt x="38" y="359"/>
                  </a:lnTo>
                  <a:lnTo>
                    <a:pt x="61" y="384"/>
                  </a:lnTo>
                  <a:lnTo>
                    <a:pt x="44" y="422"/>
                  </a:lnTo>
                  <a:lnTo>
                    <a:pt x="88" y="524"/>
                  </a:lnTo>
                  <a:lnTo>
                    <a:pt x="79" y="560"/>
                  </a:lnTo>
                  <a:lnTo>
                    <a:pt x="138" y="589"/>
                  </a:lnTo>
                  <a:lnTo>
                    <a:pt x="160" y="619"/>
                  </a:lnTo>
                  <a:lnTo>
                    <a:pt x="184" y="630"/>
                  </a:lnTo>
                  <a:lnTo>
                    <a:pt x="184" y="648"/>
                  </a:lnTo>
                  <a:lnTo>
                    <a:pt x="199" y="651"/>
                  </a:lnTo>
                  <a:lnTo>
                    <a:pt x="234" y="709"/>
                  </a:lnTo>
                  <a:lnTo>
                    <a:pt x="234" y="750"/>
                  </a:lnTo>
                  <a:lnTo>
                    <a:pt x="385" y="760"/>
                  </a:lnTo>
                  <a:lnTo>
                    <a:pt x="375" y="743"/>
                  </a:lnTo>
                  <a:lnTo>
                    <a:pt x="380" y="718"/>
                  </a:lnTo>
                  <a:lnTo>
                    <a:pt x="404" y="678"/>
                  </a:lnTo>
                  <a:lnTo>
                    <a:pt x="422" y="665"/>
                  </a:lnTo>
                  <a:lnTo>
                    <a:pt x="412" y="650"/>
                  </a:lnTo>
                  <a:lnTo>
                    <a:pt x="404" y="610"/>
                  </a:lnTo>
                  <a:lnTo>
                    <a:pt x="189" y="261"/>
                  </a:lnTo>
                  <a:lnTo>
                    <a:pt x="240" y="59"/>
                  </a:lnTo>
                  <a:lnTo>
                    <a:pt x="39" y="0"/>
                  </a:lnTo>
                  <a:lnTo>
                    <a:pt x="33" y="12"/>
                  </a:lnTo>
                  <a:lnTo>
                    <a:pt x="0" y="101"/>
                  </a:lnTo>
                  <a:lnTo>
                    <a:pt x="13" y="155"/>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0" name="Freeform 274"/>
            <p:cNvSpPr>
              <a:spLocks noEditPoints="1"/>
            </p:cNvSpPr>
            <p:nvPr/>
          </p:nvSpPr>
          <p:spPr bwMode="auto">
            <a:xfrm>
              <a:off x="141288" y="2408239"/>
              <a:ext cx="685800" cy="1222375"/>
            </a:xfrm>
            <a:custGeom>
              <a:avLst/>
              <a:gdLst>
                <a:gd name="T0" fmla="*/ 83 w 1633"/>
                <a:gd name="T1" fmla="*/ 548 h 2626"/>
                <a:gd name="T2" fmla="*/ 37 w 1633"/>
                <a:gd name="T3" fmla="*/ 738 h 2626"/>
                <a:gd name="T4" fmla="*/ 169 w 1633"/>
                <a:gd name="T5" fmla="*/ 1055 h 2626"/>
                <a:gd name="T6" fmla="*/ 211 w 1633"/>
                <a:gd name="T7" fmla="*/ 1035 h 2626"/>
                <a:gd name="T8" fmla="*/ 269 w 1633"/>
                <a:gd name="T9" fmla="*/ 1181 h 2626"/>
                <a:gd name="T10" fmla="*/ 241 w 1633"/>
                <a:gd name="T11" fmla="*/ 1196 h 2626"/>
                <a:gd name="T12" fmla="*/ 194 w 1633"/>
                <a:gd name="T13" fmla="*/ 1091 h 2626"/>
                <a:gd name="T14" fmla="*/ 172 w 1633"/>
                <a:gd name="T15" fmla="*/ 1229 h 2626"/>
                <a:gd name="T16" fmla="*/ 262 w 1633"/>
                <a:gd name="T17" fmla="*/ 1335 h 2626"/>
                <a:gd name="T18" fmla="*/ 200 w 1633"/>
                <a:gd name="T19" fmla="*/ 1449 h 2626"/>
                <a:gd name="T20" fmla="*/ 368 w 1633"/>
                <a:gd name="T21" fmla="*/ 1809 h 2626"/>
                <a:gd name="T22" fmla="*/ 323 w 1633"/>
                <a:gd name="T23" fmla="*/ 1914 h 2626"/>
                <a:gd name="T24" fmla="*/ 551 w 1633"/>
                <a:gd name="T25" fmla="*/ 2017 h 2626"/>
                <a:gd name="T26" fmla="*/ 628 w 1633"/>
                <a:gd name="T27" fmla="*/ 2114 h 2626"/>
                <a:gd name="T28" fmla="*/ 731 w 1633"/>
                <a:gd name="T29" fmla="*/ 2165 h 2626"/>
                <a:gd name="T30" fmla="*/ 718 w 1633"/>
                <a:gd name="T31" fmla="*/ 2212 h 2626"/>
                <a:gd name="T32" fmla="*/ 785 w 1633"/>
                <a:gd name="T33" fmla="*/ 2230 h 2626"/>
                <a:gd name="T34" fmla="*/ 919 w 1633"/>
                <a:gd name="T35" fmla="*/ 2437 h 2626"/>
                <a:gd name="T36" fmla="*/ 904 w 1633"/>
                <a:gd name="T37" fmla="*/ 2561 h 2626"/>
                <a:gd name="T38" fmla="*/ 1460 w 1633"/>
                <a:gd name="T39" fmla="*/ 2618 h 2626"/>
                <a:gd name="T40" fmla="*/ 1422 w 1633"/>
                <a:gd name="T41" fmla="*/ 2548 h 2626"/>
                <a:gd name="T42" fmla="*/ 1442 w 1633"/>
                <a:gd name="T43" fmla="*/ 2457 h 2626"/>
                <a:gd name="T44" fmla="*/ 1540 w 1633"/>
                <a:gd name="T45" fmla="*/ 2316 h 2626"/>
                <a:gd name="T46" fmla="*/ 1604 w 1633"/>
                <a:gd name="T47" fmla="*/ 2296 h 2626"/>
                <a:gd name="T48" fmla="*/ 1561 w 1633"/>
                <a:gd name="T49" fmla="*/ 2238 h 2626"/>
                <a:gd name="T50" fmla="*/ 1535 w 1633"/>
                <a:gd name="T51" fmla="*/ 2106 h 2626"/>
                <a:gd name="T52" fmla="*/ 719 w 1633"/>
                <a:gd name="T53" fmla="*/ 902 h 2626"/>
                <a:gd name="T54" fmla="*/ 923 w 1633"/>
                <a:gd name="T55" fmla="*/ 233 h 2626"/>
                <a:gd name="T56" fmla="*/ 180 w 1633"/>
                <a:gd name="T57" fmla="*/ 25 h 2626"/>
                <a:gd name="T58" fmla="*/ 31 w 1633"/>
                <a:gd name="T59" fmla="*/ 368 h 2626"/>
                <a:gd name="T60" fmla="*/ 83 w 1633"/>
                <a:gd name="T61" fmla="*/ 541 h 2626"/>
                <a:gd name="T62" fmla="*/ 2 w 1633"/>
                <a:gd name="T63" fmla="*/ 355 h 2626"/>
                <a:gd name="T64" fmla="*/ 153 w 1633"/>
                <a:gd name="T65" fmla="*/ 10 h 2626"/>
                <a:gd name="T66" fmla="*/ 932 w 1633"/>
                <a:gd name="T67" fmla="*/ 202 h 2626"/>
                <a:gd name="T68" fmla="*/ 943 w 1633"/>
                <a:gd name="T69" fmla="*/ 222 h 2626"/>
                <a:gd name="T70" fmla="*/ 747 w 1633"/>
                <a:gd name="T71" fmla="*/ 897 h 2626"/>
                <a:gd name="T72" fmla="*/ 1564 w 1633"/>
                <a:gd name="T73" fmla="*/ 2094 h 2626"/>
                <a:gd name="T74" fmla="*/ 1589 w 1633"/>
                <a:gd name="T75" fmla="*/ 2225 h 2626"/>
                <a:gd name="T76" fmla="*/ 1632 w 1633"/>
                <a:gd name="T77" fmla="*/ 2289 h 2626"/>
                <a:gd name="T78" fmla="*/ 1557 w 1633"/>
                <a:gd name="T79" fmla="*/ 2343 h 2626"/>
                <a:gd name="T80" fmla="*/ 1468 w 1633"/>
                <a:gd name="T81" fmla="*/ 2475 h 2626"/>
                <a:gd name="T82" fmla="*/ 1454 w 1633"/>
                <a:gd name="T83" fmla="*/ 2554 h 2626"/>
                <a:gd name="T84" fmla="*/ 1488 w 1633"/>
                <a:gd name="T85" fmla="*/ 2601 h 2626"/>
                <a:gd name="T86" fmla="*/ 1473 w 1633"/>
                <a:gd name="T87" fmla="*/ 2625 h 2626"/>
                <a:gd name="T88" fmla="*/ 887 w 1633"/>
                <a:gd name="T89" fmla="*/ 2577 h 2626"/>
                <a:gd name="T90" fmla="*/ 889 w 1633"/>
                <a:gd name="T91" fmla="*/ 2446 h 2626"/>
                <a:gd name="T92" fmla="*/ 769 w 1633"/>
                <a:gd name="T93" fmla="*/ 2255 h 2626"/>
                <a:gd name="T94" fmla="*/ 699 w 1633"/>
                <a:gd name="T95" fmla="*/ 2228 h 2626"/>
                <a:gd name="T96" fmla="*/ 709 w 1633"/>
                <a:gd name="T97" fmla="*/ 2180 h 2626"/>
                <a:gd name="T98" fmla="*/ 610 w 1633"/>
                <a:gd name="T99" fmla="*/ 2139 h 2626"/>
                <a:gd name="T100" fmla="*/ 532 w 1633"/>
                <a:gd name="T101" fmla="*/ 2042 h 2626"/>
                <a:gd name="T102" fmla="*/ 301 w 1633"/>
                <a:gd name="T103" fmla="*/ 1924 h 2626"/>
                <a:gd name="T104" fmla="*/ 338 w 1633"/>
                <a:gd name="T105" fmla="*/ 1811 h 2626"/>
                <a:gd name="T106" fmla="*/ 171 w 1633"/>
                <a:gd name="T107" fmla="*/ 1449 h 2626"/>
                <a:gd name="T108" fmla="*/ 237 w 1633"/>
                <a:gd name="T109" fmla="*/ 1339 h 2626"/>
                <a:gd name="T110" fmla="*/ 145 w 1633"/>
                <a:gd name="T111" fmla="*/ 1239 h 2626"/>
                <a:gd name="T112" fmla="*/ 173 w 1633"/>
                <a:gd name="T113" fmla="*/ 1074 h 2626"/>
                <a:gd name="T114" fmla="*/ 266 w 1633"/>
                <a:gd name="T115" fmla="*/ 1176 h 2626"/>
                <a:gd name="T116" fmla="*/ 191 w 1633"/>
                <a:gd name="T117" fmla="*/ 1055 h 2626"/>
                <a:gd name="T118" fmla="*/ 187 w 1633"/>
                <a:gd name="T119" fmla="*/ 1082 h 2626"/>
                <a:gd name="T120" fmla="*/ 163 w 1633"/>
                <a:gd name="T121" fmla="*/ 1076 h 2626"/>
                <a:gd name="T122" fmla="*/ 7 w 1633"/>
                <a:gd name="T123" fmla="*/ 742 h 2626"/>
                <a:gd name="T124" fmla="*/ 52 w 1633"/>
                <a:gd name="T125" fmla="*/ 549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33" h="2626">
                  <a:moveTo>
                    <a:pt x="83" y="541"/>
                  </a:moveTo>
                  <a:cubicBezTo>
                    <a:pt x="84" y="543"/>
                    <a:pt x="84" y="546"/>
                    <a:pt x="83" y="548"/>
                  </a:cubicBezTo>
                  <a:lnTo>
                    <a:pt x="38" y="749"/>
                  </a:lnTo>
                  <a:lnTo>
                    <a:pt x="37" y="738"/>
                  </a:lnTo>
                  <a:lnTo>
                    <a:pt x="192" y="1062"/>
                  </a:lnTo>
                  <a:lnTo>
                    <a:pt x="169" y="1055"/>
                  </a:lnTo>
                  <a:lnTo>
                    <a:pt x="197" y="1036"/>
                  </a:lnTo>
                  <a:cubicBezTo>
                    <a:pt x="202" y="1034"/>
                    <a:pt x="207" y="1033"/>
                    <a:pt x="211" y="1035"/>
                  </a:cubicBezTo>
                  <a:cubicBezTo>
                    <a:pt x="216" y="1036"/>
                    <a:pt x="220" y="1040"/>
                    <a:pt x="221" y="1044"/>
                  </a:cubicBezTo>
                  <a:lnTo>
                    <a:pt x="269" y="1181"/>
                  </a:lnTo>
                  <a:cubicBezTo>
                    <a:pt x="271" y="1188"/>
                    <a:pt x="268" y="1196"/>
                    <a:pt x="261" y="1200"/>
                  </a:cubicBezTo>
                  <a:cubicBezTo>
                    <a:pt x="255" y="1204"/>
                    <a:pt x="246" y="1202"/>
                    <a:pt x="241" y="1196"/>
                  </a:cubicBezTo>
                  <a:lnTo>
                    <a:pt x="165" y="1099"/>
                  </a:lnTo>
                  <a:lnTo>
                    <a:pt x="194" y="1091"/>
                  </a:lnTo>
                  <a:lnTo>
                    <a:pt x="177" y="1242"/>
                  </a:lnTo>
                  <a:lnTo>
                    <a:pt x="172" y="1229"/>
                  </a:lnTo>
                  <a:lnTo>
                    <a:pt x="259" y="1316"/>
                  </a:lnTo>
                  <a:cubicBezTo>
                    <a:pt x="264" y="1321"/>
                    <a:pt x="265" y="1329"/>
                    <a:pt x="262" y="1335"/>
                  </a:cubicBezTo>
                  <a:lnTo>
                    <a:pt x="200" y="1463"/>
                  </a:lnTo>
                  <a:lnTo>
                    <a:pt x="200" y="1449"/>
                  </a:lnTo>
                  <a:lnTo>
                    <a:pt x="367" y="1797"/>
                  </a:lnTo>
                  <a:cubicBezTo>
                    <a:pt x="369" y="1801"/>
                    <a:pt x="369" y="1805"/>
                    <a:pt x="368" y="1809"/>
                  </a:cubicBezTo>
                  <a:lnTo>
                    <a:pt x="332" y="1933"/>
                  </a:lnTo>
                  <a:lnTo>
                    <a:pt x="323" y="1914"/>
                  </a:lnTo>
                  <a:lnTo>
                    <a:pt x="545" y="2013"/>
                  </a:lnTo>
                  <a:cubicBezTo>
                    <a:pt x="547" y="2014"/>
                    <a:pt x="549" y="2015"/>
                    <a:pt x="551" y="2017"/>
                  </a:cubicBezTo>
                  <a:lnTo>
                    <a:pt x="634" y="2119"/>
                  </a:lnTo>
                  <a:lnTo>
                    <a:pt x="628" y="2114"/>
                  </a:lnTo>
                  <a:lnTo>
                    <a:pt x="721" y="2150"/>
                  </a:lnTo>
                  <a:cubicBezTo>
                    <a:pt x="727" y="2153"/>
                    <a:pt x="731" y="2159"/>
                    <a:pt x="731" y="2165"/>
                  </a:cubicBezTo>
                  <a:lnTo>
                    <a:pt x="731" y="2228"/>
                  </a:lnTo>
                  <a:lnTo>
                    <a:pt x="718" y="2212"/>
                  </a:lnTo>
                  <a:lnTo>
                    <a:pt x="775" y="2223"/>
                  </a:lnTo>
                  <a:cubicBezTo>
                    <a:pt x="779" y="2224"/>
                    <a:pt x="783" y="2227"/>
                    <a:pt x="785" y="2230"/>
                  </a:cubicBezTo>
                  <a:lnTo>
                    <a:pt x="916" y="2429"/>
                  </a:lnTo>
                  <a:cubicBezTo>
                    <a:pt x="918" y="2431"/>
                    <a:pt x="919" y="2434"/>
                    <a:pt x="919" y="2437"/>
                  </a:cubicBezTo>
                  <a:lnTo>
                    <a:pt x="919" y="2577"/>
                  </a:lnTo>
                  <a:lnTo>
                    <a:pt x="904" y="2561"/>
                  </a:lnTo>
                  <a:lnTo>
                    <a:pt x="1475" y="2593"/>
                  </a:lnTo>
                  <a:lnTo>
                    <a:pt x="1460" y="2618"/>
                  </a:lnTo>
                  <a:lnTo>
                    <a:pt x="1424" y="2559"/>
                  </a:lnTo>
                  <a:cubicBezTo>
                    <a:pt x="1422" y="2556"/>
                    <a:pt x="1422" y="2552"/>
                    <a:pt x="1422" y="2548"/>
                  </a:cubicBezTo>
                  <a:lnTo>
                    <a:pt x="1439" y="2463"/>
                  </a:lnTo>
                  <a:cubicBezTo>
                    <a:pt x="1440" y="2461"/>
                    <a:pt x="1441" y="2459"/>
                    <a:pt x="1442" y="2457"/>
                  </a:cubicBezTo>
                  <a:lnTo>
                    <a:pt x="1535" y="2321"/>
                  </a:lnTo>
                  <a:cubicBezTo>
                    <a:pt x="1536" y="2319"/>
                    <a:pt x="1538" y="2317"/>
                    <a:pt x="1540" y="2316"/>
                  </a:cubicBezTo>
                  <a:lnTo>
                    <a:pt x="1608" y="2273"/>
                  </a:lnTo>
                  <a:lnTo>
                    <a:pt x="1604" y="2296"/>
                  </a:lnTo>
                  <a:lnTo>
                    <a:pt x="1564" y="2245"/>
                  </a:lnTo>
                  <a:cubicBezTo>
                    <a:pt x="1562" y="2243"/>
                    <a:pt x="1561" y="2241"/>
                    <a:pt x="1561" y="2238"/>
                  </a:cubicBezTo>
                  <a:lnTo>
                    <a:pt x="1532" y="2100"/>
                  </a:lnTo>
                  <a:lnTo>
                    <a:pt x="1535" y="2106"/>
                  </a:lnTo>
                  <a:lnTo>
                    <a:pt x="721" y="915"/>
                  </a:lnTo>
                  <a:cubicBezTo>
                    <a:pt x="718" y="911"/>
                    <a:pt x="717" y="906"/>
                    <a:pt x="719" y="902"/>
                  </a:cubicBezTo>
                  <a:lnTo>
                    <a:pt x="912" y="214"/>
                  </a:lnTo>
                  <a:lnTo>
                    <a:pt x="923" y="233"/>
                  </a:lnTo>
                  <a:lnTo>
                    <a:pt x="162" y="33"/>
                  </a:lnTo>
                  <a:lnTo>
                    <a:pt x="180" y="25"/>
                  </a:lnTo>
                  <a:lnTo>
                    <a:pt x="158" y="65"/>
                  </a:lnTo>
                  <a:lnTo>
                    <a:pt x="31" y="368"/>
                  </a:lnTo>
                  <a:lnTo>
                    <a:pt x="32" y="357"/>
                  </a:lnTo>
                  <a:lnTo>
                    <a:pt x="83" y="541"/>
                  </a:lnTo>
                  <a:close/>
                  <a:moveTo>
                    <a:pt x="1" y="366"/>
                  </a:moveTo>
                  <a:cubicBezTo>
                    <a:pt x="0" y="362"/>
                    <a:pt x="0" y="359"/>
                    <a:pt x="2" y="355"/>
                  </a:cubicBezTo>
                  <a:lnTo>
                    <a:pt x="130" y="49"/>
                  </a:lnTo>
                  <a:lnTo>
                    <a:pt x="153" y="10"/>
                  </a:lnTo>
                  <a:cubicBezTo>
                    <a:pt x="156" y="3"/>
                    <a:pt x="163" y="0"/>
                    <a:pt x="170" y="2"/>
                  </a:cubicBezTo>
                  <a:lnTo>
                    <a:pt x="932" y="202"/>
                  </a:lnTo>
                  <a:cubicBezTo>
                    <a:pt x="936" y="203"/>
                    <a:pt x="939" y="206"/>
                    <a:pt x="941" y="210"/>
                  </a:cubicBezTo>
                  <a:cubicBezTo>
                    <a:pt x="944" y="214"/>
                    <a:pt x="944" y="218"/>
                    <a:pt x="943" y="222"/>
                  </a:cubicBezTo>
                  <a:lnTo>
                    <a:pt x="749" y="910"/>
                  </a:lnTo>
                  <a:lnTo>
                    <a:pt x="747" y="897"/>
                  </a:lnTo>
                  <a:lnTo>
                    <a:pt x="1561" y="2088"/>
                  </a:lnTo>
                  <a:cubicBezTo>
                    <a:pt x="1563" y="2090"/>
                    <a:pt x="1563" y="2092"/>
                    <a:pt x="1564" y="2094"/>
                  </a:cubicBezTo>
                  <a:lnTo>
                    <a:pt x="1592" y="2232"/>
                  </a:lnTo>
                  <a:lnTo>
                    <a:pt x="1589" y="2225"/>
                  </a:lnTo>
                  <a:lnTo>
                    <a:pt x="1629" y="2276"/>
                  </a:lnTo>
                  <a:cubicBezTo>
                    <a:pt x="1632" y="2280"/>
                    <a:pt x="1633" y="2284"/>
                    <a:pt x="1632" y="2289"/>
                  </a:cubicBezTo>
                  <a:cubicBezTo>
                    <a:pt x="1631" y="2293"/>
                    <a:pt x="1629" y="2297"/>
                    <a:pt x="1625" y="2300"/>
                  </a:cubicBezTo>
                  <a:lnTo>
                    <a:pt x="1557" y="2343"/>
                  </a:lnTo>
                  <a:lnTo>
                    <a:pt x="1561" y="2339"/>
                  </a:lnTo>
                  <a:lnTo>
                    <a:pt x="1468" y="2475"/>
                  </a:lnTo>
                  <a:lnTo>
                    <a:pt x="1471" y="2469"/>
                  </a:lnTo>
                  <a:lnTo>
                    <a:pt x="1454" y="2554"/>
                  </a:lnTo>
                  <a:lnTo>
                    <a:pt x="1452" y="2542"/>
                  </a:lnTo>
                  <a:lnTo>
                    <a:pt x="1488" y="2601"/>
                  </a:lnTo>
                  <a:cubicBezTo>
                    <a:pt x="1491" y="2606"/>
                    <a:pt x="1491" y="2613"/>
                    <a:pt x="1488" y="2618"/>
                  </a:cubicBezTo>
                  <a:cubicBezTo>
                    <a:pt x="1485" y="2623"/>
                    <a:pt x="1479" y="2626"/>
                    <a:pt x="1473" y="2625"/>
                  </a:cubicBezTo>
                  <a:lnTo>
                    <a:pt x="902" y="2593"/>
                  </a:lnTo>
                  <a:cubicBezTo>
                    <a:pt x="893" y="2593"/>
                    <a:pt x="887" y="2586"/>
                    <a:pt x="887" y="2577"/>
                  </a:cubicBezTo>
                  <a:lnTo>
                    <a:pt x="887" y="2437"/>
                  </a:lnTo>
                  <a:lnTo>
                    <a:pt x="889" y="2446"/>
                  </a:lnTo>
                  <a:lnTo>
                    <a:pt x="759" y="2248"/>
                  </a:lnTo>
                  <a:lnTo>
                    <a:pt x="769" y="2255"/>
                  </a:lnTo>
                  <a:lnTo>
                    <a:pt x="712" y="2243"/>
                  </a:lnTo>
                  <a:cubicBezTo>
                    <a:pt x="704" y="2242"/>
                    <a:pt x="699" y="2235"/>
                    <a:pt x="699" y="2228"/>
                  </a:cubicBezTo>
                  <a:lnTo>
                    <a:pt x="699" y="2165"/>
                  </a:lnTo>
                  <a:lnTo>
                    <a:pt x="709" y="2180"/>
                  </a:lnTo>
                  <a:lnTo>
                    <a:pt x="616" y="2144"/>
                  </a:lnTo>
                  <a:cubicBezTo>
                    <a:pt x="614" y="2143"/>
                    <a:pt x="611" y="2142"/>
                    <a:pt x="610" y="2139"/>
                  </a:cubicBezTo>
                  <a:lnTo>
                    <a:pt x="526" y="2037"/>
                  </a:lnTo>
                  <a:lnTo>
                    <a:pt x="532" y="2042"/>
                  </a:lnTo>
                  <a:lnTo>
                    <a:pt x="310" y="1943"/>
                  </a:lnTo>
                  <a:cubicBezTo>
                    <a:pt x="303" y="1940"/>
                    <a:pt x="299" y="1932"/>
                    <a:pt x="301" y="1924"/>
                  </a:cubicBezTo>
                  <a:lnTo>
                    <a:pt x="337" y="1800"/>
                  </a:lnTo>
                  <a:lnTo>
                    <a:pt x="338" y="1811"/>
                  </a:lnTo>
                  <a:lnTo>
                    <a:pt x="171" y="1463"/>
                  </a:lnTo>
                  <a:cubicBezTo>
                    <a:pt x="169" y="1459"/>
                    <a:pt x="169" y="1454"/>
                    <a:pt x="171" y="1449"/>
                  </a:cubicBezTo>
                  <a:lnTo>
                    <a:pt x="234" y="1321"/>
                  </a:lnTo>
                  <a:lnTo>
                    <a:pt x="237" y="1339"/>
                  </a:lnTo>
                  <a:lnTo>
                    <a:pt x="149" y="1252"/>
                  </a:lnTo>
                  <a:cubicBezTo>
                    <a:pt x="146" y="1249"/>
                    <a:pt x="144" y="1244"/>
                    <a:pt x="145" y="1239"/>
                  </a:cubicBezTo>
                  <a:lnTo>
                    <a:pt x="162" y="1088"/>
                  </a:lnTo>
                  <a:cubicBezTo>
                    <a:pt x="163" y="1081"/>
                    <a:pt x="167" y="1076"/>
                    <a:pt x="173" y="1074"/>
                  </a:cubicBezTo>
                  <a:cubicBezTo>
                    <a:pt x="180" y="1072"/>
                    <a:pt x="186" y="1074"/>
                    <a:pt x="190" y="1080"/>
                  </a:cubicBezTo>
                  <a:lnTo>
                    <a:pt x="266" y="1176"/>
                  </a:lnTo>
                  <a:lnTo>
                    <a:pt x="239" y="1191"/>
                  </a:lnTo>
                  <a:lnTo>
                    <a:pt x="191" y="1055"/>
                  </a:lnTo>
                  <a:lnTo>
                    <a:pt x="215" y="1063"/>
                  </a:lnTo>
                  <a:lnTo>
                    <a:pt x="187" y="1082"/>
                  </a:lnTo>
                  <a:cubicBezTo>
                    <a:pt x="183" y="1085"/>
                    <a:pt x="178" y="1085"/>
                    <a:pt x="174" y="1084"/>
                  </a:cubicBezTo>
                  <a:cubicBezTo>
                    <a:pt x="169" y="1083"/>
                    <a:pt x="165" y="1080"/>
                    <a:pt x="163" y="1076"/>
                  </a:cubicBezTo>
                  <a:lnTo>
                    <a:pt x="8" y="752"/>
                  </a:lnTo>
                  <a:cubicBezTo>
                    <a:pt x="6" y="749"/>
                    <a:pt x="6" y="745"/>
                    <a:pt x="7" y="742"/>
                  </a:cubicBezTo>
                  <a:lnTo>
                    <a:pt x="52" y="541"/>
                  </a:lnTo>
                  <a:lnTo>
                    <a:pt x="52" y="549"/>
                  </a:lnTo>
                  <a:lnTo>
                    <a:pt x="1" y="36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1" name="Freeform 275"/>
            <p:cNvSpPr>
              <a:spLocks/>
            </p:cNvSpPr>
            <p:nvPr/>
          </p:nvSpPr>
          <p:spPr bwMode="auto">
            <a:xfrm>
              <a:off x="444501" y="2513014"/>
              <a:ext cx="534988" cy="871538"/>
            </a:xfrm>
            <a:custGeom>
              <a:avLst/>
              <a:gdLst>
                <a:gd name="T0" fmla="*/ 0 w 337"/>
                <a:gd name="T1" fmla="*/ 201 h 549"/>
                <a:gd name="T2" fmla="*/ 214 w 337"/>
                <a:gd name="T3" fmla="*/ 549 h 549"/>
                <a:gd name="T4" fmla="*/ 222 w 337"/>
                <a:gd name="T5" fmla="*/ 475 h 549"/>
                <a:gd name="T6" fmla="*/ 234 w 337"/>
                <a:gd name="T7" fmla="*/ 471 h 549"/>
                <a:gd name="T8" fmla="*/ 255 w 337"/>
                <a:gd name="T9" fmla="*/ 484 h 549"/>
                <a:gd name="T10" fmla="*/ 271 w 337"/>
                <a:gd name="T11" fmla="*/ 417 h 549"/>
                <a:gd name="T12" fmla="*/ 337 w 337"/>
                <a:gd name="T13" fmla="*/ 70 h 549"/>
                <a:gd name="T14" fmla="*/ 191 w 337"/>
                <a:gd name="T15" fmla="*/ 37 h 549"/>
                <a:gd name="T16" fmla="*/ 50 w 337"/>
                <a:gd name="T17" fmla="*/ 0 h 549"/>
                <a:gd name="T18" fmla="*/ 0 w 337"/>
                <a:gd name="T19" fmla="*/ 20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7" h="549">
                  <a:moveTo>
                    <a:pt x="0" y="201"/>
                  </a:moveTo>
                  <a:lnTo>
                    <a:pt x="214" y="549"/>
                  </a:lnTo>
                  <a:lnTo>
                    <a:pt x="222" y="475"/>
                  </a:lnTo>
                  <a:lnTo>
                    <a:pt x="234" y="471"/>
                  </a:lnTo>
                  <a:lnTo>
                    <a:pt x="255" y="484"/>
                  </a:lnTo>
                  <a:lnTo>
                    <a:pt x="271" y="417"/>
                  </a:lnTo>
                  <a:lnTo>
                    <a:pt x="337" y="70"/>
                  </a:lnTo>
                  <a:lnTo>
                    <a:pt x="191" y="37"/>
                  </a:lnTo>
                  <a:lnTo>
                    <a:pt x="50" y="0"/>
                  </a:lnTo>
                  <a:lnTo>
                    <a:pt x="0" y="201"/>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2" name="Freeform 276"/>
            <p:cNvSpPr>
              <a:spLocks noEditPoints="1"/>
            </p:cNvSpPr>
            <p:nvPr/>
          </p:nvSpPr>
          <p:spPr bwMode="auto">
            <a:xfrm>
              <a:off x="436563" y="2505076"/>
              <a:ext cx="550863" cy="887413"/>
            </a:xfrm>
            <a:custGeom>
              <a:avLst/>
              <a:gdLst>
                <a:gd name="T0" fmla="*/ 32 w 1313"/>
                <a:gd name="T1" fmla="*/ 707 h 1907"/>
                <a:gd name="T2" fmla="*/ 30 w 1313"/>
                <a:gd name="T3" fmla="*/ 694 h 1907"/>
                <a:gd name="T4" fmla="*/ 843 w 1313"/>
                <a:gd name="T5" fmla="*/ 1880 h 1907"/>
                <a:gd name="T6" fmla="*/ 814 w 1313"/>
                <a:gd name="T7" fmla="*/ 1888 h 1907"/>
                <a:gd name="T8" fmla="*/ 844 w 1313"/>
                <a:gd name="T9" fmla="*/ 1635 h 1907"/>
                <a:gd name="T10" fmla="*/ 855 w 1313"/>
                <a:gd name="T11" fmla="*/ 1622 h 1907"/>
                <a:gd name="T12" fmla="*/ 901 w 1313"/>
                <a:gd name="T13" fmla="*/ 1609 h 1907"/>
                <a:gd name="T14" fmla="*/ 913 w 1313"/>
                <a:gd name="T15" fmla="*/ 1610 h 1907"/>
                <a:gd name="T16" fmla="*/ 992 w 1313"/>
                <a:gd name="T17" fmla="*/ 1653 h 1907"/>
                <a:gd name="T18" fmla="*/ 969 w 1313"/>
                <a:gd name="T19" fmla="*/ 1663 h 1907"/>
                <a:gd name="T20" fmla="*/ 1030 w 1313"/>
                <a:gd name="T21" fmla="*/ 1437 h 1907"/>
                <a:gd name="T22" fmla="*/ 1281 w 1313"/>
                <a:gd name="T23" fmla="*/ 253 h 1907"/>
                <a:gd name="T24" fmla="*/ 1293 w 1313"/>
                <a:gd name="T25" fmla="*/ 272 h 1907"/>
                <a:gd name="T26" fmla="*/ 739 w 1313"/>
                <a:gd name="T27" fmla="*/ 159 h 1907"/>
                <a:gd name="T28" fmla="*/ 204 w 1313"/>
                <a:gd name="T29" fmla="*/ 33 h 1907"/>
                <a:gd name="T30" fmla="*/ 223 w 1313"/>
                <a:gd name="T31" fmla="*/ 22 h 1907"/>
                <a:gd name="T32" fmla="*/ 32 w 1313"/>
                <a:gd name="T33" fmla="*/ 707 h 1907"/>
                <a:gd name="T34" fmla="*/ 192 w 1313"/>
                <a:gd name="T35" fmla="*/ 13 h 1907"/>
                <a:gd name="T36" fmla="*/ 211 w 1313"/>
                <a:gd name="T37" fmla="*/ 2 h 1907"/>
                <a:gd name="T38" fmla="*/ 746 w 1313"/>
                <a:gd name="T39" fmla="*/ 128 h 1907"/>
                <a:gd name="T40" fmla="*/ 1300 w 1313"/>
                <a:gd name="T41" fmla="*/ 241 h 1907"/>
                <a:gd name="T42" fmla="*/ 1310 w 1313"/>
                <a:gd name="T43" fmla="*/ 248 h 1907"/>
                <a:gd name="T44" fmla="*/ 1312 w 1313"/>
                <a:gd name="T45" fmla="*/ 260 h 1907"/>
                <a:gd name="T46" fmla="*/ 1060 w 1313"/>
                <a:gd name="T47" fmla="*/ 1445 h 1907"/>
                <a:gd name="T48" fmla="*/ 1000 w 1313"/>
                <a:gd name="T49" fmla="*/ 1671 h 1907"/>
                <a:gd name="T50" fmla="*/ 991 w 1313"/>
                <a:gd name="T51" fmla="*/ 1682 h 1907"/>
                <a:gd name="T52" fmla="*/ 977 w 1313"/>
                <a:gd name="T53" fmla="*/ 1681 h 1907"/>
                <a:gd name="T54" fmla="*/ 897 w 1313"/>
                <a:gd name="T55" fmla="*/ 1638 h 1907"/>
                <a:gd name="T56" fmla="*/ 910 w 1313"/>
                <a:gd name="T57" fmla="*/ 1639 h 1907"/>
                <a:gd name="T58" fmla="*/ 864 w 1313"/>
                <a:gd name="T59" fmla="*/ 1652 h 1907"/>
                <a:gd name="T60" fmla="*/ 876 w 1313"/>
                <a:gd name="T61" fmla="*/ 1639 h 1907"/>
                <a:gd name="T62" fmla="*/ 845 w 1313"/>
                <a:gd name="T63" fmla="*/ 1891 h 1907"/>
                <a:gd name="T64" fmla="*/ 833 w 1313"/>
                <a:gd name="T65" fmla="*/ 1905 h 1907"/>
                <a:gd name="T66" fmla="*/ 816 w 1313"/>
                <a:gd name="T67" fmla="*/ 1899 h 1907"/>
                <a:gd name="T68" fmla="*/ 3 w 1313"/>
                <a:gd name="T69" fmla="*/ 712 h 1907"/>
                <a:gd name="T70" fmla="*/ 1 w 1313"/>
                <a:gd name="T71" fmla="*/ 699 h 1907"/>
                <a:gd name="T72" fmla="*/ 192 w 1313"/>
                <a:gd name="T73" fmla="*/ 13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3" h="1907">
                  <a:moveTo>
                    <a:pt x="32" y="707"/>
                  </a:moveTo>
                  <a:lnTo>
                    <a:pt x="30" y="694"/>
                  </a:lnTo>
                  <a:lnTo>
                    <a:pt x="843" y="1880"/>
                  </a:lnTo>
                  <a:lnTo>
                    <a:pt x="814" y="1888"/>
                  </a:lnTo>
                  <a:lnTo>
                    <a:pt x="844" y="1635"/>
                  </a:lnTo>
                  <a:cubicBezTo>
                    <a:pt x="845" y="1629"/>
                    <a:pt x="849" y="1624"/>
                    <a:pt x="855" y="1622"/>
                  </a:cubicBezTo>
                  <a:lnTo>
                    <a:pt x="901" y="1609"/>
                  </a:lnTo>
                  <a:cubicBezTo>
                    <a:pt x="905" y="1607"/>
                    <a:pt x="909" y="1608"/>
                    <a:pt x="913" y="1610"/>
                  </a:cubicBezTo>
                  <a:lnTo>
                    <a:pt x="992" y="1653"/>
                  </a:lnTo>
                  <a:lnTo>
                    <a:pt x="969" y="1663"/>
                  </a:lnTo>
                  <a:lnTo>
                    <a:pt x="1030" y="1437"/>
                  </a:lnTo>
                  <a:lnTo>
                    <a:pt x="1281" y="253"/>
                  </a:lnTo>
                  <a:lnTo>
                    <a:pt x="1293" y="272"/>
                  </a:lnTo>
                  <a:lnTo>
                    <a:pt x="739" y="159"/>
                  </a:lnTo>
                  <a:lnTo>
                    <a:pt x="204" y="33"/>
                  </a:lnTo>
                  <a:lnTo>
                    <a:pt x="223" y="22"/>
                  </a:lnTo>
                  <a:lnTo>
                    <a:pt x="32" y="707"/>
                  </a:lnTo>
                  <a:close/>
                  <a:moveTo>
                    <a:pt x="192" y="13"/>
                  </a:moveTo>
                  <a:cubicBezTo>
                    <a:pt x="194" y="5"/>
                    <a:pt x="203" y="0"/>
                    <a:pt x="211" y="2"/>
                  </a:cubicBezTo>
                  <a:lnTo>
                    <a:pt x="746" y="128"/>
                  </a:lnTo>
                  <a:lnTo>
                    <a:pt x="1300" y="241"/>
                  </a:lnTo>
                  <a:cubicBezTo>
                    <a:pt x="1304" y="242"/>
                    <a:pt x="1308" y="244"/>
                    <a:pt x="1310" y="248"/>
                  </a:cubicBezTo>
                  <a:cubicBezTo>
                    <a:pt x="1312" y="251"/>
                    <a:pt x="1313" y="256"/>
                    <a:pt x="1312" y="260"/>
                  </a:cubicBezTo>
                  <a:lnTo>
                    <a:pt x="1060" y="1445"/>
                  </a:lnTo>
                  <a:lnTo>
                    <a:pt x="1000" y="1671"/>
                  </a:lnTo>
                  <a:cubicBezTo>
                    <a:pt x="999" y="1676"/>
                    <a:pt x="995" y="1680"/>
                    <a:pt x="991" y="1682"/>
                  </a:cubicBezTo>
                  <a:cubicBezTo>
                    <a:pt x="986" y="1684"/>
                    <a:pt x="981" y="1684"/>
                    <a:pt x="977" y="1681"/>
                  </a:cubicBezTo>
                  <a:lnTo>
                    <a:pt x="897" y="1638"/>
                  </a:lnTo>
                  <a:lnTo>
                    <a:pt x="910" y="1639"/>
                  </a:lnTo>
                  <a:lnTo>
                    <a:pt x="864" y="1652"/>
                  </a:lnTo>
                  <a:lnTo>
                    <a:pt x="876" y="1639"/>
                  </a:lnTo>
                  <a:lnTo>
                    <a:pt x="845" y="1891"/>
                  </a:lnTo>
                  <a:cubicBezTo>
                    <a:pt x="845" y="1898"/>
                    <a:pt x="840" y="1903"/>
                    <a:pt x="833" y="1905"/>
                  </a:cubicBezTo>
                  <a:cubicBezTo>
                    <a:pt x="827" y="1907"/>
                    <a:pt x="820" y="1904"/>
                    <a:pt x="816" y="1899"/>
                  </a:cubicBezTo>
                  <a:lnTo>
                    <a:pt x="3" y="712"/>
                  </a:lnTo>
                  <a:cubicBezTo>
                    <a:pt x="1" y="708"/>
                    <a:pt x="0" y="703"/>
                    <a:pt x="1" y="699"/>
                  </a:cubicBezTo>
                  <a:lnTo>
                    <a:pt x="192" y="1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3" name="Freeform 277"/>
            <p:cNvSpPr>
              <a:spLocks/>
            </p:cNvSpPr>
            <p:nvPr/>
          </p:nvSpPr>
          <p:spPr bwMode="auto">
            <a:xfrm>
              <a:off x="966788" y="1828801"/>
              <a:ext cx="858838" cy="573088"/>
            </a:xfrm>
            <a:custGeom>
              <a:avLst/>
              <a:gdLst>
                <a:gd name="T0" fmla="*/ 10 w 541"/>
                <a:gd name="T1" fmla="*/ 92 h 361"/>
                <a:gd name="T2" fmla="*/ 11 w 541"/>
                <a:gd name="T3" fmla="*/ 106 h 361"/>
                <a:gd name="T4" fmla="*/ 6 w 541"/>
                <a:gd name="T5" fmla="*/ 109 h 361"/>
                <a:gd name="T6" fmla="*/ 22 w 541"/>
                <a:gd name="T7" fmla="*/ 125 h 361"/>
                <a:gd name="T8" fmla="*/ 38 w 541"/>
                <a:gd name="T9" fmla="*/ 169 h 361"/>
                <a:gd name="T10" fmla="*/ 43 w 541"/>
                <a:gd name="T11" fmla="*/ 207 h 361"/>
                <a:gd name="T12" fmla="*/ 46 w 541"/>
                <a:gd name="T13" fmla="*/ 228 h 361"/>
                <a:gd name="T14" fmla="*/ 35 w 541"/>
                <a:gd name="T15" fmla="*/ 248 h 361"/>
                <a:gd name="T16" fmla="*/ 42 w 541"/>
                <a:gd name="T17" fmla="*/ 257 h 361"/>
                <a:gd name="T18" fmla="*/ 65 w 541"/>
                <a:gd name="T19" fmla="*/ 243 h 361"/>
                <a:gd name="T20" fmla="*/ 80 w 541"/>
                <a:gd name="T21" fmla="*/ 312 h 361"/>
                <a:gd name="T22" fmla="*/ 89 w 541"/>
                <a:gd name="T23" fmla="*/ 317 h 361"/>
                <a:gd name="T24" fmla="*/ 92 w 541"/>
                <a:gd name="T25" fmla="*/ 336 h 361"/>
                <a:gd name="T26" fmla="*/ 101 w 541"/>
                <a:gd name="T27" fmla="*/ 344 h 361"/>
                <a:gd name="T28" fmla="*/ 119 w 541"/>
                <a:gd name="T29" fmla="*/ 344 h 361"/>
                <a:gd name="T30" fmla="*/ 165 w 541"/>
                <a:gd name="T31" fmla="*/ 344 h 361"/>
                <a:gd name="T32" fmla="*/ 184 w 541"/>
                <a:gd name="T33" fmla="*/ 353 h 361"/>
                <a:gd name="T34" fmla="*/ 189 w 541"/>
                <a:gd name="T35" fmla="*/ 317 h 361"/>
                <a:gd name="T36" fmla="*/ 336 w 541"/>
                <a:gd name="T37" fmla="*/ 341 h 361"/>
                <a:gd name="T38" fmla="*/ 516 w 541"/>
                <a:gd name="T39" fmla="*/ 361 h 361"/>
                <a:gd name="T40" fmla="*/ 522 w 541"/>
                <a:gd name="T41" fmla="*/ 295 h 361"/>
                <a:gd name="T42" fmla="*/ 541 w 541"/>
                <a:gd name="T43" fmla="*/ 84 h 361"/>
                <a:gd name="T44" fmla="*/ 300 w 541"/>
                <a:gd name="T45" fmla="*/ 54 h 361"/>
                <a:gd name="T46" fmla="*/ 182 w 541"/>
                <a:gd name="T47" fmla="*/ 34 h 361"/>
                <a:gd name="T48" fmla="*/ 15 w 541"/>
                <a:gd name="T49" fmla="*/ 0 h 361"/>
                <a:gd name="T50" fmla="*/ 0 w 541"/>
                <a:gd name="T51" fmla="*/ 67 h 361"/>
                <a:gd name="T52" fmla="*/ 10 w 541"/>
                <a:gd name="T53" fmla="*/ 92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41" h="361">
                  <a:moveTo>
                    <a:pt x="10" y="92"/>
                  </a:moveTo>
                  <a:lnTo>
                    <a:pt x="11" y="106"/>
                  </a:lnTo>
                  <a:lnTo>
                    <a:pt x="6" y="109"/>
                  </a:lnTo>
                  <a:lnTo>
                    <a:pt x="22" y="125"/>
                  </a:lnTo>
                  <a:lnTo>
                    <a:pt x="38" y="169"/>
                  </a:lnTo>
                  <a:lnTo>
                    <a:pt x="43" y="207"/>
                  </a:lnTo>
                  <a:lnTo>
                    <a:pt x="46" y="228"/>
                  </a:lnTo>
                  <a:lnTo>
                    <a:pt x="35" y="248"/>
                  </a:lnTo>
                  <a:lnTo>
                    <a:pt x="42" y="257"/>
                  </a:lnTo>
                  <a:lnTo>
                    <a:pt x="65" y="243"/>
                  </a:lnTo>
                  <a:lnTo>
                    <a:pt x="80" y="312"/>
                  </a:lnTo>
                  <a:lnTo>
                    <a:pt x="89" y="317"/>
                  </a:lnTo>
                  <a:lnTo>
                    <a:pt x="92" y="336"/>
                  </a:lnTo>
                  <a:lnTo>
                    <a:pt x="101" y="344"/>
                  </a:lnTo>
                  <a:lnTo>
                    <a:pt x="119" y="344"/>
                  </a:lnTo>
                  <a:lnTo>
                    <a:pt x="165" y="344"/>
                  </a:lnTo>
                  <a:lnTo>
                    <a:pt x="184" y="353"/>
                  </a:lnTo>
                  <a:lnTo>
                    <a:pt x="189" y="317"/>
                  </a:lnTo>
                  <a:lnTo>
                    <a:pt x="336" y="341"/>
                  </a:lnTo>
                  <a:lnTo>
                    <a:pt x="516" y="361"/>
                  </a:lnTo>
                  <a:lnTo>
                    <a:pt x="522" y="295"/>
                  </a:lnTo>
                  <a:lnTo>
                    <a:pt x="541" y="84"/>
                  </a:lnTo>
                  <a:lnTo>
                    <a:pt x="300" y="54"/>
                  </a:lnTo>
                  <a:lnTo>
                    <a:pt x="182" y="34"/>
                  </a:lnTo>
                  <a:lnTo>
                    <a:pt x="15" y="0"/>
                  </a:lnTo>
                  <a:lnTo>
                    <a:pt x="0" y="67"/>
                  </a:lnTo>
                  <a:lnTo>
                    <a:pt x="10" y="9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4" name="Freeform 278"/>
            <p:cNvSpPr>
              <a:spLocks noEditPoints="1"/>
            </p:cNvSpPr>
            <p:nvPr/>
          </p:nvSpPr>
          <p:spPr bwMode="auto">
            <a:xfrm>
              <a:off x="960438" y="1820864"/>
              <a:ext cx="871538" cy="588963"/>
            </a:xfrm>
            <a:custGeom>
              <a:avLst/>
              <a:gdLst>
                <a:gd name="T0" fmla="*/ 68 w 2081"/>
                <a:gd name="T1" fmla="*/ 329 h 1266"/>
                <a:gd name="T2" fmla="*/ 64 w 2081"/>
                <a:gd name="T3" fmla="*/ 395 h 1266"/>
                <a:gd name="T4" fmla="*/ 50 w 2081"/>
                <a:gd name="T5" fmla="*/ 379 h 1266"/>
                <a:gd name="T6" fmla="*/ 114 w 2081"/>
                <a:gd name="T7" fmla="*/ 439 h 1266"/>
                <a:gd name="T8" fmla="*/ 175 w 2081"/>
                <a:gd name="T9" fmla="*/ 591 h 1266"/>
                <a:gd name="T10" fmla="*/ 207 w 2081"/>
                <a:gd name="T11" fmla="*/ 793 h 1266"/>
                <a:gd name="T12" fmla="*/ 162 w 2081"/>
                <a:gd name="T13" fmla="*/ 874 h 1266"/>
                <a:gd name="T14" fmla="*/ 188 w 2081"/>
                <a:gd name="T15" fmla="*/ 884 h 1266"/>
                <a:gd name="T16" fmla="*/ 253 w 2081"/>
                <a:gd name="T17" fmla="*/ 834 h 1266"/>
                <a:gd name="T18" fmla="*/ 277 w 2081"/>
                <a:gd name="T19" fmla="*/ 844 h 1266"/>
                <a:gd name="T20" fmla="*/ 324 w 2081"/>
                <a:gd name="T21" fmla="*/ 1068 h 1266"/>
                <a:gd name="T22" fmla="*/ 369 w 2081"/>
                <a:gd name="T23" fmla="*/ 1095 h 1266"/>
                <a:gd name="T24" fmla="*/ 375 w 2081"/>
                <a:gd name="T25" fmla="*/ 1153 h 1266"/>
                <a:gd name="T26" fmla="*/ 396 w 2081"/>
                <a:gd name="T27" fmla="*/ 1177 h 1266"/>
                <a:gd name="T28" fmla="*/ 640 w 2081"/>
                <a:gd name="T29" fmla="*/ 1175 h 1266"/>
                <a:gd name="T30" fmla="*/ 719 w 2081"/>
                <a:gd name="T31" fmla="*/ 1207 h 1266"/>
                <a:gd name="T32" fmla="*/ 716 w 2081"/>
                <a:gd name="T33" fmla="*/ 1095 h 1266"/>
                <a:gd name="T34" fmla="*/ 1291 w 2081"/>
                <a:gd name="T35" fmla="*/ 1164 h 1266"/>
                <a:gd name="T36" fmla="*/ 1956 w 2081"/>
                <a:gd name="T37" fmla="*/ 1248 h 1266"/>
                <a:gd name="T38" fmla="*/ 2049 w 2081"/>
                <a:gd name="T39" fmla="*/ 305 h 1266"/>
                <a:gd name="T40" fmla="*/ 1152 w 2081"/>
                <a:gd name="T41" fmla="*/ 219 h 1266"/>
                <a:gd name="T42" fmla="*/ 70 w 2081"/>
                <a:gd name="T43" fmla="*/ 33 h 1266"/>
                <a:gd name="T44" fmla="*/ 32 w 2081"/>
                <a:gd name="T45" fmla="*/ 252 h 1266"/>
                <a:gd name="T46" fmla="*/ 67 w 2081"/>
                <a:gd name="T47" fmla="*/ 324 h 1266"/>
                <a:gd name="T48" fmla="*/ 1 w 2081"/>
                <a:gd name="T49" fmla="*/ 244 h 1266"/>
                <a:gd name="T50" fmla="*/ 76 w 2081"/>
                <a:gd name="T51" fmla="*/ 2 h 1266"/>
                <a:gd name="T52" fmla="*/ 1155 w 2081"/>
                <a:gd name="T53" fmla="*/ 187 h 1266"/>
                <a:gd name="T54" fmla="*/ 2080 w 2081"/>
                <a:gd name="T55" fmla="*/ 308 h 1266"/>
                <a:gd name="T56" fmla="*/ 1988 w 2081"/>
                <a:gd name="T57" fmla="*/ 1251 h 1266"/>
                <a:gd name="T58" fmla="*/ 1287 w 2081"/>
                <a:gd name="T59" fmla="*/ 1196 h 1266"/>
                <a:gd name="T60" fmla="*/ 748 w 2081"/>
                <a:gd name="T61" fmla="*/ 1100 h 1266"/>
                <a:gd name="T62" fmla="*/ 721 w 2081"/>
                <a:gd name="T63" fmla="*/ 1235 h 1266"/>
                <a:gd name="T64" fmla="*/ 633 w 2081"/>
                <a:gd name="T65" fmla="*/ 1206 h 1266"/>
                <a:gd name="T66" fmla="*/ 469 w 2081"/>
                <a:gd name="T67" fmla="*/ 1207 h 1266"/>
                <a:gd name="T68" fmla="*/ 386 w 2081"/>
                <a:gd name="T69" fmla="*/ 1205 h 1266"/>
                <a:gd name="T70" fmla="*/ 349 w 2081"/>
                <a:gd name="T71" fmla="*/ 1168 h 1266"/>
                <a:gd name="T72" fmla="*/ 347 w 2081"/>
                <a:gd name="T73" fmla="*/ 1112 h 1266"/>
                <a:gd name="T74" fmla="*/ 302 w 2081"/>
                <a:gd name="T75" fmla="*/ 1086 h 1266"/>
                <a:gd name="T76" fmla="*/ 269 w 2081"/>
                <a:gd name="T77" fmla="*/ 862 h 1266"/>
                <a:gd name="T78" fmla="*/ 165 w 2081"/>
                <a:gd name="T79" fmla="*/ 906 h 1266"/>
                <a:gd name="T80" fmla="*/ 135 w 2081"/>
                <a:gd name="T81" fmla="*/ 857 h 1266"/>
                <a:gd name="T82" fmla="*/ 176 w 2081"/>
                <a:gd name="T83" fmla="*/ 799 h 1266"/>
                <a:gd name="T84" fmla="*/ 144 w 2081"/>
                <a:gd name="T85" fmla="*/ 595 h 1266"/>
                <a:gd name="T86" fmla="*/ 84 w 2081"/>
                <a:gd name="T87" fmla="*/ 451 h 1266"/>
                <a:gd name="T88" fmla="*/ 28 w 2081"/>
                <a:gd name="T89" fmla="*/ 403 h 1266"/>
                <a:gd name="T90" fmla="*/ 31 w 2081"/>
                <a:gd name="T91" fmla="*/ 377 h 1266"/>
                <a:gd name="T92" fmla="*/ 40 w 2081"/>
                <a:gd name="T93" fmla="*/ 382 h 1266"/>
                <a:gd name="T94" fmla="*/ 38 w 2081"/>
                <a:gd name="T95" fmla="*/ 337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1" h="1266">
                  <a:moveTo>
                    <a:pt x="67" y="324"/>
                  </a:moveTo>
                  <a:cubicBezTo>
                    <a:pt x="68" y="326"/>
                    <a:pt x="68" y="328"/>
                    <a:pt x="68" y="329"/>
                  </a:cubicBezTo>
                  <a:lnTo>
                    <a:pt x="72" y="380"/>
                  </a:lnTo>
                  <a:cubicBezTo>
                    <a:pt x="72" y="386"/>
                    <a:pt x="69" y="392"/>
                    <a:pt x="64" y="395"/>
                  </a:cubicBezTo>
                  <a:lnTo>
                    <a:pt x="47" y="405"/>
                  </a:lnTo>
                  <a:lnTo>
                    <a:pt x="50" y="379"/>
                  </a:lnTo>
                  <a:lnTo>
                    <a:pt x="110" y="433"/>
                  </a:lnTo>
                  <a:cubicBezTo>
                    <a:pt x="112" y="435"/>
                    <a:pt x="113" y="437"/>
                    <a:pt x="114" y="439"/>
                  </a:cubicBezTo>
                  <a:lnTo>
                    <a:pt x="174" y="587"/>
                  </a:lnTo>
                  <a:cubicBezTo>
                    <a:pt x="175" y="588"/>
                    <a:pt x="175" y="590"/>
                    <a:pt x="175" y="591"/>
                  </a:cubicBezTo>
                  <a:lnTo>
                    <a:pt x="194" y="720"/>
                  </a:lnTo>
                  <a:lnTo>
                    <a:pt x="207" y="793"/>
                  </a:lnTo>
                  <a:cubicBezTo>
                    <a:pt x="208" y="797"/>
                    <a:pt x="207" y="801"/>
                    <a:pt x="205" y="804"/>
                  </a:cubicBezTo>
                  <a:lnTo>
                    <a:pt x="162" y="874"/>
                  </a:lnTo>
                  <a:lnTo>
                    <a:pt x="160" y="854"/>
                  </a:lnTo>
                  <a:lnTo>
                    <a:pt x="188" y="884"/>
                  </a:lnTo>
                  <a:lnTo>
                    <a:pt x="169" y="881"/>
                  </a:lnTo>
                  <a:lnTo>
                    <a:pt x="253" y="834"/>
                  </a:lnTo>
                  <a:cubicBezTo>
                    <a:pt x="258" y="832"/>
                    <a:pt x="263" y="832"/>
                    <a:pt x="268" y="834"/>
                  </a:cubicBezTo>
                  <a:cubicBezTo>
                    <a:pt x="272" y="836"/>
                    <a:pt x="276" y="840"/>
                    <a:pt x="277" y="844"/>
                  </a:cubicBezTo>
                  <a:lnTo>
                    <a:pt x="333" y="1079"/>
                  </a:lnTo>
                  <a:lnTo>
                    <a:pt x="324" y="1068"/>
                  </a:lnTo>
                  <a:lnTo>
                    <a:pt x="360" y="1083"/>
                  </a:lnTo>
                  <a:cubicBezTo>
                    <a:pt x="365" y="1085"/>
                    <a:pt x="368" y="1090"/>
                    <a:pt x="369" y="1095"/>
                  </a:cubicBezTo>
                  <a:lnTo>
                    <a:pt x="380" y="1162"/>
                  </a:lnTo>
                  <a:lnTo>
                    <a:pt x="375" y="1153"/>
                  </a:lnTo>
                  <a:lnTo>
                    <a:pt x="407" y="1181"/>
                  </a:lnTo>
                  <a:lnTo>
                    <a:pt x="396" y="1177"/>
                  </a:lnTo>
                  <a:lnTo>
                    <a:pt x="468" y="1175"/>
                  </a:lnTo>
                  <a:lnTo>
                    <a:pt x="640" y="1175"/>
                  </a:lnTo>
                  <a:cubicBezTo>
                    <a:pt x="642" y="1175"/>
                    <a:pt x="644" y="1176"/>
                    <a:pt x="646" y="1177"/>
                  </a:cubicBezTo>
                  <a:lnTo>
                    <a:pt x="719" y="1207"/>
                  </a:lnTo>
                  <a:lnTo>
                    <a:pt x="697" y="1219"/>
                  </a:lnTo>
                  <a:lnTo>
                    <a:pt x="716" y="1095"/>
                  </a:lnTo>
                  <a:cubicBezTo>
                    <a:pt x="717" y="1086"/>
                    <a:pt x="725" y="1080"/>
                    <a:pt x="734" y="1082"/>
                  </a:cubicBezTo>
                  <a:lnTo>
                    <a:pt x="1291" y="1164"/>
                  </a:lnTo>
                  <a:lnTo>
                    <a:pt x="1974" y="1234"/>
                  </a:lnTo>
                  <a:lnTo>
                    <a:pt x="1956" y="1248"/>
                  </a:lnTo>
                  <a:lnTo>
                    <a:pt x="1979" y="1025"/>
                  </a:lnTo>
                  <a:lnTo>
                    <a:pt x="2049" y="305"/>
                  </a:lnTo>
                  <a:lnTo>
                    <a:pt x="2063" y="322"/>
                  </a:lnTo>
                  <a:lnTo>
                    <a:pt x="1152" y="219"/>
                  </a:lnTo>
                  <a:lnTo>
                    <a:pt x="705" y="150"/>
                  </a:lnTo>
                  <a:lnTo>
                    <a:pt x="70" y="33"/>
                  </a:lnTo>
                  <a:lnTo>
                    <a:pt x="88" y="21"/>
                  </a:lnTo>
                  <a:lnTo>
                    <a:pt x="32" y="252"/>
                  </a:lnTo>
                  <a:lnTo>
                    <a:pt x="31" y="242"/>
                  </a:lnTo>
                  <a:lnTo>
                    <a:pt x="67" y="324"/>
                  </a:lnTo>
                  <a:close/>
                  <a:moveTo>
                    <a:pt x="2" y="254"/>
                  </a:moveTo>
                  <a:cubicBezTo>
                    <a:pt x="0" y="251"/>
                    <a:pt x="0" y="248"/>
                    <a:pt x="1" y="244"/>
                  </a:cubicBezTo>
                  <a:lnTo>
                    <a:pt x="57" y="14"/>
                  </a:lnTo>
                  <a:cubicBezTo>
                    <a:pt x="59" y="5"/>
                    <a:pt x="67" y="0"/>
                    <a:pt x="76" y="2"/>
                  </a:cubicBezTo>
                  <a:lnTo>
                    <a:pt x="710" y="118"/>
                  </a:lnTo>
                  <a:lnTo>
                    <a:pt x="1155" y="187"/>
                  </a:lnTo>
                  <a:lnTo>
                    <a:pt x="2066" y="290"/>
                  </a:lnTo>
                  <a:cubicBezTo>
                    <a:pt x="2075" y="291"/>
                    <a:pt x="2081" y="299"/>
                    <a:pt x="2080" y="308"/>
                  </a:cubicBezTo>
                  <a:lnTo>
                    <a:pt x="2011" y="1028"/>
                  </a:lnTo>
                  <a:lnTo>
                    <a:pt x="1988" y="1251"/>
                  </a:lnTo>
                  <a:cubicBezTo>
                    <a:pt x="1987" y="1260"/>
                    <a:pt x="1979" y="1266"/>
                    <a:pt x="1971" y="1265"/>
                  </a:cubicBezTo>
                  <a:lnTo>
                    <a:pt x="1287" y="1196"/>
                  </a:lnTo>
                  <a:lnTo>
                    <a:pt x="729" y="1113"/>
                  </a:lnTo>
                  <a:lnTo>
                    <a:pt x="748" y="1100"/>
                  </a:lnTo>
                  <a:lnTo>
                    <a:pt x="729" y="1224"/>
                  </a:lnTo>
                  <a:cubicBezTo>
                    <a:pt x="728" y="1229"/>
                    <a:pt x="725" y="1233"/>
                    <a:pt x="721" y="1235"/>
                  </a:cubicBezTo>
                  <a:cubicBezTo>
                    <a:pt x="717" y="1238"/>
                    <a:pt x="711" y="1238"/>
                    <a:pt x="707" y="1236"/>
                  </a:cubicBezTo>
                  <a:lnTo>
                    <a:pt x="633" y="1206"/>
                  </a:lnTo>
                  <a:lnTo>
                    <a:pt x="640" y="1207"/>
                  </a:lnTo>
                  <a:lnTo>
                    <a:pt x="469" y="1207"/>
                  </a:lnTo>
                  <a:lnTo>
                    <a:pt x="397" y="1209"/>
                  </a:lnTo>
                  <a:cubicBezTo>
                    <a:pt x="393" y="1209"/>
                    <a:pt x="389" y="1208"/>
                    <a:pt x="386" y="1205"/>
                  </a:cubicBezTo>
                  <a:lnTo>
                    <a:pt x="354" y="1177"/>
                  </a:lnTo>
                  <a:cubicBezTo>
                    <a:pt x="351" y="1175"/>
                    <a:pt x="350" y="1171"/>
                    <a:pt x="349" y="1168"/>
                  </a:cubicBezTo>
                  <a:lnTo>
                    <a:pt x="338" y="1100"/>
                  </a:lnTo>
                  <a:lnTo>
                    <a:pt x="347" y="1112"/>
                  </a:lnTo>
                  <a:lnTo>
                    <a:pt x="311" y="1097"/>
                  </a:lnTo>
                  <a:cubicBezTo>
                    <a:pt x="307" y="1095"/>
                    <a:pt x="303" y="1091"/>
                    <a:pt x="302" y="1086"/>
                  </a:cubicBezTo>
                  <a:lnTo>
                    <a:pt x="246" y="852"/>
                  </a:lnTo>
                  <a:lnTo>
                    <a:pt x="269" y="862"/>
                  </a:lnTo>
                  <a:lnTo>
                    <a:pt x="184" y="909"/>
                  </a:lnTo>
                  <a:cubicBezTo>
                    <a:pt x="178" y="913"/>
                    <a:pt x="170" y="911"/>
                    <a:pt x="165" y="906"/>
                  </a:cubicBezTo>
                  <a:lnTo>
                    <a:pt x="137" y="876"/>
                  </a:lnTo>
                  <a:cubicBezTo>
                    <a:pt x="132" y="871"/>
                    <a:pt x="131" y="863"/>
                    <a:pt x="135" y="857"/>
                  </a:cubicBezTo>
                  <a:lnTo>
                    <a:pt x="178" y="787"/>
                  </a:lnTo>
                  <a:lnTo>
                    <a:pt x="176" y="799"/>
                  </a:lnTo>
                  <a:lnTo>
                    <a:pt x="163" y="725"/>
                  </a:lnTo>
                  <a:lnTo>
                    <a:pt x="144" y="595"/>
                  </a:lnTo>
                  <a:lnTo>
                    <a:pt x="145" y="599"/>
                  </a:lnTo>
                  <a:lnTo>
                    <a:pt x="84" y="451"/>
                  </a:lnTo>
                  <a:lnTo>
                    <a:pt x="89" y="457"/>
                  </a:lnTo>
                  <a:lnTo>
                    <a:pt x="28" y="403"/>
                  </a:lnTo>
                  <a:cubicBezTo>
                    <a:pt x="24" y="399"/>
                    <a:pt x="23" y="394"/>
                    <a:pt x="23" y="389"/>
                  </a:cubicBezTo>
                  <a:cubicBezTo>
                    <a:pt x="24" y="384"/>
                    <a:pt x="27" y="379"/>
                    <a:pt x="31" y="377"/>
                  </a:cubicBezTo>
                  <a:lnTo>
                    <a:pt x="48" y="367"/>
                  </a:lnTo>
                  <a:lnTo>
                    <a:pt x="40" y="382"/>
                  </a:lnTo>
                  <a:lnTo>
                    <a:pt x="36" y="332"/>
                  </a:lnTo>
                  <a:lnTo>
                    <a:pt x="38" y="337"/>
                  </a:lnTo>
                  <a:lnTo>
                    <a:pt x="2" y="25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5" name="Freeform 279"/>
            <p:cNvSpPr>
              <a:spLocks/>
            </p:cNvSpPr>
            <p:nvPr/>
          </p:nvSpPr>
          <p:spPr bwMode="auto">
            <a:xfrm>
              <a:off x="879476" y="2624139"/>
              <a:ext cx="476250" cy="625475"/>
            </a:xfrm>
            <a:custGeom>
              <a:avLst/>
              <a:gdLst>
                <a:gd name="T0" fmla="*/ 66 w 300"/>
                <a:gd name="T1" fmla="*/ 0 h 394"/>
                <a:gd name="T2" fmla="*/ 211 w 300"/>
                <a:gd name="T3" fmla="*/ 28 h 394"/>
                <a:gd name="T4" fmla="*/ 199 w 300"/>
                <a:gd name="T5" fmla="*/ 98 h 394"/>
                <a:gd name="T6" fmla="*/ 300 w 300"/>
                <a:gd name="T7" fmla="*/ 115 h 394"/>
                <a:gd name="T8" fmla="*/ 262 w 300"/>
                <a:gd name="T9" fmla="*/ 394 h 394"/>
                <a:gd name="T10" fmla="*/ 0 w 300"/>
                <a:gd name="T11" fmla="*/ 347 h 394"/>
                <a:gd name="T12" fmla="*/ 66 w 300"/>
                <a:gd name="T13" fmla="*/ 0 h 394"/>
              </a:gdLst>
              <a:ahLst/>
              <a:cxnLst>
                <a:cxn ang="0">
                  <a:pos x="T0" y="T1"/>
                </a:cxn>
                <a:cxn ang="0">
                  <a:pos x="T2" y="T3"/>
                </a:cxn>
                <a:cxn ang="0">
                  <a:pos x="T4" y="T5"/>
                </a:cxn>
                <a:cxn ang="0">
                  <a:pos x="T6" y="T7"/>
                </a:cxn>
                <a:cxn ang="0">
                  <a:pos x="T8" y="T9"/>
                </a:cxn>
                <a:cxn ang="0">
                  <a:pos x="T10" y="T11"/>
                </a:cxn>
                <a:cxn ang="0">
                  <a:pos x="T12" y="T13"/>
                </a:cxn>
              </a:cxnLst>
              <a:rect l="0" t="0" r="r" b="b"/>
              <a:pathLst>
                <a:path w="300" h="394">
                  <a:moveTo>
                    <a:pt x="66" y="0"/>
                  </a:moveTo>
                  <a:lnTo>
                    <a:pt x="211" y="28"/>
                  </a:lnTo>
                  <a:lnTo>
                    <a:pt x="199" y="98"/>
                  </a:lnTo>
                  <a:lnTo>
                    <a:pt x="300" y="115"/>
                  </a:lnTo>
                  <a:lnTo>
                    <a:pt x="262" y="394"/>
                  </a:lnTo>
                  <a:lnTo>
                    <a:pt x="0" y="347"/>
                  </a:lnTo>
                  <a:lnTo>
                    <a:pt x="66" y="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6" name="Freeform 280"/>
            <p:cNvSpPr>
              <a:spLocks noEditPoints="1"/>
            </p:cNvSpPr>
            <p:nvPr/>
          </p:nvSpPr>
          <p:spPr bwMode="auto">
            <a:xfrm>
              <a:off x="873126" y="2616201"/>
              <a:ext cx="490538" cy="641350"/>
            </a:xfrm>
            <a:custGeom>
              <a:avLst/>
              <a:gdLst>
                <a:gd name="T0" fmla="*/ 251 w 1170"/>
                <a:gd name="T1" fmla="*/ 14 h 1378"/>
                <a:gd name="T2" fmla="*/ 270 w 1170"/>
                <a:gd name="T3" fmla="*/ 2 h 1378"/>
                <a:gd name="T4" fmla="*/ 816 w 1170"/>
                <a:gd name="T5" fmla="*/ 96 h 1378"/>
                <a:gd name="T6" fmla="*/ 826 w 1170"/>
                <a:gd name="T7" fmla="*/ 103 h 1378"/>
                <a:gd name="T8" fmla="*/ 829 w 1170"/>
                <a:gd name="T9" fmla="*/ 115 h 1378"/>
                <a:gd name="T10" fmla="*/ 786 w 1170"/>
                <a:gd name="T11" fmla="*/ 352 h 1378"/>
                <a:gd name="T12" fmla="*/ 772 w 1170"/>
                <a:gd name="T13" fmla="*/ 333 h 1378"/>
                <a:gd name="T14" fmla="*/ 1155 w 1170"/>
                <a:gd name="T15" fmla="*/ 392 h 1378"/>
                <a:gd name="T16" fmla="*/ 1168 w 1170"/>
                <a:gd name="T17" fmla="*/ 410 h 1378"/>
                <a:gd name="T18" fmla="*/ 1025 w 1170"/>
                <a:gd name="T19" fmla="*/ 1364 h 1378"/>
                <a:gd name="T20" fmla="*/ 1019 w 1170"/>
                <a:gd name="T21" fmla="*/ 1374 h 1378"/>
                <a:gd name="T22" fmla="*/ 1007 w 1170"/>
                <a:gd name="T23" fmla="*/ 1377 h 1378"/>
                <a:gd name="T24" fmla="*/ 14 w 1170"/>
                <a:gd name="T25" fmla="*/ 1217 h 1378"/>
                <a:gd name="T26" fmla="*/ 3 w 1170"/>
                <a:gd name="T27" fmla="*/ 1210 h 1378"/>
                <a:gd name="T28" fmla="*/ 1 w 1170"/>
                <a:gd name="T29" fmla="*/ 1198 h 1378"/>
                <a:gd name="T30" fmla="*/ 251 w 1170"/>
                <a:gd name="T31" fmla="*/ 14 h 1378"/>
                <a:gd name="T32" fmla="*/ 32 w 1170"/>
                <a:gd name="T33" fmla="*/ 1205 h 1378"/>
                <a:gd name="T34" fmla="*/ 19 w 1170"/>
                <a:gd name="T35" fmla="*/ 1185 h 1378"/>
                <a:gd name="T36" fmla="*/ 1012 w 1170"/>
                <a:gd name="T37" fmla="*/ 1346 h 1378"/>
                <a:gd name="T38" fmla="*/ 993 w 1170"/>
                <a:gd name="T39" fmla="*/ 1359 h 1378"/>
                <a:gd name="T40" fmla="*/ 1137 w 1170"/>
                <a:gd name="T41" fmla="*/ 405 h 1378"/>
                <a:gd name="T42" fmla="*/ 1150 w 1170"/>
                <a:gd name="T43" fmla="*/ 423 h 1378"/>
                <a:gd name="T44" fmla="*/ 768 w 1170"/>
                <a:gd name="T45" fmla="*/ 365 h 1378"/>
                <a:gd name="T46" fmla="*/ 757 w 1170"/>
                <a:gd name="T47" fmla="*/ 359 h 1378"/>
                <a:gd name="T48" fmla="*/ 754 w 1170"/>
                <a:gd name="T49" fmla="*/ 346 h 1378"/>
                <a:gd name="T50" fmla="*/ 798 w 1170"/>
                <a:gd name="T51" fmla="*/ 109 h 1378"/>
                <a:gd name="T52" fmla="*/ 811 w 1170"/>
                <a:gd name="T53" fmla="*/ 127 h 1378"/>
                <a:gd name="T54" fmla="*/ 264 w 1170"/>
                <a:gd name="T55" fmla="*/ 33 h 1378"/>
                <a:gd name="T56" fmla="*/ 283 w 1170"/>
                <a:gd name="T57" fmla="*/ 21 h 1378"/>
                <a:gd name="T58" fmla="*/ 32 w 1170"/>
                <a:gd name="T59" fmla="*/ 1205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70" h="1378">
                  <a:moveTo>
                    <a:pt x="251" y="14"/>
                  </a:moveTo>
                  <a:cubicBezTo>
                    <a:pt x="253" y="6"/>
                    <a:pt x="261" y="0"/>
                    <a:pt x="270" y="2"/>
                  </a:cubicBezTo>
                  <a:lnTo>
                    <a:pt x="816" y="96"/>
                  </a:lnTo>
                  <a:cubicBezTo>
                    <a:pt x="820" y="97"/>
                    <a:pt x="824" y="99"/>
                    <a:pt x="826" y="103"/>
                  </a:cubicBezTo>
                  <a:cubicBezTo>
                    <a:pt x="829" y="106"/>
                    <a:pt x="830" y="110"/>
                    <a:pt x="829" y="115"/>
                  </a:cubicBezTo>
                  <a:lnTo>
                    <a:pt x="786" y="352"/>
                  </a:lnTo>
                  <a:lnTo>
                    <a:pt x="772" y="333"/>
                  </a:lnTo>
                  <a:lnTo>
                    <a:pt x="1155" y="392"/>
                  </a:lnTo>
                  <a:cubicBezTo>
                    <a:pt x="1164" y="393"/>
                    <a:pt x="1170" y="401"/>
                    <a:pt x="1168" y="410"/>
                  </a:cubicBezTo>
                  <a:lnTo>
                    <a:pt x="1025" y="1364"/>
                  </a:lnTo>
                  <a:cubicBezTo>
                    <a:pt x="1024" y="1368"/>
                    <a:pt x="1022" y="1372"/>
                    <a:pt x="1019" y="1374"/>
                  </a:cubicBezTo>
                  <a:cubicBezTo>
                    <a:pt x="1015" y="1377"/>
                    <a:pt x="1011" y="1378"/>
                    <a:pt x="1007" y="1377"/>
                  </a:cubicBezTo>
                  <a:lnTo>
                    <a:pt x="14" y="1217"/>
                  </a:lnTo>
                  <a:cubicBezTo>
                    <a:pt x="10" y="1216"/>
                    <a:pt x="6" y="1214"/>
                    <a:pt x="3" y="1210"/>
                  </a:cubicBezTo>
                  <a:cubicBezTo>
                    <a:pt x="1" y="1207"/>
                    <a:pt x="0" y="1202"/>
                    <a:pt x="1" y="1198"/>
                  </a:cubicBezTo>
                  <a:lnTo>
                    <a:pt x="251" y="14"/>
                  </a:lnTo>
                  <a:close/>
                  <a:moveTo>
                    <a:pt x="32" y="1205"/>
                  </a:moveTo>
                  <a:lnTo>
                    <a:pt x="19" y="1185"/>
                  </a:lnTo>
                  <a:lnTo>
                    <a:pt x="1012" y="1346"/>
                  </a:lnTo>
                  <a:lnTo>
                    <a:pt x="993" y="1359"/>
                  </a:lnTo>
                  <a:lnTo>
                    <a:pt x="1137" y="405"/>
                  </a:lnTo>
                  <a:lnTo>
                    <a:pt x="1150" y="423"/>
                  </a:lnTo>
                  <a:lnTo>
                    <a:pt x="768" y="365"/>
                  </a:lnTo>
                  <a:cubicBezTo>
                    <a:pt x="763" y="364"/>
                    <a:pt x="760" y="362"/>
                    <a:pt x="757" y="359"/>
                  </a:cubicBezTo>
                  <a:cubicBezTo>
                    <a:pt x="754" y="355"/>
                    <a:pt x="754" y="351"/>
                    <a:pt x="754" y="346"/>
                  </a:cubicBezTo>
                  <a:lnTo>
                    <a:pt x="798" y="109"/>
                  </a:lnTo>
                  <a:lnTo>
                    <a:pt x="811" y="127"/>
                  </a:lnTo>
                  <a:lnTo>
                    <a:pt x="264" y="33"/>
                  </a:lnTo>
                  <a:lnTo>
                    <a:pt x="283" y="21"/>
                  </a:lnTo>
                  <a:lnTo>
                    <a:pt x="32" y="120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7" name="Freeform 281"/>
            <p:cNvSpPr>
              <a:spLocks/>
            </p:cNvSpPr>
            <p:nvPr/>
          </p:nvSpPr>
          <p:spPr bwMode="auto">
            <a:xfrm>
              <a:off x="719138" y="3175001"/>
              <a:ext cx="576263" cy="700088"/>
            </a:xfrm>
            <a:custGeom>
              <a:avLst/>
              <a:gdLst>
                <a:gd name="T0" fmla="*/ 22 w 363"/>
                <a:gd name="T1" fmla="*/ 281 h 441"/>
                <a:gd name="T2" fmla="*/ 13 w 363"/>
                <a:gd name="T3" fmla="*/ 265 h 441"/>
                <a:gd name="T4" fmla="*/ 17 w 363"/>
                <a:gd name="T5" fmla="*/ 239 h 441"/>
                <a:gd name="T6" fmla="*/ 42 w 363"/>
                <a:gd name="T7" fmla="*/ 199 h 441"/>
                <a:gd name="T8" fmla="*/ 59 w 363"/>
                <a:gd name="T9" fmla="*/ 187 h 441"/>
                <a:gd name="T10" fmla="*/ 49 w 363"/>
                <a:gd name="T11" fmla="*/ 172 h 441"/>
                <a:gd name="T12" fmla="*/ 42 w 363"/>
                <a:gd name="T13" fmla="*/ 132 h 441"/>
                <a:gd name="T14" fmla="*/ 50 w 363"/>
                <a:gd name="T15" fmla="*/ 58 h 441"/>
                <a:gd name="T16" fmla="*/ 62 w 363"/>
                <a:gd name="T17" fmla="*/ 53 h 441"/>
                <a:gd name="T18" fmla="*/ 83 w 363"/>
                <a:gd name="T19" fmla="*/ 67 h 441"/>
                <a:gd name="T20" fmla="*/ 100 w 363"/>
                <a:gd name="T21" fmla="*/ 0 h 441"/>
                <a:gd name="T22" fmla="*/ 363 w 363"/>
                <a:gd name="T23" fmla="*/ 48 h 441"/>
                <a:gd name="T24" fmla="*/ 308 w 363"/>
                <a:gd name="T25" fmla="*/ 441 h 441"/>
                <a:gd name="T26" fmla="*/ 227 w 363"/>
                <a:gd name="T27" fmla="*/ 430 h 441"/>
                <a:gd name="T28" fmla="*/ 177 w 363"/>
                <a:gd name="T29" fmla="*/ 415 h 441"/>
                <a:gd name="T30" fmla="*/ 74 w 363"/>
                <a:gd name="T31" fmla="*/ 371 h 441"/>
                <a:gd name="T32" fmla="*/ 0 w 363"/>
                <a:gd name="T33" fmla="*/ 302 h 441"/>
                <a:gd name="T34" fmla="*/ 22 w 363"/>
                <a:gd name="T35" fmla="*/ 281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3" h="441">
                  <a:moveTo>
                    <a:pt x="22" y="281"/>
                  </a:moveTo>
                  <a:lnTo>
                    <a:pt x="13" y="265"/>
                  </a:lnTo>
                  <a:lnTo>
                    <a:pt x="17" y="239"/>
                  </a:lnTo>
                  <a:lnTo>
                    <a:pt x="42" y="199"/>
                  </a:lnTo>
                  <a:lnTo>
                    <a:pt x="59" y="187"/>
                  </a:lnTo>
                  <a:lnTo>
                    <a:pt x="49" y="172"/>
                  </a:lnTo>
                  <a:lnTo>
                    <a:pt x="42" y="132"/>
                  </a:lnTo>
                  <a:lnTo>
                    <a:pt x="50" y="58"/>
                  </a:lnTo>
                  <a:lnTo>
                    <a:pt x="62" y="53"/>
                  </a:lnTo>
                  <a:lnTo>
                    <a:pt x="83" y="67"/>
                  </a:lnTo>
                  <a:lnTo>
                    <a:pt x="100" y="0"/>
                  </a:lnTo>
                  <a:lnTo>
                    <a:pt x="363" y="48"/>
                  </a:lnTo>
                  <a:lnTo>
                    <a:pt x="308" y="441"/>
                  </a:lnTo>
                  <a:lnTo>
                    <a:pt x="227" y="430"/>
                  </a:lnTo>
                  <a:lnTo>
                    <a:pt x="177" y="415"/>
                  </a:lnTo>
                  <a:lnTo>
                    <a:pt x="74" y="371"/>
                  </a:lnTo>
                  <a:lnTo>
                    <a:pt x="0" y="302"/>
                  </a:lnTo>
                  <a:lnTo>
                    <a:pt x="22" y="281"/>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8" name="Freeform 282"/>
            <p:cNvSpPr>
              <a:spLocks noEditPoints="1"/>
            </p:cNvSpPr>
            <p:nvPr/>
          </p:nvSpPr>
          <p:spPr bwMode="auto">
            <a:xfrm>
              <a:off x="712788" y="3167064"/>
              <a:ext cx="590550" cy="715963"/>
            </a:xfrm>
            <a:custGeom>
              <a:avLst/>
              <a:gdLst>
                <a:gd name="T0" fmla="*/ 88 w 1410"/>
                <a:gd name="T1" fmla="*/ 985 h 1538"/>
                <a:gd name="T2" fmla="*/ 50 w 1410"/>
                <a:gd name="T3" fmla="*/ 916 h 1538"/>
                <a:gd name="T4" fmla="*/ 70 w 1410"/>
                <a:gd name="T5" fmla="*/ 824 h 1538"/>
                <a:gd name="T6" fmla="*/ 168 w 1410"/>
                <a:gd name="T7" fmla="*/ 681 h 1538"/>
                <a:gd name="T8" fmla="*/ 229 w 1410"/>
                <a:gd name="T9" fmla="*/ 665 h 1538"/>
                <a:gd name="T10" fmla="*/ 189 w 1410"/>
                <a:gd name="T11" fmla="*/ 608 h 1538"/>
                <a:gd name="T12" fmla="*/ 160 w 1410"/>
                <a:gd name="T13" fmla="*/ 465 h 1538"/>
                <a:gd name="T14" fmla="*/ 201 w 1410"/>
                <a:gd name="T15" fmla="*/ 197 h 1538"/>
                <a:gd name="T16" fmla="*/ 260 w 1410"/>
                <a:gd name="T17" fmla="*/ 183 h 1538"/>
                <a:gd name="T18" fmla="*/ 316 w 1410"/>
                <a:gd name="T19" fmla="*/ 240 h 1538"/>
                <a:gd name="T20" fmla="*/ 399 w 1410"/>
                <a:gd name="T21" fmla="*/ 2 h 1538"/>
                <a:gd name="T22" fmla="*/ 1408 w 1410"/>
                <a:gd name="T23" fmla="*/ 180 h 1538"/>
                <a:gd name="T24" fmla="*/ 1180 w 1410"/>
                <a:gd name="T25" fmla="*/ 1537 h 1538"/>
                <a:gd name="T26" fmla="*/ 684 w 1410"/>
                <a:gd name="T27" fmla="*/ 1446 h 1538"/>
                <a:gd name="T28" fmla="*/ 287 w 1410"/>
                <a:gd name="T29" fmla="*/ 1294 h 1538"/>
                <a:gd name="T30" fmla="*/ 0 w 1410"/>
                <a:gd name="T31" fmla="*/ 1046 h 1538"/>
                <a:gd name="T32" fmla="*/ 92 w 1410"/>
                <a:gd name="T33" fmla="*/ 964 h 1538"/>
                <a:gd name="T34" fmla="*/ 27 w 1410"/>
                <a:gd name="T35" fmla="*/ 1034 h 1538"/>
                <a:gd name="T36" fmla="*/ 303 w 1410"/>
                <a:gd name="T37" fmla="*/ 1267 h 1538"/>
                <a:gd name="T38" fmla="*/ 880 w 1410"/>
                <a:gd name="T39" fmla="*/ 1466 h 1538"/>
                <a:gd name="T40" fmla="*/ 1166 w 1410"/>
                <a:gd name="T41" fmla="*/ 1519 h 1538"/>
                <a:gd name="T42" fmla="*/ 1390 w 1410"/>
                <a:gd name="T43" fmla="*/ 194 h 1538"/>
                <a:gd name="T44" fmla="*/ 411 w 1410"/>
                <a:gd name="T45" fmla="*/ 22 h 1538"/>
                <a:gd name="T46" fmla="*/ 337 w 1410"/>
                <a:gd name="T47" fmla="*/ 259 h 1538"/>
                <a:gd name="T48" fmla="*/ 244 w 1410"/>
                <a:gd name="T49" fmla="*/ 211 h 1538"/>
                <a:gd name="T50" fmla="*/ 211 w 1410"/>
                <a:gd name="T51" fmla="*/ 227 h 1538"/>
                <a:gd name="T52" fmla="*/ 192 w 1410"/>
                <a:gd name="T53" fmla="*/ 468 h 1538"/>
                <a:gd name="T54" fmla="*/ 220 w 1410"/>
                <a:gd name="T55" fmla="*/ 601 h 1538"/>
                <a:gd name="T56" fmla="*/ 255 w 1410"/>
                <a:gd name="T57" fmla="*/ 646 h 1538"/>
                <a:gd name="T58" fmla="*/ 251 w 1410"/>
                <a:gd name="T59" fmla="*/ 669 h 1538"/>
                <a:gd name="T60" fmla="*/ 189 w 1410"/>
                <a:gd name="T61" fmla="*/ 704 h 1538"/>
                <a:gd name="T62" fmla="*/ 99 w 1410"/>
                <a:gd name="T63" fmla="*/ 836 h 1538"/>
                <a:gd name="T64" fmla="*/ 79 w 1410"/>
                <a:gd name="T65" fmla="*/ 911 h 1538"/>
                <a:gd name="T66" fmla="*/ 112 w 1410"/>
                <a:gd name="T67" fmla="*/ 98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0" h="1538">
                  <a:moveTo>
                    <a:pt x="92" y="964"/>
                  </a:moveTo>
                  <a:lnTo>
                    <a:pt x="88" y="985"/>
                  </a:lnTo>
                  <a:lnTo>
                    <a:pt x="52" y="928"/>
                  </a:lnTo>
                  <a:cubicBezTo>
                    <a:pt x="50" y="925"/>
                    <a:pt x="49" y="920"/>
                    <a:pt x="50" y="916"/>
                  </a:cubicBezTo>
                  <a:lnTo>
                    <a:pt x="67" y="830"/>
                  </a:lnTo>
                  <a:cubicBezTo>
                    <a:pt x="68" y="827"/>
                    <a:pt x="68" y="826"/>
                    <a:pt x="70" y="824"/>
                  </a:cubicBezTo>
                  <a:lnTo>
                    <a:pt x="163" y="686"/>
                  </a:lnTo>
                  <a:cubicBezTo>
                    <a:pt x="164" y="684"/>
                    <a:pt x="166" y="682"/>
                    <a:pt x="168" y="681"/>
                  </a:cubicBezTo>
                  <a:lnTo>
                    <a:pt x="234" y="642"/>
                  </a:lnTo>
                  <a:lnTo>
                    <a:pt x="229" y="665"/>
                  </a:lnTo>
                  <a:lnTo>
                    <a:pt x="192" y="614"/>
                  </a:lnTo>
                  <a:cubicBezTo>
                    <a:pt x="190" y="612"/>
                    <a:pt x="189" y="610"/>
                    <a:pt x="189" y="608"/>
                  </a:cubicBezTo>
                  <a:lnTo>
                    <a:pt x="160" y="470"/>
                  </a:lnTo>
                  <a:cubicBezTo>
                    <a:pt x="160" y="468"/>
                    <a:pt x="160" y="466"/>
                    <a:pt x="160" y="465"/>
                  </a:cubicBezTo>
                  <a:lnTo>
                    <a:pt x="190" y="210"/>
                  </a:lnTo>
                  <a:cubicBezTo>
                    <a:pt x="191" y="204"/>
                    <a:pt x="195" y="199"/>
                    <a:pt x="201" y="197"/>
                  </a:cubicBezTo>
                  <a:lnTo>
                    <a:pt x="247" y="182"/>
                  </a:lnTo>
                  <a:cubicBezTo>
                    <a:pt x="251" y="180"/>
                    <a:pt x="256" y="181"/>
                    <a:pt x="260" y="183"/>
                  </a:cubicBezTo>
                  <a:lnTo>
                    <a:pt x="340" y="230"/>
                  </a:lnTo>
                  <a:lnTo>
                    <a:pt x="316" y="240"/>
                  </a:lnTo>
                  <a:lnTo>
                    <a:pt x="381" y="13"/>
                  </a:lnTo>
                  <a:cubicBezTo>
                    <a:pt x="383" y="5"/>
                    <a:pt x="391" y="0"/>
                    <a:pt x="399" y="2"/>
                  </a:cubicBezTo>
                  <a:lnTo>
                    <a:pt x="1395" y="162"/>
                  </a:lnTo>
                  <a:cubicBezTo>
                    <a:pt x="1404" y="163"/>
                    <a:pt x="1410" y="172"/>
                    <a:pt x="1408" y="180"/>
                  </a:cubicBezTo>
                  <a:lnTo>
                    <a:pt x="1198" y="1524"/>
                  </a:lnTo>
                  <a:cubicBezTo>
                    <a:pt x="1196" y="1533"/>
                    <a:pt x="1188" y="1538"/>
                    <a:pt x="1180" y="1537"/>
                  </a:cubicBezTo>
                  <a:lnTo>
                    <a:pt x="876" y="1498"/>
                  </a:lnTo>
                  <a:lnTo>
                    <a:pt x="684" y="1446"/>
                  </a:lnTo>
                  <a:lnTo>
                    <a:pt x="292" y="1297"/>
                  </a:lnTo>
                  <a:cubicBezTo>
                    <a:pt x="290" y="1296"/>
                    <a:pt x="288" y="1295"/>
                    <a:pt x="287" y="1294"/>
                  </a:cubicBezTo>
                  <a:lnTo>
                    <a:pt x="6" y="1058"/>
                  </a:lnTo>
                  <a:cubicBezTo>
                    <a:pt x="3" y="1055"/>
                    <a:pt x="0" y="1051"/>
                    <a:pt x="0" y="1046"/>
                  </a:cubicBezTo>
                  <a:cubicBezTo>
                    <a:pt x="0" y="1041"/>
                    <a:pt x="3" y="1037"/>
                    <a:pt x="6" y="1034"/>
                  </a:cubicBezTo>
                  <a:lnTo>
                    <a:pt x="92" y="964"/>
                  </a:lnTo>
                  <a:close/>
                  <a:moveTo>
                    <a:pt x="27" y="1058"/>
                  </a:moveTo>
                  <a:lnTo>
                    <a:pt x="27" y="1034"/>
                  </a:lnTo>
                  <a:lnTo>
                    <a:pt x="308" y="1270"/>
                  </a:lnTo>
                  <a:lnTo>
                    <a:pt x="303" y="1267"/>
                  </a:lnTo>
                  <a:lnTo>
                    <a:pt x="692" y="1415"/>
                  </a:lnTo>
                  <a:lnTo>
                    <a:pt x="880" y="1466"/>
                  </a:lnTo>
                  <a:lnTo>
                    <a:pt x="1184" y="1506"/>
                  </a:lnTo>
                  <a:lnTo>
                    <a:pt x="1166" y="1519"/>
                  </a:lnTo>
                  <a:lnTo>
                    <a:pt x="1377" y="175"/>
                  </a:lnTo>
                  <a:lnTo>
                    <a:pt x="1390" y="194"/>
                  </a:lnTo>
                  <a:lnTo>
                    <a:pt x="394" y="33"/>
                  </a:lnTo>
                  <a:lnTo>
                    <a:pt x="411" y="22"/>
                  </a:lnTo>
                  <a:lnTo>
                    <a:pt x="347" y="248"/>
                  </a:lnTo>
                  <a:cubicBezTo>
                    <a:pt x="346" y="253"/>
                    <a:pt x="342" y="257"/>
                    <a:pt x="337" y="259"/>
                  </a:cubicBezTo>
                  <a:cubicBezTo>
                    <a:pt x="333" y="261"/>
                    <a:pt x="328" y="260"/>
                    <a:pt x="323" y="258"/>
                  </a:cubicBezTo>
                  <a:lnTo>
                    <a:pt x="244" y="211"/>
                  </a:lnTo>
                  <a:lnTo>
                    <a:pt x="257" y="212"/>
                  </a:lnTo>
                  <a:lnTo>
                    <a:pt x="211" y="227"/>
                  </a:lnTo>
                  <a:lnTo>
                    <a:pt x="222" y="214"/>
                  </a:lnTo>
                  <a:lnTo>
                    <a:pt x="192" y="468"/>
                  </a:lnTo>
                  <a:lnTo>
                    <a:pt x="192" y="463"/>
                  </a:lnTo>
                  <a:lnTo>
                    <a:pt x="220" y="601"/>
                  </a:lnTo>
                  <a:lnTo>
                    <a:pt x="217" y="595"/>
                  </a:lnTo>
                  <a:lnTo>
                    <a:pt x="255" y="646"/>
                  </a:lnTo>
                  <a:cubicBezTo>
                    <a:pt x="258" y="649"/>
                    <a:pt x="259" y="654"/>
                    <a:pt x="258" y="658"/>
                  </a:cubicBezTo>
                  <a:cubicBezTo>
                    <a:pt x="257" y="663"/>
                    <a:pt x="254" y="667"/>
                    <a:pt x="251" y="669"/>
                  </a:cubicBezTo>
                  <a:lnTo>
                    <a:pt x="184" y="709"/>
                  </a:lnTo>
                  <a:lnTo>
                    <a:pt x="189" y="704"/>
                  </a:lnTo>
                  <a:lnTo>
                    <a:pt x="96" y="842"/>
                  </a:lnTo>
                  <a:lnTo>
                    <a:pt x="99" y="836"/>
                  </a:lnTo>
                  <a:lnTo>
                    <a:pt x="82" y="923"/>
                  </a:lnTo>
                  <a:lnTo>
                    <a:pt x="79" y="911"/>
                  </a:lnTo>
                  <a:lnTo>
                    <a:pt x="115" y="968"/>
                  </a:lnTo>
                  <a:cubicBezTo>
                    <a:pt x="120" y="974"/>
                    <a:pt x="118" y="983"/>
                    <a:pt x="112" y="988"/>
                  </a:cubicBezTo>
                  <a:lnTo>
                    <a:pt x="27" y="105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9" name="Freeform 283"/>
            <p:cNvSpPr>
              <a:spLocks/>
            </p:cNvSpPr>
            <p:nvPr/>
          </p:nvSpPr>
          <p:spPr bwMode="auto">
            <a:xfrm>
              <a:off x="1295401" y="2803526"/>
              <a:ext cx="609600" cy="512763"/>
            </a:xfrm>
            <a:custGeom>
              <a:avLst/>
              <a:gdLst>
                <a:gd name="T0" fmla="*/ 38 w 384"/>
                <a:gd name="T1" fmla="*/ 0 h 323"/>
                <a:gd name="T2" fmla="*/ 286 w 384"/>
                <a:gd name="T3" fmla="*/ 29 h 323"/>
                <a:gd name="T4" fmla="*/ 384 w 384"/>
                <a:gd name="T5" fmla="*/ 40 h 323"/>
                <a:gd name="T6" fmla="*/ 382 w 384"/>
                <a:gd name="T7" fmla="*/ 110 h 323"/>
                <a:gd name="T8" fmla="*/ 368 w 384"/>
                <a:gd name="T9" fmla="*/ 323 h 323"/>
                <a:gd name="T10" fmla="*/ 316 w 384"/>
                <a:gd name="T11" fmla="*/ 320 h 323"/>
                <a:gd name="T12" fmla="*/ 159 w 384"/>
                <a:gd name="T13" fmla="*/ 305 h 323"/>
                <a:gd name="T14" fmla="*/ 0 w 384"/>
                <a:gd name="T15" fmla="*/ 282 h 323"/>
                <a:gd name="T16" fmla="*/ 38 w 384"/>
                <a:gd name="T17"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4" h="323">
                  <a:moveTo>
                    <a:pt x="38" y="0"/>
                  </a:moveTo>
                  <a:lnTo>
                    <a:pt x="286" y="29"/>
                  </a:lnTo>
                  <a:lnTo>
                    <a:pt x="384" y="40"/>
                  </a:lnTo>
                  <a:lnTo>
                    <a:pt x="382" y="110"/>
                  </a:lnTo>
                  <a:lnTo>
                    <a:pt x="368" y="323"/>
                  </a:lnTo>
                  <a:lnTo>
                    <a:pt x="316" y="320"/>
                  </a:lnTo>
                  <a:lnTo>
                    <a:pt x="159" y="305"/>
                  </a:lnTo>
                  <a:lnTo>
                    <a:pt x="0" y="282"/>
                  </a:lnTo>
                  <a:lnTo>
                    <a:pt x="38" y="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0" name="Freeform 284"/>
            <p:cNvSpPr>
              <a:spLocks noEditPoints="1"/>
            </p:cNvSpPr>
            <p:nvPr/>
          </p:nvSpPr>
          <p:spPr bwMode="auto">
            <a:xfrm>
              <a:off x="1289051" y="2795589"/>
              <a:ext cx="623888" cy="528638"/>
            </a:xfrm>
            <a:custGeom>
              <a:avLst/>
              <a:gdLst>
                <a:gd name="T0" fmla="*/ 144 w 1489"/>
                <a:gd name="T1" fmla="*/ 14 h 1137"/>
                <a:gd name="T2" fmla="*/ 161 w 1489"/>
                <a:gd name="T3" fmla="*/ 1 h 1137"/>
                <a:gd name="T4" fmla="*/ 1099 w 1489"/>
                <a:gd name="T5" fmla="*/ 99 h 1137"/>
                <a:gd name="T6" fmla="*/ 1474 w 1489"/>
                <a:gd name="T7" fmla="*/ 135 h 1137"/>
                <a:gd name="T8" fmla="*/ 1488 w 1489"/>
                <a:gd name="T9" fmla="*/ 152 h 1137"/>
                <a:gd name="T10" fmla="*/ 1477 w 1489"/>
                <a:gd name="T11" fmla="*/ 392 h 1137"/>
                <a:gd name="T12" fmla="*/ 1424 w 1489"/>
                <a:gd name="T13" fmla="*/ 1122 h 1137"/>
                <a:gd name="T14" fmla="*/ 1407 w 1489"/>
                <a:gd name="T15" fmla="*/ 1136 h 1137"/>
                <a:gd name="T16" fmla="*/ 1213 w 1489"/>
                <a:gd name="T17" fmla="*/ 1123 h 1137"/>
                <a:gd name="T18" fmla="*/ 618 w 1489"/>
                <a:gd name="T19" fmla="*/ 1074 h 1137"/>
                <a:gd name="T20" fmla="*/ 14 w 1489"/>
                <a:gd name="T21" fmla="*/ 994 h 1137"/>
                <a:gd name="T22" fmla="*/ 4 w 1489"/>
                <a:gd name="T23" fmla="*/ 988 h 1137"/>
                <a:gd name="T24" fmla="*/ 1 w 1489"/>
                <a:gd name="T25" fmla="*/ 976 h 1137"/>
                <a:gd name="T26" fmla="*/ 144 w 1489"/>
                <a:gd name="T27" fmla="*/ 14 h 1137"/>
                <a:gd name="T28" fmla="*/ 32 w 1489"/>
                <a:gd name="T29" fmla="*/ 980 h 1137"/>
                <a:gd name="T30" fmla="*/ 19 w 1489"/>
                <a:gd name="T31" fmla="*/ 962 h 1137"/>
                <a:gd name="T32" fmla="*/ 621 w 1489"/>
                <a:gd name="T33" fmla="*/ 1042 h 1137"/>
                <a:gd name="T34" fmla="*/ 1216 w 1489"/>
                <a:gd name="T35" fmla="*/ 1091 h 1137"/>
                <a:gd name="T36" fmla="*/ 1410 w 1489"/>
                <a:gd name="T37" fmla="*/ 1105 h 1137"/>
                <a:gd name="T38" fmla="*/ 1392 w 1489"/>
                <a:gd name="T39" fmla="*/ 1119 h 1137"/>
                <a:gd name="T40" fmla="*/ 1445 w 1489"/>
                <a:gd name="T41" fmla="*/ 390 h 1137"/>
                <a:gd name="T42" fmla="*/ 1456 w 1489"/>
                <a:gd name="T43" fmla="*/ 151 h 1137"/>
                <a:gd name="T44" fmla="*/ 1471 w 1489"/>
                <a:gd name="T45" fmla="*/ 167 h 1137"/>
                <a:gd name="T46" fmla="*/ 1096 w 1489"/>
                <a:gd name="T47" fmla="*/ 131 h 1137"/>
                <a:gd name="T48" fmla="*/ 158 w 1489"/>
                <a:gd name="T49" fmla="*/ 32 h 1137"/>
                <a:gd name="T50" fmla="*/ 175 w 1489"/>
                <a:gd name="T51" fmla="*/ 19 h 1137"/>
                <a:gd name="T52" fmla="*/ 32 w 1489"/>
                <a:gd name="T53" fmla="*/ 980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9" h="1137">
                  <a:moveTo>
                    <a:pt x="144" y="14"/>
                  </a:moveTo>
                  <a:cubicBezTo>
                    <a:pt x="145" y="6"/>
                    <a:pt x="153" y="0"/>
                    <a:pt x="161" y="1"/>
                  </a:cubicBezTo>
                  <a:lnTo>
                    <a:pt x="1099" y="99"/>
                  </a:lnTo>
                  <a:lnTo>
                    <a:pt x="1474" y="135"/>
                  </a:lnTo>
                  <a:cubicBezTo>
                    <a:pt x="1482" y="136"/>
                    <a:pt x="1489" y="144"/>
                    <a:pt x="1488" y="152"/>
                  </a:cubicBezTo>
                  <a:lnTo>
                    <a:pt x="1477" y="392"/>
                  </a:lnTo>
                  <a:lnTo>
                    <a:pt x="1424" y="1122"/>
                  </a:lnTo>
                  <a:cubicBezTo>
                    <a:pt x="1424" y="1130"/>
                    <a:pt x="1416" y="1137"/>
                    <a:pt x="1407" y="1136"/>
                  </a:cubicBezTo>
                  <a:lnTo>
                    <a:pt x="1213" y="1123"/>
                  </a:lnTo>
                  <a:lnTo>
                    <a:pt x="618" y="1074"/>
                  </a:lnTo>
                  <a:lnTo>
                    <a:pt x="14" y="994"/>
                  </a:lnTo>
                  <a:cubicBezTo>
                    <a:pt x="10" y="993"/>
                    <a:pt x="6" y="991"/>
                    <a:pt x="4" y="988"/>
                  </a:cubicBezTo>
                  <a:cubicBezTo>
                    <a:pt x="1" y="984"/>
                    <a:pt x="0" y="980"/>
                    <a:pt x="1" y="976"/>
                  </a:cubicBezTo>
                  <a:lnTo>
                    <a:pt x="144" y="14"/>
                  </a:lnTo>
                  <a:close/>
                  <a:moveTo>
                    <a:pt x="32" y="980"/>
                  </a:moveTo>
                  <a:lnTo>
                    <a:pt x="19" y="962"/>
                  </a:lnTo>
                  <a:lnTo>
                    <a:pt x="621" y="1042"/>
                  </a:lnTo>
                  <a:lnTo>
                    <a:pt x="1216" y="1091"/>
                  </a:lnTo>
                  <a:lnTo>
                    <a:pt x="1410" y="1105"/>
                  </a:lnTo>
                  <a:lnTo>
                    <a:pt x="1392" y="1119"/>
                  </a:lnTo>
                  <a:lnTo>
                    <a:pt x="1445" y="390"/>
                  </a:lnTo>
                  <a:lnTo>
                    <a:pt x="1456" y="151"/>
                  </a:lnTo>
                  <a:lnTo>
                    <a:pt x="1471" y="167"/>
                  </a:lnTo>
                  <a:lnTo>
                    <a:pt x="1096" y="131"/>
                  </a:lnTo>
                  <a:lnTo>
                    <a:pt x="158" y="32"/>
                  </a:lnTo>
                  <a:lnTo>
                    <a:pt x="175" y="19"/>
                  </a:lnTo>
                  <a:lnTo>
                    <a:pt x="32" y="98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1" name="Freeform 285"/>
            <p:cNvSpPr>
              <a:spLocks/>
            </p:cNvSpPr>
            <p:nvPr/>
          </p:nvSpPr>
          <p:spPr bwMode="auto">
            <a:xfrm>
              <a:off x="1208088" y="3249614"/>
              <a:ext cx="590550" cy="639763"/>
            </a:xfrm>
            <a:custGeom>
              <a:avLst/>
              <a:gdLst>
                <a:gd name="T0" fmla="*/ 47 w 372"/>
                <a:gd name="T1" fmla="*/ 403 h 403"/>
                <a:gd name="T2" fmla="*/ 52 w 372"/>
                <a:gd name="T3" fmla="*/ 374 h 403"/>
                <a:gd name="T4" fmla="*/ 145 w 372"/>
                <a:gd name="T5" fmla="*/ 386 h 403"/>
                <a:gd name="T6" fmla="*/ 142 w 372"/>
                <a:gd name="T7" fmla="*/ 371 h 403"/>
                <a:gd name="T8" fmla="*/ 341 w 372"/>
                <a:gd name="T9" fmla="*/ 392 h 403"/>
                <a:gd name="T10" fmla="*/ 372 w 372"/>
                <a:gd name="T11" fmla="*/ 39 h 403"/>
                <a:gd name="T12" fmla="*/ 215 w 372"/>
                <a:gd name="T13" fmla="*/ 24 h 403"/>
                <a:gd name="T14" fmla="*/ 56 w 372"/>
                <a:gd name="T15" fmla="*/ 0 h 403"/>
                <a:gd name="T16" fmla="*/ 0 w 372"/>
                <a:gd name="T17" fmla="*/ 397 h 403"/>
                <a:gd name="T18" fmla="*/ 47 w 372"/>
                <a:gd name="T19" fmla="*/ 40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2" h="403">
                  <a:moveTo>
                    <a:pt x="47" y="403"/>
                  </a:moveTo>
                  <a:lnTo>
                    <a:pt x="52" y="374"/>
                  </a:lnTo>
                  <a:lnTo>
                    <a:pt x="145" y="386"/>
                  </a:lnTo>
                  <a:lnTo>
                    <a:pt x="142" y="371"/>
                  </a:lnTo>
                  <a:lnTo>
                    <a:pt x="341" y="392"/>
                  </a:lnTo>
                  <a:lnTo>
                    <a:pt x="372" y="39"/>
                  </a:lnTo>
                  <a:lnTo>
                    <a:pt x="215" y="24"/>
                  </a:lnTo>
                  <a:lnTo>
                    <a:pt x="56" y="0"/>
                  </a:lnTo>
                  <a:lnTo>
                    <a:pt x="0" y="397"/>
                  </a:lnTo>
                  <a:lnTo>
                    <a:pt x="47" y="403"/>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2" name="Freeform 286"/>
            <p:cNvSpPr>
              <a:spLocks noEditPoints="1"/>
            </p:cNvSpPr>
            <p:nvPr/>
          </p:nvSpPr>
          <p:spPr bwMode="auto">
            <a:xfrm>
              <a:off x="1201738" y="3241676"/>
              <a:ext cx="603250" cy="655638"/>
            </a:xfrm>
            <a:custGeom>
              <a:avLst/>
              <a:gdLst>
                <a:gd name="T0" fmla="*/ 196 w 1441"/>
                <a:gd name="T1" fmla="*/ 1378 h 1410"/>
                <a:gd name="T2" fmla="*/ 178 w 1441"/>
                <a:gd name="T3" fmla="*/ 1391 h 1410"/>
                <a:gd name="T4" fmla="*/ 197 w 1441"/>
                <a:gd name="T5" fmla="*/ 1288 h 1410"/>
                <a:gd name="T6" fmla="*/ 214 w 1441"/>
                <a:gd name="T7" fmla="*/ 1275 h 1410"/>
                <a:gd name="T8" fmla="*/ 567 w 1441"/>
                <a:gd name="T9" fmla="*/ 1319 h 1410"/>
                <a:gd name="T10" fmla="*/ 549 w 1441"/>
                <a:gd name="T11" fmla="*/ 1339 h 1410"/>
                <a:gd name="T12" fmla="*/ 536 w 1441"/>
                <a:gd name="T13" fmla="*/ 1287 h 1410"/>
                <a:gd name="T14" fmla="*/ 540 w 1441"/>
                <a:gd name="T15" fmla="*/ 1273 h 1410"/>
                <a:gd name="T16" fmla="*/ 553 w 1441"/>
                <a:gd name="T17" fmla="*/ 1267 h 1410"/>
                <a:gd name="T18" fmla="*/ 1309 w 1441"/>
                <a:gd name="T19" fmla="*/ 1338 h 1410"/>
                <a:gd name="T20" fmla="*/ 1292 w 1441"/>
                <a:gd name="T21" fmla="*/ 1352 h 1410"/>
                <a:gd name="T22" fmla="*/ 1409 w 1441"/>
                <a:gd name="T23" fmla="*/ 147 h 1410"/>
                <a:gd name="T24" fmla="*/ 1423 w 1441"/>
                <a:gd name="T25" fmla="*/ 165 h 1410"/>
                <a:gd name="T26" fmla="*/ 827 w 1441"/>
                <a:gd name="T27" fmla="*/ 113 h 1410"/>
                <a:gd name="T28" fmla="*/ 224 w 1441"/>
                <a:gd name="T29" fmla="*/ 33 h 1410"/>
                <a:gd name="T30" fmla="*/ 241 w 1441"/>
                <a:gd name="T31" fmla="*/ 20 h 1410"/>
                <a:gd name="T32" fmla="*/ 32 w 1441"/>
                <a:gd name="T33" fmla="*/ 1373 h 1410"/>
                <a:gd name="T34" fmla="*/ 19 w 1441"/>
                <a:gd name="T35" fmla="*/ 1355 h 1410"/>
                <a:gd name="T36" fmla="*/ 196 w 1441"/>
                <a:gd name="T37" fmla="*/ 1378 h 1410"/>
                <a:gd name="T38" fmla="*/ 14 w 1441"/>
                <a:gd name="T39" fmla="*/ 1387 h 1410"/>
                <a:gd name="T40" fmla="*/ 4 w 1441"/>
                <a:gd name="T41" fmla="*/ 1380 h 1410"/>
                <a:gd name="T42" fmla="*/ 1 w 1441"/>
                <a:gd name="T43" fmla="*/ 1368 h 1410"/>
                <a:gd name="T44" fmla="*/ 210 w 1441"/>
                <a:gd name="T45" fmla="*/ 15 h 1410"/>
                <a:gd name="T46" fmla="*/ 228 w 1441"/>
                <a:gd name="T47" fmla="*/ 2 h 1410"/>
                <a:gd name="T48" fmla="*/ 830 w 1441"/>
                <a:gd name="T49" fmla="*/ 81 h 1410"/>
                <a:gd name="T50" fmla="*/ 1426 w 1441"/>
                <a:gd name="T51" fmla="*/ 133 h 1410"/>
                <a:gd name="T52" fmla="*/ 1437 w 1441"/>
                <a:gd name="T53" fmla="*/ 138 h 1410"/>
                <a:gd name="T54" fmla="*/ 1440 w 1441"/>
                <a:gd name="T55" fmla="*/ 150 h 1410"/>
                <a:gd name="T56" fmla="*/ 1324 w 1441"/>
                <a:gd name="T57" fmla="*/ 1355 h 1410"/>
                <a:gd name="T58" fmla="*/ 1306 w 1441"/>
                <a:gd name="T59" fmla="*/ 1369 h 1410"/>
                <a:gd name="T60" fmla="*/ 550 w 1441"/>
                <a:gd name="T61" fmla="*/ 1299 h 1410"/>
                <a:gd name="T62" fmla="*/ 567 w 1441"/>
                <a:gd name="T63" fmla="*/ 1279 h 1410"/>
                <a:gd name="T64" fmla="*/ 580 w 1441"/>
                <a:gd name="T65" fmla="*/ 1331 h 1410"/>
                <a:gd name="T66" fmla="*/ 577 w 1441"/>
                <a:gd name="T67" fmla="*/ 1345 h 1410"/>
                <a:gd name="T68" fmla="*/ 563 w 1441"/>
                <a:gd name="T69" fmla="*/ 1350 h 1410"/>
                <a:gd name="T70" fmla="*/ 211 w 1441"/>
                <a:gd name="T71" fmla="*/ 1307 h 1410"/>
                <a:gd name="T72" fmla="*/ 228 w 1441"/>
                <a:gd name="T73" fmla="*/ 1294 h 1410"/>
                <a:gd name="T74" fmla="*/ 209 w 1441"/>
                <a:gd name="T75" fmla="*/ 1396 h 1410"/>
                <a:gd name="T76" fmla="*/ 192 w 1441"/>
                <a:gd name="T77" fmla="*/ 1409 h 1410"/>
                <a:gd name="T78" fmla="*/ 14 w 1441"/>
                <a:gd name="T79" fmla="*/ 1387 h 1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41" h="1410">
                  <a:moveTo>
                    <a:pt x="196" y="1378"/>
                  </a:moveTo>
                  <a:lnTo>
                    <a:pt x="178" y="1391"/>
                  </a:lnTo>
                  <a:lnTo>
                    <a:pt x="197" y="1288"/>
                  </a:lnTo>
                  <a:cubicBezTo>
                    <a:pt x="198" y="1280"/>
                    <a:pt x="206" y="1274"/>
                    <a:pt x="214" y="1275"/>
                  </a:cubicBezTo>
                  <a:lnTo>
                    <a:pt x="567" y="1319"/>
                  </a:lnTo>
                  <a:lnTo>
                    <a:pt x="549" y="1339"/>
                  </a:lnTo>
                  <a:lnTo>
                    <a:pt x="536" y="1287"/>
                  </a:lnTo>
                  <a:cubicBezTo>
                    <a:pt x="535" y="1282"/>
                    <a:pt x="536" y="1277"/>
                    <a:pt x="540" y="1273"/>
                  </a:cubicBezTo>
                  <a:cubicBezTo>
                    <a:pt x="543" y="1269"/>
                    <a:pt x="548" y="1267"/>
                    <a:pt x="553" y="1267"/>
                  </a:cubicBezTo>
                  <a:lnTo>
                    <a:pt x="1309" y="1338"/>
                  </a:lnTo>
                  <a:lnTo>
                    <a:pt x="1292" y="1352"/>
                  </a:lnTo>
                  <a:lnTo>
                    <a:pt x="1409" y="147"/>
                  </a:lnTo>
                  <a:lnTo>
                    <a:pt x="1423" y="165"/>
                  </a:lnTo>
                  <a:lnTo>
                    <a:pt x="827" y="113"/>
                  </a:lnTo>
                  <a:lnTo>
                    <a:pt x="224" y="33"/>
                  </a:lnTo>
                  <a:lnTo>
                    <a:pt x="241" y="20"/>
                  </a:lnTo>
                  <a:lnTo>
                    <a:pt x="32" y="1373"/>
                  </a:lnTo>
                  <a:lnTo>
                    <a:pt x="19" y="1355"/>
                  </a:lnTo>
                  <a:lnTo>
                    <a:pt x="196" y="1378"/>
                  </a:lnTo>
                  <a:close/>
                  <a:moveTo>
                    <a:pt x="14" y="1387"/>
                  </a:moveTo>
                  <a:cubicBezTo>
                    <a:pt x="10" y="1386"/>
                    <a:pt x="6" y="1384"/>
                    <a:pt x="4" y="1380"/>
                  </a:cubicBezTo>
                  <a:cubicBezTo>
                    <a:pt x="1" y="1377"/>
                    <a:pt x="0" y="1372"/>
                    <a:pt x="1" y="1368"/>
                  </a:cubicBezTo>
                  <a:lnTo>
                    <a:pt x="210" y="15"/>
                  </a:lnTo>
                  <a:cubicBezTo>
                    <a:pt x="211" y="6"/>
                    <a:pt x="219" y="0"/>
                    <a:pt x="228" y="2"/>
                  </a:cubicBezTo>
                  <a:lnTo>
                    <a:pt x="830" y="81"/>
                  </a:lnTo>
                  <a:lnTo>
                    <a:pt x="1426" y="133"/>
                  </a:lnTo>
                  <a:cubicBezTo>
                    <a:pt x="1430" y="133"/>
                    <a:pt x="1434" y="135"/>
                    <a:pt x="1437" y="138"/>
                  </a:cubicBezTo>
                  <a:cubicBezTo>
                    <a:pt x="1439" y="142"/>
                    <a:pt x="1441" y="146"/>
                    <a:pt x="1440" y="150"/>
                  </a:cubicBezTo>
                  <a:lnTo>
                    <a:pt x="1324" y="1355"/>
                  </a:lnTo>
                  <a:cubicBezTo>
                    <a:pt x="1323" y="1364"/>
                    <a:pt x="1315" y="1370"/>
                    <a:pt x="1306" y="1369"/>
                  </a:cubicBezTo>
                  <a:lnTo>
                    <a:pt x="550" y="1299"/>
                  </a:lnTo>
                  <a:lnTo>
                    <a:pt x="567" y="1279"/>
                  </a:lnTo>
                  <a:lnTo>
                    <a:pt x="580" y="1331"/>
                  </a:lnTo>
                  <a:cubicBezTo>
                    <a:pt x="582" y="1336"/>
                    <a:pt x="580" y="1341"/>
                    <a:pt x="577" y="1345"/>
                  </a:cubicBezTo>
                  <a:cubicBezTo>
                    <a:pt x="573" y="1349"/>
                    <a:pt x="568" y="1351"/>
                    <a:pt x="563" y="1350"/>
                  </a:cubicBezTo>
                  <a:lnTo>
                    <a:pt x="211" y="1307"/>
                  </a:lnTo>
                  <a:lnTo>
                    <a:pt x="228" y="1294"/>
                  </a:lnTo>
                  <a:lnTo>
                    <a:pt x="209" y="1396"/>
                  </a:lnTo>
                  <a:cubicBezTo>
                    <a:pt x="208" y="1405"/>
                    <a:pt x="200" y="1410"/>
                    <a:pt x="192" y="1409"/>
                  </a:cubicBezTo>
                  <a:lnTo>
                    <a:pt x="14" y="138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3" name="Freeform 287"/>
            <p:cNvSpPr>
              <a:spLocks/>
            </p:cNvSpPr>
            <p:nvPr/>
          </p:nvSpPr>
          <p:spPr bwMode="auto">
            <a:xfrm>
              <a:off x="4078288" y="2193926"/>
              <a:ext cx="133350" cy="282575"/>
            </a:xfrm>
            <a:custGeom>
              <a:avLst/>
              <a:gdLst>
                <a:gd name="T0" fmla="*/ 14 w 84"/>
                <a:gd name="T1" fmla="*/ 73 h 178"/>
                <a:gd name="T2" fmla="*/ 18 w 84"/>
                <a:gd name="T3" fmla="*/ 105 h 178"/>
                <a:gd name="T4" fmla="*/ 40 w 84"/>
                <a:gd name="T5" fmla="*/ 178 h 178"/>
                <a:gd name="T6" fmla="*/ 77 w 84"/>
                <a:gd name="T7" fmla="*/ 169 h 178"/>
                <a:gd name="T8" fmla="*/ 73 w 84"/>
                <a:gd name="T9" fmla="*/ 65 h 178"/>
                <a:gd name="T10" fmla="*/ 84 w 84"/>
                <a:gd name="T11" fmla="*/ 45 h 178"/>
                <a:gd name="T12" fmla="*/ 84 w 84"/>
                <a:gd name="T13" fmla="*/ 0 h 178"/>
                <a:gd name="T14" fmla="*/ 0 w 84"/>
                <a:gd name="T15" fmla="*/ 22 h 178"/>
                <a:gd name="T16" fmla="*/ 14 w 84"/>
                <a:gd name="T17" fmla="*/ 7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78">
                  <a:moveTo>
                    <a:pt x="14" y="73"/>
                  </a:moveTo>
                  <a:lnTo>
                    <a:pt x="18" y="105"/>
                  </a:lnTo>
                  <a:lnTo>
                    <a:pt x="40" y="178"/>
                  </a:lnTo>
                  <a:lnTo>
                    <a:pt x="77" y="169"/>
                  </a:lnTo>
                  <a:lnTo>
                    <a:pt x="73" y="65"/>
                  </a:lnTo>
                  <a:lnTo>
                    <a:pt x="84" y="45"/>
                  </a:lnTo>
                  <a:lnTo>
                    <a:pt x="84" y="0"/>
                  </a:lnTo>
                  <a:lnTo>
                    <a:pt x="0" y="22"/>
                  </a:lnTo>
                  <a:lnTo>
                    <a:pt x="14" y="73"/>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4" name="Freeform 288"/>
            <p:cNvSpPr>
              <a:spLocks noEditPoints="1"/>
            </p:cNvSpPr>
            <p:nvPr/>
          </p:nvSpPr>
          <p:spPr bwMode="auto">
            <a:xfrm>
              <a:off x="4071938" y="2185989"/>
              <a:ext cx="147638" cy="298450"/>
            </a:xfrm>
            <a:custGeom>
              <a:avLst/>
              <a:gdLst>
                <a:gd name="T0" fmla="*/ 83 w 352"/>
                <a:gd name="T1" fmla="*/ 262 h 642"/>
                <a:gd name="T2" fmla="*/ 100 w 352"/>
                <a:gd name="T3" fmla="*/ 374 h 642"/>
                <a:gd name="T4" fmla="*/ 100 w 352"/>
                <a:gd name="T5" fmla="*/ 371 h 642"/>
                <a:gd name="T6" fmla="*/ 182 w 352"/>
                <a:gd name="T7" fmla="*/ 619 h 642"/>
                <a:gd name="T8" fmla="*/ 164 w 352"/>
                <a:gd name="T9" fmla="*/ 609 h 642"/>
                <a:gd name="T10" fmla="*/ 304 w 352"/>
                <a:gd name="T11" fmla="*/ 579 h 642"/>
                <a:gd name="T12" fmla="*/ 291 w 352"/>
                <a:gd name="T13" fmla="*/ 595 h 642"/>
                <a:gd name="T14" fmla="*/ 278 w 352"/>
                <a:gd name="T15" fmla="*/ 239 h 642"/>
                <a:gd name="T16" fmla="*/ 281 w 352"/>
                <a:gd name="T17" fmla="*/ 230 h 642"/>
                <a:gd name="T18" fmla="*/ 323 w 352"/>
                <a:gd name="T19" fmla="*/ 162 h 642"/>
                <a:gd name="T20" fmla="*/ 320 w 352"/>
                <a:gd name="T21" fmla="*/ 171 h 642"/>
                <a:gd name="T22" fmla="*/ 320 w 352"/>
                <a:gd name="T23" fmla="*/ 16 h 642"/>
                <a:gd name="T24" fmla="*/ 340 w 352"/>
                <a:gd name="T25" fmla="*/ 32 h 642"/>
                <a:gd name="T26" fmla="*/ 20 w 352"/>
                <a:gd name="T27" fmla="*/ 107 h 642"/>
                <a:gd name="T28" fmla="*/ 32 w 352"/>
                <a:gd name="T29" fmla="*/ 87 h 642"/>
                <a:gd name="T30" fmla="*/ 83 w 352"/>
                <a:gd name="T31" fmla="*/ 262 h 642"/>
                <a:gd name="T32" fmla="*/ 1 w 352"/>
                <a:gd name="T33" fmla="*/ 96 h 642"/>
                <a:gd name="T34" fmla="*/ 3 w 352"/>
                <a:gd name="T35" fmla="*/ 84 h 642"/>
                <a:gd name="T36" fmla="*/ 13 w 352"/>
                <a:gd name="T37" fmla="*/ 76 h 642"/>
                <a:gd name="T38" fmla="*/ 333 w 352"/>
                <a:gd name="T39" fmla="*/ 1 h 642"/>
                <a:gd name="T40" fmla="*/ 346 w 352"/>
                <a:gd name="T41" fmla="*/ 4 h 642"/>
                <a:gd name="T42" fmla="*/ 352 w 352"/>
                <a:gd name="T43" fmla="*/ 16 h 642"/>
                <a:gd name="T44" fmla="*/ 352 w 352"/>
                <a:gd name="T45" fmla="*/ 171 h 642"/>
                <a:gd name="T46" fmla="*/ 350 w 352"/>
                <a:gd name="T47" fmla="*/ 179 h 642"/>
                <a:gd name="T48" fmla="*/ 308 w 352"/>
                <a:gd name="T49" fmla="*/ 247 h 642"/>
                <a:gd name="T50" fmla="*/ 310 w 352"/>
                <a:gd name="T51" fmla="*/ 238 h 642"/>
                <a:gd name="T52" fmla="*/ 323 w 352"/>
                <a:gd name="T53" fmla="*/ 594 h 642"/>
                <a:gd name="T54" fmla="*/ 310 w 352"/>
                <a:gd name="T55" fmla="*/ 610 h 642"/>
                <a:gd name="T56" fmla="*/ 171 w 352"/>
                <a:gd name="T57" fmla="*/ 640 h 642"/>
                <a:gd name="T58" fmla="*/ 152 w 352"/>
                <a:gd name="T59" fmla="*/ 630 h 642"/>
                <a:gd name="T60" fmla="*/ 69 w 352"/>
                <a:gd name="T61" fmla="*/ 381 h 642"/>
                <a:gd name="T62" fmla="*/ 69 w 352"/>
                <a:gd name="T63" fmla="*/ 378 h 642"/>
                <a:gd name="T64" fmla="*/ 53 w 352"/>
                <a:gd name="T65" fmla="*/ 271 h 642"/>
                <a:gd name="T66" fmla="*/ 1 w 352"/>
                <a:gd name="T67" fmla="*/ 9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 h="642">
                  <a:moveTo>
                    <a:pt x="83" y="262"/>
                  </a:moveTo>
                  <a:lnTo>
                    <a:pt x="100" y="374"/>
                  </a:lnTo>
                  <a:lnTo>
                    <a:pt x="100" y="371"/>
                  </a:lnTo>
                  <a:lnTo>
                    <a:pt x="182" y="619"/>
                  </a:lnTo>
                  <a:lnTo>
                    <a:pt x="164" y="609"/>
                  </a:lnTo>
                  <a:lnTo>
                    <a:pt x="304" y="579"/>
                  </a:lnTo>
                  <a:lnTo>
                    <a:pt x="291" y="595"/>
                  </a:lnTo>
                  <a:lnTo>
                    <a:pt x="278" y="239"/>
                  </a:lnTo>
                  <a:cubicBezTo>
                    <a:pt x="278" y="236"/>
                    <a:pt x="279" y="233"/>
                    <a:pt x="281" y="230"/>
                  </a:cubicBezTo>
                  <a:lnTo>
                    <a:pt x="323" y="162"/>
                  </a:lnTo>
                  <a:lnTo>
                    <a:pt x="320" y="171"/>
                  </a:lnTo>
                  <a:lnTo>
                    <a:pt x="320" y="16"/>
                  </a:lnTo>
                  <a:lnTo>
                    <a:pt x="340" y="32"/>
                  </a:lnTo>
                  <a:lnTo>
                    <a:pt x="20" y="107"/>
                  </a:lnTo>
                  <a:lnTo>
                    <a:pt x="32" y="87"/>
                  </a:lnTo>
                  <a:lnTo>
                    <a:pt x="83" y="262"/>
                  </a:lnTo>
                  <a:close/>
                  <a:moveTo>
                    <a:pt x="1" y="96"/>
                  </a:moveTo>
                  <a:cubicBezTo>
                    <a:pt x="0" y="92"/>
                    <a:pt x="0" y="88"/>
                    <a:pt x="3" y="84"/>
                  </a:cubicBezTo>
                  <a:cubicBezTo>
                    <a:pt x="5" y="80"/>
                    <a:pt x="9" y="77"/>
                    <a:pt x="13" y="76"/>
                  </a:cubicBezTo>
                  <a:lnTo>
                    <a:pt x="333" y="1"/>
                  </a:lnTo>
                  <a:cubicBezTo>
                    <a:pt x="338" y="0"/>
                    <a:pt x="343" y="1"/>
                    <a:pt x="346" y="4"/>
                  </a:cubicBezTo>
                  <a:cubicBezTo>
                    <a:pt x="350" y="7"/>
                    <a:pt x="352" y="12"/>
                    <a:pt x="352" y="16"/>
                  </a:cubicBezTo>
                  <a:lnTo>
                    <a:pt x="352" y="171"/>
                  </a:lnTo>
                  <a:cubicBezTo>
                    <a:pt x="352" y="174"/>
                    <a:pt x="352" y="177"/>
                    <a:pt x="350" y="179"/>
                  </a:cubicBezTo>
                  <a:lnTo>
                    <a:pt x="308" y="247"/>
                  </a:lnTo>
                  <a:lnTo>
                    <a:pt x="310" y="238"/>
                  </a:lnTo>
                  <a:lnTo>
                    <a:pt x="323" y="594"/>
                  </a:lnTo>
                  <a:cubicBezTo>
                    <a:pt x="323" y="602"/>
                    <a:pt x="318" y="608"/>
                    <a:pt x="310" y="610"/>
                  </a:cubicBezTo>
                  <a:lnTo>
                    <a:pt x="171" y="640"/>
                  </a:lnTo>
                  <a:cubicBezTo>
                    <a:pt x="163" y="642"/>
                    <a:pt x="155" y="637"/>
                    <a:pt x="152" y="630"/>
                  </a:cubicBezTo>
                  <a:lnTo>
                    <a:pt x="69" y="381"/>
                  </a:lnTo>
                  <a:cubicBezTo>
                    <a:pt x="69" y="380"/>
                    <a:pt x="69" y="379"/>
                    <a:pt x="69" y="378"/>
                  </a:cubicBezTo>
                  <a:lnTo>
                    <a:pt x="53" y="271"/>
                  </a:lnTo>
                  <a:lnTo>
                    <a:pt x="1" y="9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5" name="Freeform 289"/>
            <p:cNvSpPr>
              <a:spLocks/>
            </p:cNvSpPr>
            <p:nvPr/>
          </p:nvSpPr>
          <p:spPr bwMode="auto">
            <a:xfrm>
              <a:off x="4198938" y="2155826"/>
              <a:ext cx="127000" cy="304800"/>
            </a:xfrm>
            <a:custGeom>
              <a:avLst/>
              <a:gdLst>
                <a:gd name="T0" fmla="*/ 0 w 80"/>
                <a:gd name="T1" fmla="*/ 90 h 192"/>
                <a:gd name="T2" fmla="*/ 12 w 80"/>
                <a:gd name="T3" fmla="*/ 70 h 192"/>
                <a:gd name="T4" fmla="*/ 12 w 80"/>
                <a:gd name="T5" fmla="*/ 10 h 192"/>
                <a:gd name="T6" fmla="*/ 26 w 80"/>
                <a:gd name="T7" fmla="*/ 0 h 192"/>
                <a:gd name="T8" fmla="*/ 63 w 80"/>
                <a:gd name="T9" fmla="*/ 120 h 192"/>
                <a:gd name="T10" fmla="*/ 80 w 80"/>
                <a:gd name="T11" fmla="*/ 146 h 192"/>
                <a:gd name="T12" fmla="*/ 80 w 80"/>
                <a:gd name="T13" fmla="*/ 162 h 192"/>
                <a:gd name="T14" fmla="*/ 63 w 80"/>
                <a:gd name="T15" fmla="*/ 176 h 192"/>
                <a:gd name="T16" fmla="*/ 4 w 80"/>
                <a:gd name="T17" fmla="*/ 192 h 192"/>
                <a:gd name="T18" fmla="*/ 0 w 80"/>
                <a:gd name="T19" fmla="*/ 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92">
                  <a:moveTo>
                    <a:pt x="0" y="90"/>
                  </a:moveTo>
                  <a:lnTo>
                    <a:pt x="12" y="70"/>
                  </a:lnTo>
                  <a:lnTo>
                    <a:pt x="12" y="10"/>
                  </a:lnTo>
                  <a:lnTo>
                    <a:pt x="26" y="0"/>
                  </a:lnTo>
                  <a:lnTo>
                    <a:pt x="63" y="120"/>
                  </a:lnTo>
                  <a:lnTo>
                    <a:pt x="80" y="146"/>
                  </a:lnTo>
                  <a:lnTo>
                    <a:pt x="80" y="162"/>
                  </a:lnTo>
                  <a:lnTo>
                    <a:pt x="63" y="176"/>
                  </a:lnTo>
                  <a:lnTo>
                    <a:pt x="4" y="192"/>
                  </a:lnTo>
                  <a:lnTo>
                    <a:pt x="0" y="9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6" name="Freeform 290"/>
            <p:cNvSpPr>
              <a:spLocks noEditPoints="1"/>
            </p:cNvSpPr>
            <p:nvPr/>
          </p:nvSpPr>
          <p:spPr bwMode="auto">
            <a:xfrm>
              <a:off x="4192588" y="2147889"/>
              <a:ext cx="141288" cy="320675"/>
            </a:xfrm>
            <a:custGeom>
              <a:avLst/>
              <a:gdLst>
                <a:gd name="T0" fmla="*/ 0 w 336"/>
                <a:gd name="T1" fmla="*/ 324 h 689"/>
                <a:gd name="T2" fmla="*/ 3 w 336"/>
                <a:gd name="T3" fmla="*/ 314 h 689"/>
                <a:gd name="T4" fmla="*/ 46 w 336"/>
                <a:gd name="T5" fmla="*/ 247 h 689"/>
                <a:gd name="T6" fmla="*/ 44 w 336"/>
                <a:gd name="T7" fmla="*/ 256 h 689"/>
                <a:gd name="T8" fmla="*/ 44 w 336"/>
                <a:gd name="T9" fmla="*/ 50 h 689"/>
                <a:gd name="T10" fmla="*/ 52 w 336"/>
                <a:gd name="T11" fmla="*/ 36 h 689"/>
                <a:gd name="T12" fmla="*/ 106 w 336"/>
                <a:gd name="T13" fmla="*/ 3 h 689"/>
                <a:gd name="T14" fmla="*/ 120 w 336"/>
                <a:gd name="T15" fmla="*/ 1 h 689"/>
                <a:gd name="T16" fmla="*/ 130 w 336"/>
                <a:gd name="T17" fmla="*/ 11 h 689"/>
                <a:gd name="T18" fmla="*/ 270 w 336"/>
                <a:gd name="T19" fmla="*/ 420 h 689"/>
                <a:gd name="T20" fmla="*/ 267 w 336"/>
                <a:gd name="T21" fmla="*/ 416 h 689"/>
                <a:gd name="T22" fmla="*/ 333 w 336"/>
                <a:gd name="T23" fmla="*/ 503 h 689"/>
                <a:gd name="T24" fmla="*/ 336 w 336"/>
                <a:gd name="T25" fmla="*/ 513 h 689"/>
                <a:gd name="T26" fmla="*/ 336 w 336"/>
                <a:gd name="T27" fmla="*/ 570 h 689"/>
                <a:gd name="T28" fmla="*/ 330 w 336"/>
                <a:gd name="T29" fmla="*/ 583 h 689"/>
                <a:gd name="T30" fmla="*/ 264 w 336"/>
                <a:gd name="T31" fmla="*/ 630 h 689"/>
                <a:gd name="T32" fmla="*/ 258 w 336"/>
                <a:gd name="T33" fmla="*/ 632 h 689"/>
                <a:gd name="T34" fmla="*/ 34 w 336"/>
                <a:gd name="T35" fmla="*/ 688 h 689"/>
                <a:gd name="T36" fmla="*/ 20 w 336"/>
                <a:gd name="T37" fmla="*/ 685 h 689"/>
                <a:gd name="T38" fmla="*/ 14 w 336"/>
                <a:gd name="T39" fmla="*/ 673 h 689"/>
                <a:gd name="T40" fmla="*/ 0 w 336"/>
                <a:gd name="T41" fmla="*/ 324 h 689"/>
                <a:gd name="T42" fmla="*/ 46 w 336"/>
                <a:gd name="T43" fmla="*/ 672 h 689"/>
                <a:gd name="T44" fmla="*/ 26 w 336"/>
                <a:gd name="T45" fmla="*/ 657 h 689"/>
                <a:gd name="T46" fmla="*/ 251 w 336"/>
                <a:gd name="T47" fmla="*/ 601 h 689"/>
                <a:gd name="T48" fmla="*/ 245 w 336"/>
                <a:gd name="T49" fmla="*/ 604 h 689"/>
                <a:gd name="T50" fmla="*/ 311 w 336"/>
                <a:gd name="T51" fmla="*/ 557 h 689"/>
                <a:gd name="T52" fmla="*/ 304 w 336"/>
                <a:gd name="T53" fmla="*/ 570 h 689"/>
                <a:gd name="T54" fmla="*/ 304 w 336"/>
                <a:gd name="T55" fmla="*/ 513 h 689"/>
                <a:gd name="T56" fmla="*/ 308 w 336"/>
                <a:gd name="T57" fmla="*/ 522 h 689"/>
                <a:gd name="T58" fmla="*/ 242 w 336"/>
                <a:gd name="T59" fmla="*/ 435 h 689"/>
                <a:gd name="T60" fmla="*/ 239 w 336"/>
                <a:gd name="T61" fmla="*/ 430 h 689"/>
                <a:gd name="T62" fmla="*/ 100 w 336"/>
                <a:gd name="T63" fmla="*/ 22 h 689"/>
                <a:gd name="T64" fmla="*/ 123 w 336"/>
                <a:gd name="T65" fmla="*/ 30 h 689"/>
                <a:gd name="T66" fmla="*/ 68 w 336"/>
                <a:gd name="T67" fmla="*/ 64 h 689"/>
                <a:gd name="T68" fmla="*/ 76 w 336"/>
                <a:gd name="T69" fmla="*/ 50 h 689"/>
                <a:gd name="T70" fmla="*/ 76 w 336"/>
                <a:gd name="T71" fmla="*/ 256 h 689"/>
                <a:gd name="T72" fmla="*/ 73 w 336"/>
                <a:gd name="T73" fmla="*/ 265 h 689"/>
                <a:gd name="T74" fmla="*/ 30 w 336"/>
                <a:gd name="T75" fmla="*/ 332 h 689"/>
                <a:gd name="T76" fmla="*/ 32 w 336"/>
                <a:gd name="T77" fmla="*/ 322 h 689"/>
                <a:gd name="T78" fmla="*/ 46 w 336"/>
                <a:gd name="T79"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6" h="689">
                  <a:moveTo>
                    <a:pt x="0" y="324"/>
                  </a:moveTo>
                  <a:cubicBezTo>
                    <a:pt x="0" y="320"/>
                    <a:pt x="1" y="317"/>
                    <a:pt x="3" y="314"/>
                  </a:cubicBezTo>
                  <a:lnTo>
                    <a:pt x="46" y="247"/>
                  </a:lnTo>
                  <a:lnTo>
                    <a:pt x="44" y="256"/>
                  </a:lnTo>
                  <a:lnTo>
                    <a:pt x="44" y="50"/>
                  </a:lnTo>
                  <a:cubicBezTo>
                    <a:pt x="44" y="44"/>
                    <a:pt x="47" y="39"/>
                    <a:pt x="52" y="36"/>
                  </a:cubicBezTo>
                  <a:lnTo>
                    <a:pt x="106" y="3"/>
                  </a:lnTo>
                  <a:cubicBezTo>
                    <a:pt x="110" y="0"/>
                    <a:pt x="116" y="0"/>
                    <a:pt x="120" y="1"/>
                  </a:cubicBezTo>
                  <a:cubicBezTo>
                    <a:pt x="125" y="3"/>
                    <a:pt x="128" y="7"/>
                    <a:pt x="130" y="11"/>
                  </a:cubicBezTo>
                  <a:lnTo>
                    <a:pt x="270" y="420"/>
                  </a:lnTo>
                  <a:lnTo>
                    <a:pt x="267" y="416"/>
                  </a:lnTo>
                  <a:lnTo>
                    <a:pt x="333" y="503"/>
                  </a:lnTo>
                  <a:cubicBezTo>
                    <a:pt x="335" y="506"/>
                    <a:pt x="336" y="509"/>
                    <a:pt x="336" y="513"/>
                  </a:cubicBezTo>
                  <a:lnTo>
                    <a:pt x="336" y="570"/>
                  </a:lnTo>
                  <a:cubicBezTo>
                    <a:pt x="336" y="575"/>
                    <a:pt x="334" y="580"/>
                    <a:pt x="330" y="583"/>
                  </a:cubicBezTo>
                  <a:lnTo>
                    <a:pt x="264" y="630"/>
                  </a:lnTo>
                  <a:cubicBezTo>
                    <a:pt x="262" y="631"/>
                    <a:pt x="260" y="632"/>
                    <a:pt x="258" y="632"/>
                  </a:cubicBezTo>
                  <a:lnTo>
                    <a:pt x="34" y="688"/>
                  </a:lnTo>
                  <a:cubicBezTo>
                    <a:pt x="29" y="689"/>
                    <a:pt x="24" y="688"/>
                    <a:pt x="20" y="685"/>
                  </a:cubicBezTo>
                  <a:cubicBezTo>
                    <a:pt x="16" y="682"/>
                    <a:pt x="14" y="678"/>
                    <a:pt x="14" y="673"/>
                  </a:cubicBezTo>
                  <a:lnTo>
                    <a:pt x="0" y="324"/>
                  </a:lnTo>
                  <a:close/>
                  <a:moveTo>
                    <a:pt x="46" y="672"/>
                  </a:moveTo>
                  <a:lnTo>
                    <a:pt x="26" y="657"/>
                  </a:lnTo>
                  <a:lnTo>
                    <a:pt x="251" y="601"/>
                  </a:lnTo>
                  <a:lnTo>
                    <a:pt x="245" y="604"/>
                  </a:lnTo>
                  <a:lnTo>
                    <a:pt x="311" y="557"/>
                  </a:lnTo>
                  <a:lnTo>
                    <a:pt x="304" y="570"/>
                  </a:lnTo>
                  <a:lnTo>
                    <a:pt x="304" y="513"/>
                  </a:lnTo>
                  <a:lnTo>
                    <a:pt x="308" y="522"/>
                  </a:lnTo>
                  <a:lnTo>
                    <a:pt x="242" y="435"/>
                  </a:lnTo>
                  <a:cubicBezTo>
                    <a:pt x="241" y="434"/>
                    <a:pt x="240" y="432"/>
                    <a:pt x="239" y="430"/>
                  </a:cubicBezTo>
                  <a:lnTo>
                    <a:pt x="100" y="22"/>
                  </a:lnTo>
                  <a:lnTo>
                    <a:pt x="123" y="30"/>
                  </a:lnTo>
                  <a:lnTo>
                    <a:pt x="68" y="64"/>
                  </a:lnTo>
                  <a:lnTo>
                    <a:pt x="76" y="50"/>
                  </a:lnTo>
                  <a:lnTo>
                    <a:pt x="76" y="256"/>
                  </a:lnTo>
                  <a:cubicBezTo>
                    <a:pt x="76" y="259"/>
                    <a:pt x="75" y="262"/>
                    <a:pt x="73" y="265"/>
                  </a:cubicBezTo>
                  <a:lnTo>
                    <a:pt x="30" y="332"/>
                  </a:lnTo>
                  <a:lnTo>
                    <a:pt x="32" y="322"/>
                  </a:lnTo>
                  <a:lnTo>
                    <a:pt x="46" y="67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7" name="Freeform 291"/>
            <p:cNvSpPr>
              <a:spLocks/>
            </p:cNvSpPr>
            <p:nvPr/>
          </p:nvSpPr>
          <p:spPr bwMode="auto">
            <a:xfrm>
              <a:off x="4238626" y="1881189"/>
              <a:ext cx="309563" cy="504825"/>
            </a:xfrm>
            <a:custGeom>
              <a:avLst/>
              <a:gdLst>
                <a:gd name="T0" fmla="*/ 0 w 195"/>
                <a:gd name="T1" fmla="*/ 173 h 318"/>
                <a:gd name="T2" fmla="*/ 11 w 195"/>
                <a:gd name="T3" fmla="*/ 173 h 318"/>
                <a:gd name="T4" fmla="*/ 12 w 195"/>
                <a:gd name="T5" fmla="*/ 152 h 318"/>
                <a:gd name="T6" fmla="*/ 27 w 195"/>
                <a:gd name="T7" fmla="*/ 124 h 318"/>
                <a:gd name="T8" fmla="*/ 20 w 195"/>
                <a:gd name="T9" fmla="*/ 102 h 318"/>
                <a:gd name="T10" fmla="*/ 49 w 195"/>
                <a:gd name="T11" fmla="*/ 1 h 318"/>
                <a:gd name="T12" fmla="*/ 55 w 195"/>
                <a:gd name="T13" fmla="*/ 1 h 318"/>
                <a:gd name="T14" fmla="*/ 56 w 195"/>
                <a:gd name="T15" fmla="*/ 15 h 318"/>
                <a:gd name="T16" fmla="*/ 84 w 195"/>
                <a:gd name="T17" fmla="*/ 4 h 318"/>
                <a:gd name="T18" fmla="*/ 85 w 195"/>
                <a:gd name="T19" fmla="*/ 0 h 318"/>
                <a:gd name="T20" fmla="*/ 107 w 195"/>
                <a:gd name="T21" fmla="*/ 5 h 318"/>
                <a:gd name="T22" fmla="*/ 143 w 195"/>
                <a:gd name="T23" fmla="*/ 103 h 318"/>
                <a:gd name="T24" fmla="*/ 160 w 195"/>
                <a:gd name="T25" fmla="*/ 104 h 318"/>
                <a:gd name="T26" fmla="*/ 190 w 195"/>
                <a:gd name="T27" fmla="*/ 142 h 318"/>
                <a:gd name="T28" fmla="*/ 186 w 195"/>
                <a:gd name="T29" fmla="*/ 148 h 318"/>
                <a:gd name="T30" fmla="*/ 195 w 195"/>
                <a:gd name="T31" fmla="*/ 148 h 318"/>
                <a:gd name="T32" fmla="*/ 188 w 195"/>
                <a:gd name="T33" fmla="*/ 167 h 318"/>
                <a:gd name="T34" fmla="*/ 174 w 195"/>
                <a:gd name="T35" fmla="*/ 179 h 318"/>
                <a:gd name="T36" fmla="*/ 157 w 195"/>
                <a:gd name="T37" fmla="*/ 187 h 318"/>
                <a:gd name="T38" fmla="*/ 155 w 195"/>
                <a:gd name="T39" fmla="*/ 199 h 318"/>
                <a:gd name="T40" fmla="*/ 146 w 195"/>
                <a:gd name="T41" fmla="*/ 187 h 318"/>
                <a:gd name="T42" fmla="*/ 132 w 195"/>
                <a:gd name="T43" fmla="*/ 200 h 318"/>
                <a:gd name="T44" fmla="*/ 124 w 195"/>
                <a:gd name="T45" fmla="*/ 200 h 318"/>
                <a:gd name="T46" fmla="*/ 118 w 195"/>
                <a:gd name="T47" fmla="*/ 192 h 318"/>
                <a:gd name="T48" fmla="*/ 114 w 195"/>
                <a:gd name="T49" fmla="*/ 232 h 318"/>
                <a:gd name="T50" fmla="*/ 100 w 195"/>
                <a:gd name="T51" fmla="*/ 238 h 318"/>
                <a:gd name="T52" fmla="*/ 94 w 195"/>
                <a:gd name="T53" fmla="*/ 253 h 318"/>
                <a:gd name="T54" fmla="*/ 85 w 195"/>
                <a:gd name="T55" fmla="*/ 253 h 318"/>
                <a:gd name="T56" fmla="*/ 65 w 195"/>
                <a:gd name="T57" fmla="*/ 276 h 318"/>
                <a:gd name="T58" fmla="*/ 65 w 195"/>
                <a:gd name="T59" fmla="*/ 293 h 318"/>
                <a:gd name="T60" fmla="*/ 61 w 195"/>
                <a:gd name="T61" fmla="*/ 300 h 318"/>
                <a:gd name="T62" fmla="*/ 55 w 195"/>
                <a:gd name="T63" fmla="*/ 318 h 318"/>
                <a:gd name="T64" fmla="*/ 38 w 195"/>
                <a:gd name="T65" fmla="*/ 293 h 318"/>
                <a:gd name="T66" fmla="*/ 0 w 195"/>
                <a:gd name="T67" fmla="*/ 17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5" h="318">
                  <a:moveTo>
                    <a:pt x="0" y="173"/>
                  </a:moveTo>
                  <a:lnTo>
                    <a:pt x="11" y="173"/>
                  </a:lnTo>
                  <a:lnTo>
                    <a:pt x="12" y="152"/>
                  </a:lnTo>
                  <a:lnTo>
                    <a:pt x="27" y="124"/>
                  </a:lnTo>
                  <a:lnTo>
                    <a:pt x="20" y="102"/>
                  </a:lnTo>
                  <a:lnTo>
                    <a:pt x="49" y="1"/>
                  </a:lnTo>
                  <a:lnTo>
                    <a:pt x="55" y="1"/>
                  </a:lnTo>
                  <a:lnTo>
                    <a:pt x="56" y="15"/>
                  </a:lnTo>
                  <a:lnTo>
                    <a:pt x="84" y="4"/>
                  </a:lnTo>
                  <a:lnTo>
                    <a:pt x="85" y="0"/>
                  </a:lnTo>
                  <a:lnTo>
                    <a:pt x="107" y="5"/>
                  </a:lnTo>
                  <a:lnTo>
                    <a:pt x="143" y="103"/>
                  </a:lnTo>
                  <a:lnTo>
                    <a:pt x="160" y="104"/>
                  </a:lnTo>
                  <a:lnTo>
                    <a:pt x="190" y="142"/>
                  </a:lnTo>
                  <a:lnTo>
                    <a:pt x="186" y="148"/>
                  </a:lnTo>
                  <a:lnTo>
                    <a:pt x="195" y="148"/>
                  </a:lnTo>
                  <a:lnTo>
                    <a:pt x="188" y="167"/>
                  </a:lnTo>
                  <a:lnTo>
                    <a:pt x="174" y="179"/>
                  </a:lnTo>
                  <a:lnTo>
                    <a:pt x="157" y="187"/>
                  </a:lnTo>
                  <a:lnTo>
                    <a:pt x="155" y="199"/>
                  </a:lnTo>
                  <a:lnTo>
                    <a:pt x="146" y="187"/>
                  </a:lnTo>
                  <a:lnTo>
                    <a:pt x="132" y="200"/>
                  </a:lnTo>
                  <a:lnTo>
                    <a:pt x="124" y="200"/>
                  </a:lnTo>
                  <a:lnTo>
                    <a:pt x="118" y="192"/>
                  </a:lnTo>
                  <a:lnTo>
                    <a:pt x="114" y="232"/>
                  </a:lnTo>
                  <a:lnTo>
                    <a:pt x="100" y="238"/>
                  </a:lnTo>
                  <a:lnTo>
                    <a:pt x="94" y="253"/>
                  </a:lnTo>
                  <a:lnTo>
                    <a:pt x="85" y="253"/>
                  </a:lnTo>
                  <a:lnTo>
                    <a:pt x="65" y="276"/>
                  </a:lnTo>
                  <a:lnTo>
                    <a:pt x="65" y="293"/>
                  </a:lnTo>
                  <a:lnTo>
                    <a:pt x="61" y="300"/>
                  </a:lnTo>
                  <a:lnTo>
                    <a:pt x="55" y="318"/>
                  </a:lnTo>
                  <a:lnTo>
                    <a:pt x="38" y="293"/>
                  </a:lnTo>
                  <a:lnTo>
                    <a:pt x="0" y="173"/>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8" name="Freeform 292"/>
            <p:cNvSpPr>
              <a:spLocks noEditPoints="1"/>
            </p:cNvSpPr>
            <p:nvPr/>
          </p:nvSpPr>
          <p:spPr bwMode="auto">
            <a:xfrm>
              <a:off x="4232276" y="1873251"/>
              <a:ext cx="322263" cy="520700"/>
            </a:xfrm>
            <a:custGeom>
              <a:avLst/>
              <a:gdLst>
                <a:gd name="T0" fmla="*/ 17 w 769"/>
                <a:gd name="T1" fmla="*/ 591 h 1121"/>
                <a:gd name="T2" fmla="*/ 44 w 769"/>
                <a:gd name="T3" fmla="*/ 535 h 1121"/>
                <a:gd name="T4" fmla="*/ 100 w 769"/>
                <a:gd name="T5" fmla="*/ 444 h 1121"/>
                <a:gd name="T6" fmla="*/ 183 w 769"/>
                <a:gd name="T7" fmla="*/ 17 h 1121"/>
                <a:gd name="T8" fmla="*/ 237 w 769"/>
                <a:gd name="T9" fmla="*/ 21 h 1121"/>
                <a:gd name="T10" fmla="*/ 328 w 769"/>
                <a:gd name="T11" fmla="*/ 16 h 1121"/>
                <a:gd name="T12" fmla="*/ 326 w 769"/>
                <a:gd name="T13" fmla="*/ 3 h 1121"/>
                <a:gd name="T14" fmla="*/ 435 w 769"/>
                <a:gd name="T15" fmla="*/ 27 h 1121"/>
                <a:gd name="T16" fmla="*/ 623 w 769"/>
                <a:gd name="T17" fmla="*/ 358 h 1121"/>
                <a:gd name="T18" fmla="*/ 748 w 769"/>
                <a:gd name="T19" fmla="*/ 511 h 1121"/>
                <a:gd name="T20" fmla="*/ 752 w 769"/>
                <a:gd name="T21" fmla="*/ 508 h 1121"/>
                <a:gd name="T22" fmla="*/ 743 w 769"/>
                <a:gd name="T23" fmla="*/ 592 h 1121"/>
                <a:gd name="T24" fmla="*/ 680 w 769"/>
                <a:gd name="T25" fmla="*/ 642 h 1121"/>
                <a:gd name="T26" fmla="*/ 618 w 769"/>
                <a:gd name="T27" fmla="*/ 697 h 1121"/>
                <a:gd name="T28" fmla="*/ 557 w 769"/>
                <a:gd name="T29" fmla="*/ 668 h 1121"/>
                <a:gd name="T30" fmla="*/ 513 w 769"/>
                <a:gd name="T31" fmla="*/ 716 h 1121"/>
                <a:gd name="T32" fmla="*/ 448 w 769"/>
                <a:gd name="T33" fmla="*/ 685 h 1121"/>
                <a:gd name="T34" fmla="*/ 451 w 769"/>
                <a:gd name="T35" fmla="*/ 825 h 1121"/>
                <a:gd name="T36" fmla="*/ 384 w 769"/>
                <a:gd name="T37" fmla="*/ 887 h 1121"/>
                <a:gd name="T38" fmla="*/ 347 w 769"/>
                <a:gd name="T39" fmla="*/ 892 h 1121"/>
                <a:gd name="T40" fmla="*/ 277 w 769"/>
                <a:gd name="T41" fmla="*/ 1018 h 1121"/>
                <a:gd name="T42" fmla="*/ 259 w 769"/>
                <a:gd name="T43" fmla="*/ 1046 h 1121"/>
                <a:gd name="T44" fmla="*/ 209 w 769"/>
                <a:gd name="T45" fmla="*/ 1114 h 1121"/>
                <a:gd name="T46" fmla="*/ 1 w 769"/>
                <a:gd name="T47" fmla="*/ 612 h 1121"/>
                <a:gd name="T48" fmla="*/ 234 w 769"/>
                <a:gd name="T49" fmla="*/ 1095 h 1121"/>
                <a:gd name="T50" fmla="*/ 231 w 769"/>
                <a:gd name="T51" fmla="*/ 1031 h 1121"/>
                <a:gd name="T52" fmla="*/ 245 w 769"/>
                <a:gd name="T53" fmla="*/ 958 h 1121"/>
                <a:gd name="T54" fmla="*/ 335 w 769"/>
                <a:gd name="T55" fmla="*/ 865 h 1121"/>
                <a:gd name="T56" fmla="*/ 377 w 769"/>
                <a:gd name="T57" fmla="*/ 822 h 1121"/>
                <a:gd name="T58" fmla="*/ 429 w 769"/>
                <a:gd name="T59" fmla="*/ 808 h 1121"/>
                <a:gd name="T60" fmla="*/ 472 w 769"/>
                <a:gd name="T61" fmla="*/ 664 h 1121"/>
                <a:gd name="T62" fmla="*/ 513 w 769"/>
                <a:gd name="T63" fmla="*/ 684 h 1121"/>
                <a:gd name="T64" fmla="*/ 580 w 769"/>
                <a:gd name="T65" fmla="*/ 646 h 1121"/>
                <a:gd name="T66" fmla="*/ 592 w 769"/>
                <a:gd name="T67" fmla="*/ 655 h 1121"/>
                <a:gd name="T68" fmla="*/ 663 w 769"/>
                <a:gd name="T69" fmla="*/ 614 h 1121"/>
                <a:gd name="T70" fmla="*/ 738 w 769"/>
                <a:gd name="T71" fmla="*/ 518 h 1121"/>
                <a:gd name="T72" fmla="*/ 704 w 769"/>
                <a:gd name="T73" fmla="*/ 531 h 1121"/>
                <a:gd name="T74" fmla="*/ 723 w 769"/>
                <a:gd name="T75" fmla="*/ 512 h 1121"/>
                <a:gd name="T76" fmla="*/ 556 w 769"/>
                <a:gd name="T77" fmla="*/ 384 h 1121"/>
                <a:gd name="T78" fmla="*/ 417 w 769"/>
                <a:gd name="T79" fmla="*/ 49 h 1121"/>
                <a:gd name="T80" fmla="*/ 349 w 769"/>
                <a:gd name="T81" fmla="*/ 34 h 1121"/>
                <a:gd name="T82" fmla="*/ 216 w 769"/>
                <a:gd name="T83" fmla="*/ 82 h 1121"/>
                <a:gd name="T84" fmla="*/ 221 w 769"/>
                <a:gd name="T85" fmla="*/ 38 h 1121"/>
                <a:gd name="T86" fmla="*/ 106 w 769"/>
                <a:gd name="T87" fmla="*/ 371 h 1121"/>
                <a:gd name="T88" fmla="*/ 129 w 769"/>
                <a:gd name="T89" fmla="*/ 447 h 1121"/>
                <a:gd name="T90" fmla="*/ 74 w 769"/>
                <a:gd name="T91" fmla="*/ 609 h 1121"/>
                <a:gd name="T92" fmla="*/ 16 w 769"/>
                <a:gd name="T93" fmla="*/ 62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9" h="1121">
                  <a:moveTo>
                    <a:pt x="1" y="612"/>
                  </a:moveTo>
                  <a:cubicBezTo>
                    <a:pt x="0" y="607"/>
                    <a:pt x="0" y="601"/>
                    <a:pt x="4" y="597"/>
                  </a:cubicBezTo>
                  <a:cubicBezTo>
                    <a:pt x="7" y="593"/>
                    <a:pt x="12" y="590"/>
                    <a:pt x="17" y="591"/>
                  </a:cubicBezTo>
                  <a:lnTo>
                    <a:pt x="59" y="592"/>
                  </a:lnTo>
                  <a:lnTo>
                    <a:pt x="42" y="608"/>
                  </a:lnTo>
                  <a:lnTo>
                    <a:pt x="44" y="535"/>
                  </a:lnTo>
                  <a:cubicBezTo>
                    <a:pt x="44" y="532"/>
                    <a:pt x="45" y="529"/>
                    <a:pt x="46" y="527"/>
                  </a:cubicBezTo>
                  <a:lnTo>
                    <a:pt x="101" y="431"/>
                  </a:lnTo>
                  <a:lnTo>
                    <a:pt x="100" y="444"/>
                  </a:lnTo>
                  <a:lnTo>
                    <a:pt x="75" y="371"/>
                  </a:lnTo>
                  <a:cubicBezTo>
                    <a:pt x="74" y="368"/>
                    <a:pt x="74" y="364"/>
                    <a:pt x="75" y="361"/>
                  </a:cubicBezTo>
                  <a:lnTo>
                    <a:pt x="183" y="17"/>
                  </a:lnTo>
                  <a:cubicBezTo>
                    <a:pt x="185" y="11"/>
                    <a:pt x="192" y="6"/>
                    <a:pt x="199" y="6"/>
                  </a:cubicBezTo>
                  <a:lnTo>
                    <a:pt x="221" y="6"/>
                  </a:lnTo>
                  <a:cubicBezTo>
                    <a:pt x="230" y="6"/>
                    <a:pt x="237" y="13"/>
                    <a:pt x="237" y="21"/>
                  </a:cubicBezTo>
                  <a:lnTo>
                    <a:pt x="241" y="68"/>
                  </a:lnTo>
                  <a:lnTo>
                    <a:pt x="220" y="54"/>
                  </a:lnTo>
                  <a:lnTo>
                    <a:pt x="328" y="16"/>
                  </a:lnTo>
                  <a:lnTo>
                    <a:pt x="317" y="29"/>
                  </a:lnTo>
                  <a:lnTo>
                    <a:pt x="319" y="14"/>
                  </a:lnTo>
                  <a:cubicBezTo>
                    <a:pt x="320" y="10"/>
                    <a:pt x="322" y="6"/>
                    <a:pt x="326" y="3"/>
                  </a:cubicBezTo>
                  <a:cubicBezTo>
                    <a:pt x="329" y="1"/>
                    <a:pt x="334" y="0"/>
                    <a:pt x="338" y="1"/>
                  </a:cubicBezTo>
                  <a:lnTo>
                    <a:pt x="424" y="18"/>
                  </a:lnTo>
                  <a:cubicBezTo>
                    <a:pt x="429" y="19"/>
                    <a:pt x="433" y="22"/>
                    <a:pt x="435" y="27"/>
                  </a:cubicBezTo>
                  <a:lnTo>
                    <a:pt x="572" y="362"/>
                  </a:lnTo>
                  <a:lnTo>
                    <a:pt x="558" y="352"/>
                  </a:lnTo>
                  <a:lnTo>
                    <a:pt x="623" y="358"/>
                  </a:lnTo>
                  <a:cubicBezTo>
                    <a:pt x="627" y="358"/>
                    <a:pt x="631" y="360"/>
                    <a:pt x="634" y="363"/>
                  </a:cubicBezTo>
                  <a:lnTo>
                    <a:pt x="747" y="491"/>
                  </a:lnTo>
                  <a:cubicBezTo>
                    <a:pt x="752" y="496"/>
                    <a:pt x="753" y="505"/>
                    <a:pt x="748" y="511"/>
                  </a:cubicBezTo>
                  <a:lnTo>
                    <a:pt x="731" y="533"/>
                  </a:lnTo>
                  <a:lnTo>
                    <a:pt x="718" y="508"/>
                  </a:lnTo>
                  <a:lnTo>
                    <a:pt x="752" y="508"/>
                  </a:lnTo>
                  <a:cubicBezTo>
                    <a:pt x="758" y="508"/>
                    <a:pt x="763" y="510"/>
                    <a:pt x="766" y="515"/>
                  </a:cubicBezTo>
                  <a:cubicBezTo>
                    <a:pt x="769" y="519"/>
                    <a:pt x="769" y="525"/>
                    <a:pt x="767" y="530"/>
                  </a:cubicBezTo>
                  <a:lnTo>
                    <a:pt x="743" y="592"/>
                  </a:lnTo>
                  <a:cubicBezTo>
                    <a:pt x="742" y="594"/>
                    <a:pt x="740" y="597"/>
                    <a:pt x="737" y="599"/>
                  </a:cubicBezTo>
                  <a:lnTo>
                    <a:pt x="682" y="640"/>
                  </a:lnTo>
                  <a:cubicBezTo>
                    <a:pt x="682" y="641"/>
                    <a:pt x="681" y="641"/>
                    <a:pt x="680" y="642"/>
                  </a:cubicBezTo>
                  <a:lnTo>
                    <a:pt x="615" y="672"/>
                  </a:lnTo>
                  <a:lnTo>
                    <a:pt x="624" y="660"/>
                  </a:lnTo>
                  <a:lnTo>
                    <a:pt x="618" y="697"/>
                  </a:lnTo>
                  <a:cubicBezTo>
                    <a:pt x="618" y="703"/>
                    <a:pt x="613" y="708"/>
                    <a:pt x="607" y="710"/>
                  </a:cubicBezTo>
                  <a:cubicBezTo>
                    <a:pt x="601" y="712"/>
                    <a:pt x="595" y="710"/>
                    <a:pt x="591" y="706"/>
                  </a:cubicBezTo>
                  <a:lnTo>
                    <a:pt x="557" y="668"/>
                  </a:lnTo>
                  <a:lnTo>
                    <a:pt x="578" y="670"/>
                  </a:lnTo>
                  <a:lnTo>
                    <a:pt x="523" y="713"/>
                  </a:lnTo>
                  <a:cubicBezTo>
                    <a:pt x="521" y="715"/>
                    <a:pt x="517" y="716"/>
                    <a:pt x="513" y="716"/>
                  </a:cubicBezTo>
                  <a:lnTo>
                    <a:pt x="483" y="716"/>
                  </a:lnTo>
                  <a:cubicBezTo>
                    <a:pt x="478" y="716"/>
                    <a:pt x="474" y="714"/>
                    <a:pt x="471" y="711"/>
                  </a:cubicBezTo>
                  <a:lnTo>
                    <a:pt x="448" y="685"/>
                  </a:lnTo>
                  <a:lnTo>
                    <a:pt x="476" y="676"/>
                  </a:lnTo>
                  <a:lnTo>
                    <a:pt x="461" y="811"/>
                  </a:lnTo>
                  <a:cubicBezTo>
                    <a:pt x="460" y="817"/>
                    <a:pt x="456" y="822"/>
                    <a:pt x="451" y="825"/>
                  </a:cubicBezTo>
                  <a:lnTo>
                    <a:pt x="397" y="843"/>
                  </a:lnTo>
                  <a:lnTo>
                    <a:pt x="407" y="835"/>
                  </a:lnTo>
                  <a:lnTo>
                    <a:pt x="384" y="887"/>
                  </a:lnTo>
                  <a:cubicBezTo>
                    <a:pt x="381" y="893"/>
                    <a:pt x="376" y="897"/>
                    <a:pt x="369" y="897"/>
                  </a:cubicBezTo>
                  <a:lnTo>
                    <a:pt x="335" y="897"/>
                  </a:lnTo>
                  <a:lnTo>
                    <a:pt x="347" y="892"/>
                  </a:lnTo>
                  <a:lnTo>
                    <a:pt x="273" y="969"/>
                  </a:lnTo>
                  <a:lnTo>
                    <a:pt x="277" y="958"/>
                  </a:lnTo>
                  <a:lnTo>
                    <a:pt x="277" y="1018"/>
                  </a:lnTo>
                  <a:cubicBezTo>
                    <a:pt x="277" y="1022"/>
                    <a:pt x="276" y="1025"/>
                    <a:pt x="274" y="1028"/>
                  </a:cubicBezTo>
                  <a:lnTo>
                    <a:pt x="257" y="1050"/>
                  </a:lnTo>
                  <a:lnTo>
                    <a:pt x="259" y="1046"/>
                  </a:lnTo>
                  <a:lnTo>
                    <a:pt x="236" y="1110"/>
                  </a:lnTo>
                  <a:cubicBezTo>
                    <a:pt x="234" y="1115"/>
                    <a:pt x="230" y="1119"/>
                    <a:pt x="224" y="1120"/>
                  </a:cubicBezTo>
                  <a:cubicBezTo>
                    <a:pt x="218" y="1121"/>
                    <a:pt x="212" y="1119"/>
                    <a:pt x="209" y="1114"/>
                  </a:cubicBezTo>
                  <a:lnTo>
                    <a:pt x="144" y="1028"/>
                  </a:lnTo>
                  <a:cubicBezTo>
                    <a:pt x="143" y="1026"/>
                    <a:pt x="142" y="1025"/>
                    <a:pt x="142" y="1023"/>
                  </a:cubicBezTo>
                  <a:lnTo>
                    <a:pt x="1" y="612"/>
                  </a:lnTo>
                  <a:close/>
                  <a:moveTo>
                    <a:pt x="172" y="1013"/>
                  </a:moveTo>
                  <a:lnTo>
                    <a:pt x="170" y="1008"/>
                  </a:lnTo>
                  <a:lnTo>
                    <a:pt x="234" y="1095"/>
                  </a:lnTo>
                  <a:lnTo>
                    <a:pt x="206" y="1099"/>
                  </a:lnTo>
                  <a:lnTo>
                    <a:pt x="229" y="1035"/>
                  </a:lnTo>
                  <a:cubicBezTo>
                    <a:pt x="230" y="1034"/>
                    <a:pt x="230" y="1032"/>
                    <a:pt x="231" y="1031"/>
                  </a:cubicBezTo>
                  <a:lnTo>
                    <a:pt x="248" y="1008"/>
                  </a:lnTo>
                  <a:lnTo>
                    <a:pt x="245" y="1018"/>
                  </a:lnTo>
                  <a:lnTo>
                    <a:pt x="245" y="958"/>
                  </a:lnTo>
                  <a:cubicBezTo>
                    <a:pt x="245" y="954"/>
                    <a:pt x="247" y="950"/>
                    <a:pt x="250" y="947"/>
                  </a:cubicBezTo>
                  <a:lnTo>
                    <a:pt x="324" y="870"/>
                  </a:lnTo>
                  <a:cubicBezTo>
                    <a:pt x="327" y="867"/>
                    <a:pt x="331" y="865"/>
                    <a:pt x="335" y="865"/>
                  </a:cubicBezTo>
                  <a:lnTo>
                    <a:pt x="369" y="865"/>
                  </a:lnTo>
                  <a:lnTo>
                    <a:pt x="355" y="875"/>
                  </a:lnTo>
                  <a:lnTo>
                    <a:pt x="377" y="822"/>
                  </a:lnTo>
                  <a:cubicBezTo>
                    <a:pt x="379" y="818"/>
                    <a:pt x="383" y="815"/>
                    <a:pt x="387" y="813"/>
                  </a:cubicBezTo>
                  <a:lnTo>
                    <a:pt x="440" y="794"/>
                  </a:lnTo>
                  <a:lnTo>
                    <a:pt x="429" y="808"/>
                  </a:lnTo>
                  <a:lnTo>
                    <a:pt x="444" y="672"/>
                  </a:lnTo>
                  <a:cubicBezTo>
                    <a:pt x="445" y="666"/>
                    <a:pt x="450" y="661"/>
                    <a:pt x="456" y="659"/>
                  </a:cubicBezTo>
                  <a:cubicBezTo>
                    <a:pt x="462" y="657"/>
                    <a:pt x="468" y="659"/>
                    <a:pt x="472" y="664"/>
                  </a:cubicBezTo>
                  <a:lnTo>
                    <a:pt x="495" y="690"/>
                  </a:lnTo>
                  <a:lnTo>
                    <a:pt x="483" y="684"/>
                  </a:lnTo>
                  <a:lnTo>
                    <a:pt x="513" y="684"/>
                  </a:lnTo>
                  <a:lnTo>
                    <a:pt x="504" y="688"/>
                  </a:lnTo>
                  <a:lnTo>
                    <a:pt x="559" y="645"/>
                  </a:lnTo>
                  <a:cubicBezTo>
                    <a:pt x="565" y="639"/>
                    <a:pt x="575" y="640"/>
                    <a:pt x="580" y="646"/>
                  </a:cubicBezTo>
                  <a:lnTo>
                    <a:pt x="614" y="684"/>
                  </a:lnTo>
                  <a:lnTo>
                    <a:pt x="587" y="692"/>
                  </a:lnTo>
                  <a:lnTo>
                    <a:pt x="592" y="655"/>
                  </a:lnTo>
                  <a:cubicBezTo>
                    <a:pt x="593" y="650"/>
                    <a:pt x="597" y="645"/>
                    <a:pt x="602" y="643"/>
                  </a:cubicBezTo>
                  <a:lnTo>
                    <a:pt x="666" y="613"/>
                  </a:lnTo>
                  <a:lnTo>
                    <a:pt x="663" y="614"/>
                  </a:lnTo>
                  <a:lnTo>
                    <a:pt x="718" y="573"/>
                  </a:lnTo>
                  <a:lnTo>
                    <a:pt x="713" y="580"/>
                  </a:lnTo>
                  <a:lnTo>
                    <a:pt x="738" y="518"/>
                  </a:lnTo>
                  <a:lnTo>
                    <a:pt x="752" y="540"/>
                  </a:lnTo>
                  <a:lnTo>
                    <a:pt x="718" y="540"/>
                  </a:lnTo>
                  <a:cubicBezTo>
                    <a:pt x="712" y="540"/>
                    <a:pt x="707" y="536"/>
                    <a:pt x="704" y="531"/>
                  </a:cubicBezTo>
                  <a:cubicBezTo>
                    <a:pt x="701" y="526"/>
                    <a:pt x="702" y="519"/>
                    <a:pt x="706" y="514"/>
                  </a:cubicBezTo>
                  <a:lnTo>
                    <a:pt x="723" y="492"/>
                  </a:lnTo>
                  <a:lnTo>
                    <a:pt x="723" y="512"/>
                  </a:lnTo>
                  <a:lnTo>
                    <a:pt x="610" y="384"/>
                  </a:lnTo>
                  <a:lnTo>
                    <a:pt x="620" y="389"/>
                  </a:lnTo>
                  <a:lnTo>
                    <a:pt x="556" y="384"/>
                  </a:lnTo>
                  <a:cubicBezTo>
                    <a:pt x="550" y="383"/>
                    <a:pt x="545" y="379"/>
                    <a:pt x="542" y="374"/>
                  </a:cubicBezTo>
                  <a:lnTo>
                    <a:pt x="406" y="39"/>
                  </a:lnTo>
                  <a:lnTo>
                    <a:pt x="417" y="49"/>
                  </a:lnTo>
                  <a:lnTo>
                    <a:pt x="332" y="32"/>
                  </a:lnTo>
                  <a:lnTo>
                    <a:pt x="351" y="18"/>
                  </a:lnTo>
                  <a:lnTo>
                    <a:pt x="349" y="34"/>
                  </a:lnTo>
                  <a:cubicBezTo>
                    <a:pt x="348" y="40"/>
                    <a:pt x="344" y="45"/>
                    <a:pt x="338" y="47"/>
                  </a:cubicBezTo>
                  <a:lnTo>
                    <a:pt x="230" y="84"/>
                  </a:lnTo>
                  <a:cubicBezTo>
                    <a:pt x="226" y="86"/>
                    <a:pt x="221" y="85"/>
                    <a:pt x="216" y="82"/>
                  </a:cubicBezTo>
                  <a:cubicBezTo>
                    <a:pt x="212" y="80"/>
                    <a:pt x="210" y="75"/>
                    <a:pt x="209" y="70"/>
                  </a:cubicBezTo>
                  <a:lnTo>
                    <a:pt x="205" y="23"/>
                  </a:lnTo>
                  <a:lnTo>
                    <a:pt x="221" y="38"/>
                  </a:lnTo>
                  <a:lnTo>
                    <a:pt x="199" y="38"/>
                  </a:lnTo>
                  <a:lnTo>
                    <a:pt x="214" y="27"/>
                  </a:lnTo>
                  <a:lnTo>
                    <a:pt x="106" y="371"/>
                  </a:lnTo>
                  <a:lnTo>
                    <a:pt x="106" y="361"/>
                  </a:lnTo>
                  <a:lnTo>
                    <a:pt x="130" y="434"/>
                  </a:lnTo>
                  <a:cubicBezTo>
                    <a:pt x="132" y="439"/>
                    <a:pt x="131" y="443"/>
                    <a:pt x="129" y="447"/>
                  </a:cubicBezTo>
                  <a:lnTo>
                    <a:pt x="74" y="543"/>
                  </a:lnTo>
                  <a:lnTo>
                    <a:pt x="76" y="536"/>
                  </a:lnTo>
                  <a:lnTo>
                    <a:pt x="74" y="609"/>
                  </a:lnTo>
                  <a:cubicBezTo>
                    <a:pt x="74" y="613"/>
                    <a:pt x="72" y="617"/>
                    <a:pt x="69" y="620"/>
                  </a:cubicBezTo>
                  <a:cubicBezTo>
                    <a:pt x="66" y="623"/>
                    <a:pt x="62" y="625"/>
                    <a:pt x="57" y="624"/>
                  </a:cubicBezTo>
                  <a:lnTo>
                    <a:pt x="16" y="622"/>
                  </a:lnTo>
                  <a:lnTo>
                    <a:pt x="32" y="601"/>
                  </a:lnTo>
                  <a:lnTo>
                    <a:pt x="172" y="101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9" name="Freeform 293"/>
            <p:cNvSpPr>
              <a:spLocks/>
            </p:cNvSpPr>
            <p:nvPr/>
          </p:nvSpPr>
          <p:spPr bwMode="auto">
            <a:xfrm>
              <a:off x="4017963" y="2840039"/>
              <a:ext cx="87313" cy="157163"/>
            </a:xfrm>
            <a:custGeom>
              <a:avLst/>
              <a:gdLst>
                <a:gd name="T0" fmla="*/ 0 w 55"/>
                <a:gd name="T1" fmla="*/ 11 h 99"/>
                <a:gd name="T2" fmla="*/ 9 w 55"/>
                <a:gd name="T3" fmla="*/ 0 h 99"/>
                <a:gd name="T4" fmla="*/ 18 w 55"/>
                <a:gd name="T5" fmla="*/ 0 h 99"/>
                <a:gd name="T6" fmla="*/ 15 w 55"/>
                <a:gd name="T7" fmla="*/ 11 h 99"/>
                <a:gd name="T8" fmla="*/ 12 w 55"/>
                <a:gd name="T9" fmla="*/ 13 h 99"/>
                <a:gd name="T10" fmla="*/ 15 w 55"/>
                <a:gd name="T11" fmla="*/ 25 h 99"/>
                <a:gd name="T12" fmla="*/ 26 w 55"/>
                <a:gd name="T13" fmla="*/ 40 h 99"/>
                <a:gd name="T14" fmla="*/ 29 w 55"/>
                <a:gd name="T15" fmla="*/ 52 h 99"/>
                <a:gd name="T16" fmla="*/ 41 w 55"/>
                <a:gd name="T17" fmla="*/ 65 h 99"/>
                <a:gd name="T18" fmla="*/ 49 w 55"/>
                <a:gd name="T19" fmla="*/ 68 h 99"/>
                <a:gd name="T20" fmla="*/ 52 w 55"/>
                <a:gd name="T21" fmla="*/ 78 h 99"/>
                <a:gd name="T22" fmla="*/ 45 w 55"/>
                <a:gd name="T23" fmla="*/ 85 h 99"/>
                <a:gd name="T24" fmla="*/ 53 w 55"/>
                <a:gd name="T25" fmla="*/ 83 h 99"/>
                <a:gd name="T26" fmla="*/ 55 w 55"/>
                <a:gd name="T27" fmla="*/ 90 h 99"/>
                <a:gd name="T28" fmla="*/ 22 w 55"/>
                <a:gd name="T29" fmla="*/ 99 h 99"/>
                <a:gd name="T30" fmla="*/ 0 w 55"/>
                <a:gd name="T31" fmla="*/ 1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99">
                  <a:moveTo>
                    <a:pt x="0" y="11"/>
                  </a:moveTo>
                  <a:lnTo>
                    <a:pt x="9" y="0"/>
                  </a:lnTo>
                  <a:lnTo>
                    <a:pt x="18" y="0"/>
                  </a:lnTo>
                  <a:lnTo>
                    <a:pt x="15" y="11"/>
                  </a:lnTo>
                  <a:lnTo>
                    <a:pt x="12" y="13"/>
                  </a:lnTo>
                  <a:lnTo>
                    <a:pt x="15" y="25"/>
                  </a:lnTo>
                  <a:lnTo>
                    <a:pt x="26" y="40"/>
                  </a:lnTo>
                  <a:lnTo>
                    <a:pt x="29" y="52"/>
                  </a:lnTo>
                  <a:lnTo>
                    <a:pt x="41" y="65"/>
                  </a:lnTo>
                  <a:lnTo>
                    <a:pt x="49" y="68"/>
                  </a:lnTo>
                  <a:lnTo>
                    <a:pt x="52" y="78"/>
                  </a:lnTo>
                  <a:lnTo>
                    <a:pt x="45" y="85"/>
                  </a:lnTo>
                  <a:lnTo>
                    <a:pt x="53" y="83"/>
                  </a:lnTo>
                  <a:lnTo>
                    <a:pt x="55" y="90"/>
                  </a:lnTo>
                  <a:lnTo>
                    <a:pt x="22" y="99"/>
                  </a:lnTo>
                  <a:lnTo>
                    <a:pt x="0" y="11"/>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0" name="Freeform 294"/>
            <p:cNvSpPr>
              <a:spLocks noEditPoints="1"/>
            </p:cNvSpPr>
            <p:nvPr/>
          </p:nvSpPr>
          <p:spPr bwMode="auto">
            <a:xfrm>
              <a:off x="4011613" y="2833689"/>
              <a:ext cx="100013" cy="171450"/>
            </a:xfrm>
            <a:custGeom>
              <a:avLst/>
              <a:gdLst>
                <a:gd name="T0" fmla="*/ 5 w 241"/>
                <a:gd name="T1" fmla="*/ 42 h 370"/>
                <a:gd name="T2" fmla="*/ 50 w 241"/>
                <a:gd name="T3" fmla="*/ 0 h 370"/>
                <a:gd name="T4" fmla="*/ 96 w 241"/>
                <a:gd name="T5" fmla="*/ 7 h 370"/>
                <a:gd name="T6" fmla="*/ 87 w 241"/>
                <a:gd name="T7" fmla="*/ 57 h 370"/>
                <a:gd name="T8" fmla="*/ 73 w 241"/>
                <a:gd name="T9" fmla="*/ 73 h 370"/>
                <a:gd name="T10" fmla="*/ 87 w 241"/>
                <a:gd name="T11" fmla="*/ 97 h 370"/>
                <a:gd name="T12" fmla="*/ 128 w 241"/>
                <a:gd name="T13" fmla="*/ 139 h 370"/>
                <a:gd name="T14" fmla="*/ 142 w 241"/>
                <a:gd name="T15" fmla="*/ 188 h 370"/>
                <a:gd name="T16" fmla="*/ 182 w 241"/>
                <a:gd name="T17" fmla="*/ 225 h 370"/>
                <a:gd name="T18" fmla="*/ 206 w 241"/>
                <a:gd name="T19" fmla="*/ 233 h 370"/>
                <a:gd name="T20" fmla="*/ 228 w 241"/>
                <a:gd name="T21" fmla="*/ 274 h 370"/>
                <a:gd name="T22" fmla="*/ 198 w 241"/>
                <a:gd name="T23" fmla="*/ 315 h 370"/>
                <a:gd name="T24" fmla="*/ 214 w 241"/>
                <a:gd name="T25" fmla="*/ 281 h 370"/>
                <a:gd name="T26" fmla="*/ 240 w 241"/>
                <a:gd name="T27" fmla="*/ 317 h 370"/>
                <a:gd name="T28" fmla="*/ 228 w 241"/>
                <a:gd name="T29" fmla="*/ 337 h 370"/>
                <a:gd name="T30" fmla="*/ 86 w 241"/>
                <a:gd name="T31" fmla="*/ 357 h 370"/>
                <a:gd name="T32" fmla="*/ 117 w 241"/>
                <a:gd name="T33" fmla="*/ 348 h 370"/>
                <a:gd name="T34" fmla="*/ 221 w 241"/>
                <a:gd name="T35" fmla="*/ 306 h 370"/>
                <a:gd name="T36" fmla="*/ 202 w 241"/>
                <a:gd name="T37" fmla="*/ 302 h 370"/>
                <a:gd name="T38" fmla="*/ 191 w 241"/>
                <a:gd name="T39" fmla="*/ 319 h 370"/>
                <a:gd name="T40" fmla="*/ 177 w 241"/>
                <a:gd name="T41" fmla="*/ 291 h 370"/>
                <a:gd name="T42" fmla="*/ 199 w 241"/>
                <a:gd name="T43" fmla="*/ 286 h 370"/>
                <a:gd name="T44" fmla="*/ 195 w 241"/>
                <a:gd name="T45" fmla="*/ 262 h 370"/>
                <a:gd name="T46" fmla="*/ 160 w 241"/>
                <a:gd name="T47" fmla="*/ 247 h 370"/>
                <a:gd name="T48" fmla="*/ 111 w 241"/>
                <a:gd name="T49" fmla="*/ 196 h 370"/>
                <a:gd name="T50" fmla="*/ 104 w 241"/>
                <a:gd name="T51" fmla="*/ 161 h 370"/>
                <a:gd name="T52" fmla="*/ 56 w 241"/>
                <a:gd name="T53" fmla="*/ 104 h 370"/>
                <a:gd name="T54" fmla="*/ 52 w 241"/>
                <a:gd name="T55" fmla="*/ 48 h 370"/>
                <a:gd name="T56" fmla="*/ 56 w 241"/>
                <a:gd name="T57" fmla="*/ 48 h 370"/>
                <a:gd name="T58" fmla="*/ 83 w 241"/>
                <a:gd name="T59" fmla="*/ 32 h 370"/>
                <a:gd name="T60" fmla="*/ 61 w 241"/>
                <a:gd name="T61" fmla="*/ 27 h 370"/>
                <a:gd name="T62" fmla="*/ 32 w 241"/>
                <a:gd name="T63" fmla="*/ 4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1" h="370">
                  <a:moveTo>
                    <a:pt x="1" y="57"/>
                  </a:moveTo>
                  <a:cubicBezTo>
                    <a:pt x="0" y="52"/>
                    <a:pt x="1" y="46"/>
                    <a:pt x="5" y="42"/>
                  </a:cubicBezTo>
                  <a:lnTo>
                    <a:pt x="38" y="6"/>
                  </a:lnTo>
                  <a:cubicBezTo>
                    <a:pt x="41" y="2"/>
                    <a:pt x="45" y="0"/>
                    <a:pt x="50" y="0"/>
                  </a:cubicBezTo>
                  <a:lnTo>
                    <a:pt x="83" y="0"/>
                  </a:lnTo>
                  <a:cubicBezTo>
                    <a:pt x="88" y="0"/>
                    <a:pt x="93" y="3"/>
                    <a:pt x="96" y="7"/>
                  </a:cubicBezTo>
                  <a:cubicBezTo>
                    <a:pt x="99" y="11"/>
                    <a:pt x="100" y="16"/>
                    <a:pt x="98" y="21"/>
                  </a:cubicBezTo>
                  <a:lnTo>
                    <a:pt x="87" y="57"/>
                  </a:lnTo>
                  <a:cubicBezTo>
                    <a:pt x="86" y="60"/>
                    <a:pt x="84" y="63"/>
                    <a:pt x="82" y="65"/>
                  </a:cubicBezTo>
                  <a:lnTo>
                    <a:pt x="73" y="73"/>
                  </a:lnTo>
                  <a:lnTo>
                    <a:pt x="78" y="57"/>
                  </a:lnTo>
                  <a:lnTo>
                    <a:pt x="87" y="97"/>
                  </a:lnTo>
                  <a:lnTo>
                    <a:pt x="84" y="90"/>
                  </a:lnTo>
                  <a:lnTo>
                    <a:pt x="128" y="139"/>
                  </a:lnTo>
                  <a:cubicBezTo>
                    <a:pt x="129" y="141"/>
                    <a:pt x="131" y="144"/>
                    <a:pt x="131" y="146"/>
                  </a:cubicBezTo>
                  <a:lnTo>
                    <a:pt x="142" y="188"/>
                  </a:lnTo>
                  <a:lnTo>
                    <a:pt x="138" y="181"/>
                  </a:lnTo>
                  <a:lnTo>
                    <a:pt x="182" y="225"/>
                  </a:lnTo>
                  <a:lnTo>
                    <a:pt x="177" y="221"/>
                  </a:lnTo>
                  <a:lnTo>
                    <a:pt x="206" y="233"/>
                  </a:lnTo>
                  <a:cubicBezTo>
                    <a:pt x="210" y="234"/>
                    <a:pt x="214" y="237"/>
                    <a:pt x="215" y="242"/>
                  </a:cubicBezTo>
                  <a:lnTo>
                    <a:pt x="228" y="274"/>
                  </a:lnTo>
                  <a:cubicBezTo>
                    <a:pt x="231" y="280"/>
                    <a:pt x="229" y="287"/>
                    <a:pt x="224" y="292"/>
                  </a:cubicBezTo>
                  <a:lnTo>
                    <a:pt x="198" y="315"/>
                  </a:lnTo>
                  <a:lnTo>
                    <a:pt x="185" y="287"/>
                  </a:lnTo>
                  <a:lnTo>
                    <a:pt x="214" y="281"/>
                  </a:lnTo>
                  <a:cubicBezTo>
                    <a:pt x="222" y="280"/>
                    <a:pt x="230" y="285"/>
                    <a:pt x="232" y="293"/>
                  </a:cubicBezTo>
                  <a:lnTo>
                    <a:pt x="240" y="317"/>
                  </a:lnTo>
                  <a:cubicBezTo>
                    <a:pt x="241" y="322"/>
                    <a:pt x="241" y="326"/>
                    <a:pt x="238" y="330"/>
                  </a:cubicBezTo>
                  <a:cubicBezTo>
                    <a:pt x="236" y="334"/>
                    <a:pt x="233" y="336"/>
                    <a:pt x="228" y="337"/>
                  </a:cubicBezTo>
                  <a:lnTo>
                    <a:pt x="105" y="368"/>
                  </a:lnTo>
                  <a:cubicBezTo>
                    <a:pt x="97" y="370"/>
                    <a:pt x="88" y="365"/>
                    <a:pt x="86" y="357"/>
                  </a:cubicBezTo>
                  <a:lnTo>
                    <a:pt x="1" y="57"/>
                  </a:lnTo>
                  <a:close/>
                  <a:moveTo>
                    <a:pt x="117" y="348"/>
                  </a:moveTo>
                  <a:lnTo>
                    <a:pt x="97" y="337"/>
                  </a:lnTo>
                  <a:lnTo>
                    <a:pt x="221" y="306"/>
                  </a:lnTo>
                  <a:lnTo>
                    <a:pt x="209" y="326"/>
                  </a:lnTo>
                  <a:lnTo>
                    <a:pt x="202" y="302"/>
                  </a:lnTo>
                  <a:lnTo>
                    <a:pt x="220" y="313"/>
                  </a:lnTo>
                  <a:lnTo>
                    <a:pt x="191" y="319"/>
                  </a:lnTo>
                  <a:cubicBezTo>
                    <a:pt x="184" y="320"/>
                    <a:pt x="177" y="316"/>
                    <a:pt x="173" y="310"/>
                  </a:cubicBezTo>
                  <a:cubicBezTo>
                    <a:pt x="170" y="303"/>
                    <a:pt x="172" y="296"/>
                    <a:pt x="177" y="291"/>
                  </a:cubicBezTo>
                  <a:lnTo>
                    <a:pt x="203" y="268"/>
                  </a:lnTo>
                  <a:lnTo>
                    <a:pt x="199" y="286"/>
                  </a:lnTo>
                  <a:lnTo>
                    <a:pt x="186" y="253"/>
                  </a:lnTo>
                  <a:lnTo>
                    <a:pt x="195" y="262"/>
                  </a:lnTo>
                  <a:lnTo>
                    <a:pt x="165" y="251"/>
                  </a:lnTo>
                  <a:cubicBezTo>
                    <a:pt x="163" y="250"/>
                    <a:pt x="161" y="249"/>
                    <a:pt x="160" y="247"/>
                  </a:cubicBezTo>
                  <a:lnTo>
                    <a:pt x="116" y="203"/>
                  </a:lnTo>
                  <a:cubicBezTo>
                    <a:pt x="114" y="201"/>
                    <a:pt x="112" y="199"/>
                    <a:pt x="111" y="196"/>
                  </a:cubicBezTo>
                  <a:lnTo>
                    <a:pt x="100" y="154"/>
                  </a:lnTo>
                  <a:lnTo>
                    <a:pt x="104" y="161"/>
                  </a:lnTo>
                  <a:lnTo>
                    <a:pt x="60" y="111"/>
                  </a:lnTo>
                  <a:cubicBezTo>
                    <a:pt x="58" y="109"/>
                    <a:pt x="57" y="107"/>
                    <a:pt x="56" y="104"/>
                  </a:cubicBezTo>
                  <a:lnTo>
                    <a:pt x="47" y="64"/>
                  </a:lnTo>
                  <a:cubicBezTo>
                    <a:pt x="46" y="58"/>
                    <a:pt x="48" y="52"/>
                    <a:pt x="52" y="48"/>
                  </a:cubicBezTo>
                  <a:lnTo>
                    <a:pt x="61" y="40"/>
                  </a:lnTo>
                  <a:lnTo>
                    <a:pt x="56" y="48"/>
                  </a:lnTo>
                  <a:lnTo>
                    <a:pt x="67" y="12"/>
                  </a:lnTo>
                  <a:lnTo>
                    <a:pt x="83" y="32"/>
                  </a:lnTo>
                  <a:lnTo>
                    <a:pt x="50" y="32"/>
                  </a:lnTo>
                  <a:lnTo>
                    <a:pt x="61" y="27"/>
                  </a:lnTo>
                  <a:lnTo>
                    <a:pt x="28" y="64"/>
                  </a:lnTo>
                  <a:lnTo>
                    <a:pt x="32" y="48"/>
                  </a:lnTo>
                  <a:lnTo>
                    <a:pt x="117" y="34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1" name="Freeform 295"/>
            <p:cNvSpPr>
              <a:spLocks/>
            </p:cNvSpPr>
            <p:nvPr/>
          </p:nvSpPr>
          <p:spPr bwMode="auto">
            <a:xfrm>
              <a:off x="3722688" y="2855914"/>
              <a:ext cx="382588" cy="193675"/>
            </a:xfrm>
            <a:custGeom>
              <a:avLst/>
              <a:gdLst>
                <a:gd name="T0" fmla="*/ 0 w 241"/>
                <a:gd name="T1" fmla="*/ 36 h 122"/>
                <a:gd name="T2" fmla="*/ 7 w 241"/>
                <a:gd name="T3" fmla="*/ 70 h 122"/>
                <a:gd name="T4" fmla="*/ 24 w 241"/>
                <a:gd name="T5" fmla="*/ 48 h 122"/>
                <a:gd name="T6" fmla="*/ 53 w 241"/>
                <a:gd name="T7" fmla="*/ 40 h 122"/>
                <a:gd name="T8" fmla="*/ 58 w 241"/>
                <a:gd name="T9" fmla="*/ 32 h 122"/>
                <a:gd name="T10" fmla="*/ 75 w 241"/>
                <a:gd name="T11" fmla="*/ 29 h 122"/>
                <a:gd name="T12" fmla="*/ 95 w 241"/>
                <a:gd name="T13" fmla="*/ 47 h 122"/>
                <a:gd name="T14" fmla="*/ 109 w 241"/>
                <a:gd name="T15" fmla="*/ 51 h 122"/>
                <a:gd name="T16" fmla="*/ 134 w 241"/>
                <a:gd name="T17" fmla="*/ 75 h 122"/>
                <a:gd name="T18" fmla="*/ 125 w 241"/>
                <a:gd name="T19" fmla="*/ 98 h 122"/>
                <a:gd name="T20" fmla="*/ 129 w 241"/>
                <a:gd name="T21" fmla="*/ 109 h 122"/>
                <a:gd name="T22" fmla="*/ 140 w 241"/>
                <a:gd name="T23" fmla="*/ 104 h 122"/>
                <a:gd name="T24" fmla="*/ 150 w 241"/>
                <a:gd name="T25" fmla="*/ 104 h 122"/>
                <a:gd name="T26" fmla="*/ 156 w 241"/>
                <a:gd name="T27" fmla="*/ 111 h 122"/>
                <a:gd name="T28" fmla="*/ 168 w 241"/>
                <a:gd name="T29" fmla="*/ 111 h 122"/>
                <a:gd name="T30" fmla="*/ 172 w 241"/>
                <a:gd name="T31" fmla="*/ 109 h 122"/>
                <a:gd name="T32" fmla="*/ 165 w 241"/>
                <a:gd name="T33" fmla="*/ 88 h 122"/>
                <a:gd name="T34" fmla="*/ 163 w 241"/>
                <a:gd name="T35" fmla="*/ 48 h 122"/>
                <a:gd name="T36" fmla="*/ 154 w 241"/>
                <a:gd name="T37" fmla="*/ 43 h 122"/>
                <a:gd name="T38" fmla="*/ 172 w 241"/>
                <a:gd name="T39" fmla="*/ 25 h 122"/>
                <a:gd name="T40" fmla="*/ 173 w 241"/>
                <a:gd name="T41" fmla="*/ 14 h 122"/>
                <a:gd name="T42" fmla="*/ 185 w 241"/>
                <a:gd name="T43" fmla="*/ 15 h 122"/>
                <a:gd name="T44" fmla="*/ 170 w 241"/>
                <a:gd name="T45" fmla="*/ 39 h 122"/>
                <a:gd name="T46" fmla="*/ 179 w 241"/>
                <a:gd name="T47" fmla="*/ 68 h 122"/>
                <a:gd name="T48" fmla="*/ 182 w 241"/>
                <a:gd name="T49" fmla="*/ 77 h 122"/>
                <a:gd name="T50" fmla="*/ 189 w 241"/>
                <a:gd name="T51" fmla="*/ 80 h 122"/>
                <a:gd name="T52" fmla="*/ 177 w 241"/>
                <a:gd name="T53" fmla="*/ 79 h 122"/>
                <a:gd name="T54" fmla="*/ 181 w 241"/>
                <a:gd name="T55" fmla="*/ 98 h 122"/>
                <a:gd name="T56" fmla="*/ 200 w 241"/>
                <a:gd name="T57" fmla="*/ 109 h 122"/>
                <a:gd name="T58" fmla="*/ 204 w 241"/>
                <a:gd name="T59" fmla="*/ 111 h 122"/>
                <a:gd name="T60" fmla="*/ 211 w 241"/>
                <a:gd name="T61" fmla="*/ 111 h 122"/>
                <a:gd name="T62" fmla="*/ 208 w 241"/>
                <a:gd name="T63" fmla="*/ 122 h 122"/>
                <a:gd name="T64" fmla="*/ 232 w 241"/>
                <a:gd name="T65" fmla="*/ 109 h 122"/>
                <a:gd name="T66" fmla="*/ 236 w 241"/>
                <a:gd name="T67" fmla="*/ 93 h 122"/>
                <a:gd name="T68" fmla="*/ 241 w 241"/>
                <a:gd name="T69" fmla="*/ 77 h 122"/>
                <a:gd name="T70" fmla="*/ 208 w 241"/>
                <a:gd name="T71" fmla="*/ 86 h 122"/>
                <a:gd name="T72" fmla="*/ 185 w 241"/>
                <a:gd name="T73" fmla="*/ 0 h 122"/>
                <a:gd name="T74" fmla="*/ 0 w 241"/>
                <a:gd name="T75" fmla="*/ 3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1" h="122">
                  <a:moveTo>
                    <a:pt x="0" y="36"/>
                  </a:moveTo>
                  <a:lnTo>
                    <a:pt x="7" y="70"/>
                  </a:lnTo>
                  <a:lnTo>
                    <a:pt x="24" y="48"/>
                  </a:lnTo>
                  <a:lnTo>
                    <a:pt x="53" y="40"/>
                  </a:lnTo>
                  <a:lnTo>
                    <a:pt x="58" y="32"/>
                  </a:lnTo>
                  <a:lnTo>
                    <a:pt x="75" y="29"/>
                  </a:lnTo>
                  <a:lnTo>
                    <a:pt x="95" y="47"/>
                  </a:lnTo>
                  <a:lnTo>
                    <a:pt x="109" y="51"/>
                  </a:lnTo>
                  <a:lnTo>
                    <a:pt x="134" y="75"/>
                  </a:lnTo>
                  <a:lnTo>
                    <a:pt x="125" y="98"/>
                  </a:lnTo>
                  <a:lnTo>
                    <a:pt x="129" y="109"/>
                  </a:lnTo>
                  <a:lnTo>
                    <a:pt x="140" y="104"/>
                  </a:lnTo>
                  <a:lnTo>
                    <a:pt x="150" y="104"/>
                  </a:lnTo>
                  <a:lnTo>
                    <a:pt x="156" y="111"/>
                  </a:lnTo>
                  <a:lnTo>
                    <a:pt x="168" y="111"/>
                  </a:lnTo>
                  <a:lnTo>
                    <a:pt x="172" y="109"/>
                  </a:lnTo>
                  <a:lnTo>
                    <a:pt x="165" y="88"/>
                  </a:lnTo>
                  <a:lnTo>
                    <a:pt x="163" y="48"/>
                  </a:lnTo>
                  <a:lnTo>
                    <a:pt x="154" y="43"/>
                  </a:lnTo>
                  <a:lnTo>
                    <a:pt x="172" y="25"/>
                  </a:lnTo>
                  <a:lnTo>
                    <a:pt x="173" y="14"/>
                  </a:lnTo>
                  <a:lnTo>
                    <a:pt x="185" y="15"/>
                  </a:lnTo>
                  <a:lnTo>
                    <a:pt x="170" y="39"/>
                  </a:lnTo>
                  <a:lnTo>
                    <a:pt x="179" y="68"/>
                  </a:lnTo>
                  <a:lnTo>
                    <a:pt x="182" y="77"/>
                  </a:lnTo>
                  <a:lnTo>
                    <a:pt x="189" y="80"/>
                  </a:lnTo>
                  <a:lnTo>
                    <a:pt x="177" y="79"/>
                  </a:lnTo>
                  <a:lnTo>
                    <a:pt x="181" y="98"/>
                  </a:lnTo>
                  <a:lnTo>
                    <a:pt x="200" y="109"/>
                  </a:lnTo>
                  <a:lnTo>
                    <a:pt x="204" y="111"/>
                  </a:lnTo>
                  <a:lnTo>
                    <a:pt x="211" y="111"/>
                  </a:lnTo>
                  <a:lnTo>
                    <a:pt x="208" y="122"/>
                  </a:lnTo>
                  <a:lnTo>
                    <a:pt x="232" y="109"/>
                  </a:lnTo>
                  <a:lnTo>
                    <a:pt x="236" y="93"/>
                  </a:lnTo>
                  <a:lnTo>
                    <a:pt x="241" y="77"/>
                  </a:lnTo>
                  <a:lnTo>
                    <a:pt x="208" y="86"/>
                  </a:lnTo>
                  <a:lnTo>
                    <a:pt x="185" y="0"/>
                  </a:lnTo>
                  <a:lnTo>
                    <a:pt x="0" y="36"/>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2" name="Freeform 296"/>
            <p:cNvSpPr>
              <a:spLocks noEditPoints="1"/>
            </p:cNvSpPr>
            <p:nvPr/>
          </p:nvSpPr>
          <p:spPr bwMode="auto">
            <a:xfrm>
              <a:off x="3716338" y="2847976"/>
              <a:ext cx="396875" cy="209550"/>
            </a:xfrm>
            <a:custGeom>
              <a:avLst/>
              <a:gdLst>
                <a:gd name="T0" fmla="*/ 57 w 946"/>
                <a:gd name="T1" fmla="*/ 253 h 451"/>
                <a:gd name="T2" fmla="*/ 101 w 946"/>
                <a:gd name="T3" fmla="*/ 168 h 451"/>
                <a:gd name="T4" fmla="*/ 223 w 946"/>
                <a:gd name="T5" fmla="*/ 117 h 451"/>
                <a:gd name="T6" fmla="*/ 308 w 946"/>
                <a:gd name="T7" fmla="*/ 104 h 451"/>
                <a:gd name="T8" fmla="*/ 431 w 946"/>
                <a:gd name="T9" fmla="*/ 177 h 451"/>
                <a:gd name="T10" fmla="*/ 538 w 946"/>
                <a:gd name="T11" fmla="*/ 282 h 451"/>
                <a:gd name="T12" fmla="*/ 519 w 946"/>
                <a:gd name="T13" fmla="*/ 383 h 451"/>
                <a:gd name="T14" fmla="*/ 544 w 946"/>
                <a:gd name="T15" fmla="*/ 355 h 451"/>
                <a:gd name="T16" fmla="*/ 619 w 946"/>
                <a:gd name="T17" fmla="*/ 388 h 451"/>
                <a:gd name="T18" fmla="*/ 643 w 946"/>
                <a:gd name="T19" fmla="*/ 384 h 451"/>
                <a:gd name="T20" fmla="*/ 626 w 946"/>
                <a:gd name="T21" fmla="*/ 323 h 451"/>
                <a:gd name="T22" fmla="*/ 625 w 946"/>
                <a:gd name="T23" fmla="*/ 197 h 451"/>
                <a:gd name="T24" fmla="*/ 587 w 946"/>
                <a:gd name="T25" fmla="*/ 151 h 451"/>
                <a:gd name="T26" fmla="*/ 655 w 946"/>
                <a:gd name="T27" fmla="*/ 64 h 451"/>
                <a:gd name="T28" fmla="*/ 733 w 946"/>
                <a:gd name="T29" fmla="*/ 62 h 451"/>
                <a:gd name="T30" fmla="*/ 675 w 946"/>
                <a:gd name="T31" fmla="*/ 147 h 451"/>
                <a:gd name="T32" fmla="*/ 713 w 946"/>
                <a:gd name="T33" fmla="*/ 265 h 451"/>
                <a:gd name="T34" fmla="*/ 728 w 946"/>
                <a:gd name="T35" fmla="*/ 308 h 451"/>
                <a:gd name="T36" fmla="*/ 715 w 946"/>
                <a:gd name="T37" fmla="*/ 349 h 451"/>
                <a:gd name="T38" fmla="*/ 798 w 946"/>
                <a:gd name="T39" fmla="*/ 384 h 451"/>
                <a:gd name="T40" fmla="*/ 825 w 946"/>
                <a:gd name="T41" fmla="*/ 388 h 451"/>
                <a:gd name="T42" fmla="*/ 798 w 946"/>
                <a:gd name="T43" fmla="*/ 419 h 451"/>
                <a:gd name="T44" fmla="*/ 892 w 946"/>
                <a:gd name="T45" fmla="*/ 330 h 451"/>
                <a:gd name="T46" fmla="*/ 809 w 946"/>
                <a:gd name="T47" fmla="*/ 326 h 451"/>
                <a:gd name="T48" fmla="*/ 721 w 946"/>
                <a:gd name="T49" fmla="*/ 33 h 451"/>
                <a:gd name="T50" fmla="*/ 734 w 946"/>
                <a:gd name="T51" fmla="*/ 13 h 451"/>
                <a:gd name="T52" fmla="*/ 925 w 946"/>
                <a:gd name="T53" fmla="*/ 265 h 451"/>
                <a:gd name="T54" fmla="*/ 923 w 946"/>
                <a:gd name="T55" fmla="*/ 338 h 451"/>
                <a:gd name="T56" fmla="*/ 813 w 946"/>
                <a:gd name="T57" fmla="*/ 448 h 451"/>
                <a:gd name="T58" fmla="*/ 797 w 946"/>
                <a:gd name="T59" fmla="*/ 395 h 451"/>
                <a:gd name="T60" fmla="*/ 783 w 946"/>
                <a:gd name="T61" fmla="*/ 413 h 451"/>
                <a:gd name="T62" fmla="*/ 684 w 946"/>
                <a:gd name="T63" fmla="*/ 356 h 451"/>
                <a:gd name="T64" fmla="*/ 688 w 946"/>
                <a:gd name="T65" fmla="*/ 270 h 451"/>
                <a:gd name="T66" fmla="*/ 698 w 946"/>
                <a:gd name="T67" fmla="*/ 293 h 451"/>
                <a:gd name="T68" fmla="*/ 645 w 946"/>
                <a:gd name="T69" fmla="*/ 157 h 451"/>
                <a:gd name="T70" fmla="*/ 717 w 946"/>
                <a:gd name="T71" fmla="*/ 85 h 451"/>
                <a:gd name="T72" fmla="*/ 683 w 946"/>
                <a:gd name="T73" fmla="*/ 106 h 451"/>
                <a:gd name="T74" fmla="*/ 605 w 946"/>
                <a:gd name="T75" fmla="*/ 149 h 451"/>
                <a:gd name="T76" fmla="*/ 657 w 946"/>
                <a:gd name="T77" fmla="*/ 317 h 451"/>
                <a:gd name="T78" fmla="*/ 675 w 946"/>
                <a:gd name="T79" fmla="*/ 403 h 451"/>
                <a:gd name="T80" fmla="*/ 607 w 946"/>
                <a:gd name="T81" fmla="*/ 414 h 451"/>
                <a:gd name="T82" fmla="*/ 582 w 946"/>
                <a:gd name="T83" fmla="*/ 387 h 451"/>
                <a:gd name="T84" fmla="*/ 511 w 946"/>
                <a:gd name="T85" fmla="*/ 404 h 451"/>
                <a:gd name="T86" fmla="*/ 473 w 946"/>
                <a:gd name="T87" fmla="*/ 346 h 451"/>
                <a:gd name="T88" fmla="*/ 417 w 946"/>
                <a:gd name="T89" fmla="*/ 204 h 451"/>
                <a:gd name="T90" fmla="*/ 366 w 946"/>
                <a:gd name="T91" fmla="*/ 190 h 451"/>
                <a:gd name="T92" fmla="*/ 238 w 946"/>
                <a:gd name="T93" fmla="*/ 142 h 451"/>
                <a:gd name="T94" fmla="*/ 221 w 946"/>
                <a:gd name="T95" fmla="*/ 169 h 451"/>
                <a:gd name="T96" fmla="*/ 53 w 946"/>
                <a:gd name="T97" fmla="*/ 267 h 451"/>
                <a:gd name="T98" fmla="*/ 1 w 946"/>
                <a:gd name="T99" fmla="*/ 144 h 451"/>
                <a:gd name="T100" fmla="*/ 716 w 946"/>
                <a:gd name="T101" fmla="*/ 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451">
                  <a:moveTo>
                    <a:pt x="19" y="157"/>
                  </a:moveTo>
                  <a:lnTo>
                    <a:pt x="32" y="137"/>
                  </a:lnTo>
                  <a:lnTo>
                    <a:pt x="57" y="253"/>
                  </a:lnTo>
                  <a:lnTo>
                    <a:pt x="29" y="246"/>
                  </a:lnTo>
                  <a:lnTo>
                    <a:pt x="93" y="173"/>
                  </a:lnTo>
                  <a:cubicBezTo>
                    <a:pt x="95" y="170"/>
                    <a:pt x="98" y="168"/>
                    <a:pt x="101" y="168"/>
                  </a:cubicBezTo>
                  <a:lnTo>
                    <a:pt x="213" y="138"/>
                  </a:lnTo>
                  <a:lnTo>
                    <a:pt x="204" y="145"/>
                  </a:lnTo>
                  <a:lnTo>
                    <a:pt x="223" y="117"/>
                  </a:lnTo>
                  <a:cubicBezTo>
                    <a:pt x="225" y="113"/>
                    <a:pt x="229" y="111"/>
                    <a:pt x="234" y="110"/>
                  </a:cubicBezTo>
                  <a:lnTo>
                    <a:pt x="296" y="101"/>
                  </a:lnTo>
                  <a:cubicBezTo>
                    <a:pt x="300" y="100"/>
                    <a:pt x="305" y="102"/>
                    <a:pt x="308" y="104"/>
                  </a:cubicBezTo>
                  <a:lnTo>
                    <a:pt x="386" y="165"/>
                  </a:lnTo>
                  <a:lnTo>
                    <a:pt x="380" y="162"/>
                  </a:lnTo>
                  <a:lnTo>
                    <a:pt x="431" y="177"/>
                  </a:lnTo>
                  <a:cubicBezTo>
                    <a:pt x="434" y="178"/>
                    <a:pt x="436" y="179"/>
                    <a:pt x="437" y="180"/>
                  </a:cubicBezTo>
                  <a:lnTo>
                    <a:pt x="534" y="263"/>
                  </a:lnTo>
                  <a:cubicBezTo>
                    <a:pt x="539" y="268"/>
                    <a:pt x="541" y="275"/>
                    <a:pt x="538" y="282"/>
                  </a:cubicBezTo>
                  <a:lnTo>
                    <a:pt x="502" y="359"/>
                  </a:lnTo>
                  <a:lnTo>
                    <a:pt x="502" y="346"/>
                  </a:lnTo>
                  <a:lnTo>
                    <a:pt x="519" y="383"/>
                  </a:lnTo>
                  <a:lnTo>
                    <a:pt x="498" y="375"/>
                  </a:lnTo>
                  <a:lnTo>
                    <a:pt x="538" y="356"/>
                  </a:lnTo>
                  <a:cubicBezTo>
                    <a:pt x="540" y="355"/>
                    <a:pt x="542" y="355"/>
                    <a:pt x="544" y="355"/>
                  </a:cubicBezTo>
                  <a:lnTo>
                    <a:pt x="582" y="355"/>
                  </a:lnTo>
                  <a:cubicBezTo>
                    <a:pt x="587" y="355"/>
                    <a:pt x="591" y="357"/>
                    <a:pt x="594" y="360"/>
                  </a:cubicBezTo>
                  <a:lnTo>
                    <a:pt x="619" y="388"/>
                  </a:lnTo>
                  <a:lnTo>
                    <a:pt x="607" y="382"/>
                  </a:lnTo>
                  <a:lnTo>
                    <a:pt x="650" y="382"/>
                  </a:lnTo>
                  <a:lnTo>
                    <a:pt x="643" y="384"/>
                  </a:lnTo>
                  <a:lnTo>
                    <a:pt x="660" y="375"/>
                  </a:lnTo>
                  <a:lnTo>
                    <a:pt x="652" y="395"/>
                  </a:lnTo>
                  <a:lnTo>
                    <a:pt x="626" y="323"/>
                  </a:lnTo>
                  <a:cubicBezTo>
                    <a:pt x="625" y="322"/>
                    <a:pt x="625" y="320"/>
                    <a:pt x="625" y="318"/>
                  </a:cubicBezTo>
                  <a:lnTo>
                    <a:pt x="617" y="184"/>
                  </a:lnTo>
                  <a:lnTo>
                    <a:pt x="625" y="197"/>
                  </a:lnTo>
                  <a:lnTo>
                    <a:pt x="589" y="177"/>
                  </a:lnTo>
                  <a:cubicBezTo>
                    <a:pt x="585" y="174"/>
                    <a:pt x="582" y="170"/>
                    <a:pt x="581" y="164"/>
                  </a:cubicBezTo>
                  <a:cubicBezTo>
                    <a:pt x="581" y="159"/>
                    <a:pt x="583" y="154"/>
                    <a:pt x="587" y="151"/>
                  </a:cubicBezTo>
                  <a:lnTo>
                    <a:pt x="657" y="92"/>
                  </a:lnTo>
                  <a:lnTo>
                    <a:pt x="651" y="102"/>
                  </a:lnTo>
                  <a:lnTo>
                    <a:pt x="655" y="64"/>
                  </a:lnTo>
                  <a:cubicBezTo>
                    <a:pt x="656" y="55"/>
                    <a:pt x="664" y="49"/>
                    <a:pt x="672" y="49"/>
                  </a:cubicBezTo>
                  <a:lnTo>
                    <a:pt x="720" y="53"/>
                  </a:lnTo>
                  <a:cubicBezTo>
                    <a:pt x="725" y="54"/>
                    <a:pt x="730" y="57"/>
                    <a:pt x="733" y="62"/>
                  </a:cubicBezTo>
                  <a:cubicBezTo>
                    <a:pt x="735" y="67"/>
                    <a:pt x="735" y="74"/>
                    <a:pt x="731" y="78"/>
                  </a:cubicBezTo>
                  <a:lnTo>
                    <a:pt x="673" y="161"/>
                  </a:lnTo>
                  <a:lnTo>
                    <a:pt x="675" y="147"/>
                  </a:lnTo>
                  <a:lnTo>
                    <a:pt x="709" y="246"/>
                  </a:lnTo>
                  <a:lnTo>
                    <a:pt x="720" y="273"/>
                  </a:lnTo>
                  <a:lnTo>
                    <a:pt x="713" y="265"/>
                  </a:lnTo>
                  <a:lnTo>
                    <a:pt x="737" y="278"/>
                  </a:lnTo>
                  <a:cubicBezTo>
                    <a:pt x="744" y="281"/>
                    <a:pt x="747" y="289"/>
                    <a:pt x="745" y="297"/>
                  </a:cubicBezTo>
                  <a:cubicBezTo>
                    <a:pt x="743" y="304"/>
                    <a:pt x="735" y="309"/>
                    <a:pt x="728" y="308"/>
                  </a:cubicBezTo>
                  <a:lnTo>
                    <a:pt x="684" y="302"/>
                  </a:lnTo>
                  <a:lnTo>
                    <a:pt x="702" y="283"/>
                  </a:lnTo>
                  <a:lnTo>
                    <a:pt x="715" y="349"/>
                  </a:lnTo>
                  <a:lnTo>
                    <a:pt x="707" y="338"/>
                  </a:lnTo>
                  <a:lnTo>
                    <a:pt x="780" y="375"/>
                  </a:lnTo>
                  <a:lnTo>
                    <a:pt x="798" y="384"/>
                  </a:lnTo>
                  <a:lnTo>
                    <a:pt x="790" y="382"/>
                  </a:lnTo>
                  <a:lnTo>
                    <a:pt x="813" y="382"/>
                  </a:lnTo>
                  <a:cubicBezTo>
                    <a:pt x="818" y="382"/>
                    <a:pt x="822" y="385"/>
                    <a:pt x="825" y="388"/>
                  </a:cubicBezTo>
                  <a:cubicBezTo>
                    <a:pt x="829" y="392"/>
                    <a:pt x="830" y="397"/>
                    <a:pt x="829" y="402"/>
                  </a:cubicBezTo>
                  <a:lnTo>
                    <a:pt x="821" y="437"/>
                  </a:lnTo>
                  <a:lnTo>
                    <a:pt x="798" y="419"/>
                  </a:lnTo>
                  <a:lnTo>
                    <a:pt x="885" y="375"/>
                  </a:lnTo>
                  <a:lnTo>
                    <a:pt x="877" y="385"/>
                  </a:lnTo>
                  <a:lnTo>
                    <a:pt x="892" y="330"/>
                  </a:lnTo>
                  <a:lnTo>
                    <a:pt x="914" y="275"/>
                  </a:lnTo>
                  <a:lnTo>
                    <a:pt x="932" y="296"/>
                  </a:lnTo>
                  <a:lnTo>
                    <a:pt x="809" y="326"/>
                  </a:lnTo>
                  <a:cubicBezTo>
                    <a:pt x="801" y="328"/>
                    <a:pt x="793" y="323"/>
                    <a:pt x="790" y="315"/>
                  </a:cubicBezTo>
                  <a:lnTo>
                    <a:pt x="703" y="22"/>
                  </a:lnTo>
                  <a:lnTo>
                    <a:pt x="721" y="33"/>
                  </a:lnTo>
                  <a:lnTo>
                    <a:pt x="19" y="157"/>
                  </a:lnTo>
                  <a:close/>
                  <a:moveTo>
                    <a:pt x="716" y="2"/>
                  </a:moveTo>
                  <a:cubicBezTo>
                    <a:pt x="724" y="0"/>
                    <a:pt x="731" y="5"/>
                    <a:pt x="734" y="13"/>
                  </a:cubicBezTo>
                  <a:lnTo>
                    <a:pt x="821" y="306"/>
                  </a:lnTo>
                  <a:lnTo>
                    <a:pt x="802" y="295"/>
                  </a:lnTo>
                  <a:lnTo>
                    <a:pt x="925" y="265"/>
                  </a:lnTo>
                  <a:cubicBezTo>
                    <a:pt x="931" y="264"/>
                    <a:pt x="937" y="266"/>
                    <a:pt x="941" y="270"/>
                  </a:cubicBezTo>
                  <a:cubicBezTo>
                    <a:pt x="944" y="275"/>
                    <a:pt x="946" y="281"/>
                    <a:pt x="943" y="287"/>
                  </a:cubicBezTo>
                  <a:lnTo>
                    <a:pt x="923" y="338"/>
                  </a:lnTo>
                  <a:lnTo>
                    <a:pt x="908" y="394"/>
                  </a:lnTo>
                  <a:cubicBezTo>
                    <a:pt x="907" y="398"/>
                    <a:pt x="904" y="402"/>
                    <a:pt x="900" y="404"/>
                  </a:cubicBezTo>
                  <a:lnTo>
                    <a:pt x="813" y="448"/>
                  </a:lnTo>
                  <a:cubicBezTo>
                    <a:pt x="807" y="451"/>
                    <a:pt x="801" y="450"/>
                    <a:pt x="796" y="446"/>
                  </a:cubicBezTo>
                  <a:cubicBezTo>
                    <a:pt x="791" y="442"/>
                    <a:pt x="789" y="436"/>
                    <a:pt x="790" y="430"/>
                  </a:cubicBezTo>
                  <a:lnTo>
                    <a:pt x="797" y="395"/>
                  </a:lnTo>
                  <a:lnTo>
                    <a:pt x="813" y="414"/>
                  </a:lnTo>
                  <a:lnTo>
                    <a:pt x="790" y="414"/>
                  </a:lnTo>
                  <a:cubicBezTo>
                    <a:pt x="788" y="414"/>
                    <a:pt x="785" y="414"/>
                    <a:pt x="783" y="413"/>
                  </a:cubicBezTo>
                  <a:lnTo>
                    <a:pt x="766" y="404"/>
                  </a:lnTo>
                  <a:lnTo>
                    <a:pt x="692" y="367"/>
                  </a:lnTo>
                  <a:cubicBezTo>
                    <a:pt x="688" y="365"/>
                    <a:pt x="685" y="360"/>
                    <a:pt x="684" y="356"/>
                  </a:cubicBezTo>
                  <a:lnTo>
                    <a:pt x="671" y="289"/>
                  </a:lnTo>
                  <a:cubicBezTo>
                    <a:pt x="670" y="284"/>
                    <a:pt x="671" y="279"/>
                    <a:pt x="675" y="275"/>
                  </a:cubicBezTo>
                  <a:cubicBezTo>
                    <a:pt x="678" y="272"/>
                    <a:pt x="683" y="270"/>
                    <a:pt x="688" y="270"/>
                  </a:cubicBezTo>
                  <a:lnTo>
                    <a:pt x="732" y="276"/>
                  </a:lnTo>
                  <a:lnTo>
                    <a:pt x="722" y="306"/>
                  </a:lnTo>
                  <a:lnTo>
                    <a:pt x="698" y="293"/>
                  </a:lnTo>
                  <a:cubicBezTo>
                    <a:pt x="694" y="291"/>
                    <a:pt x="692" y="288"/>
                    <a:pt x="690" y="285"/>
                  </a:cubicBezTo>
                  <a:lnTo>
                    <a:pt x="679" y="256"/>
                  </a:lnTo>
                  <a:lnTo>
                    <a:pt x="645" y="157"/>
                  </a:lnTo>
                  <a:cubicBezTo>
                    <a:pt x="643" y="152"/>
                    <a:pt x="644" y="147"/>
                    <a:pt x="647" y="143"/>
                  </a:cubicBezTo>
                  <a:lnTo>
                    <a:pt x="705" y="60"/>
                  </a:lnTo>
                  <a:lnTo>
                    <a:pt x="717" y="85"/>
                  </a:lnTo>
                  <a:lnTo>
                    <a:pt x="670" y="81"/>
                  </a:lnTo>
                  <a:lnTo>
                    <a:pt x="687" y="67"/>
                  </a:lnTo>
                  <a:lnTo>
                    <a:pt x="683" y="106"/>
                  </a:lnTo>
                  <a:cubicBezTo>
                    <a:pt x="683" y="110"/>
                    <a:pt x="681" y="114"/>
                    <a:pt x="678" y="116"/>
                  </a:cubicBezTo>
                  <a:lnTo>
                    <a:pt x="608" y="175"/>
                  </a:lnTo>
                  <a:lnTo>
                    <a:pt x="605" y="149"/>
                  </a:lnTo>
                  <a:lnTo>
                    <a:pt x="641" y="169"/>
                  </a:lnTo>
                  <a:cubicBezTo>
                    <a:pt x="646" y="172"/>
                    <a:pt x="649" y="177"/>
                    <a:pt x="649" y="182"/>
                  </a:cubicBezTo>
                  <a:lnTo>
                    <a:pt x="657" y="317"/>
                  </a:lnTo>
                  <a:lnTo>
                    <a:pt x="656" y="312"/>
                  </a:lnTo>
                  <a:lnTo>
                    <a:pt x="682" y="384"/>
                  </a:lnTo>
                  <a:cubicBezTo>
                    <a:pt x="685" y="391"/>
                    <a:pt x="682" y="400"/>
                    <a:pt x="675" y="403"/>
                  </a:cubicBezTo>
                  <a:lnTo>
                    <a:pt x="658" y="413"/>
                  </a:lnTo>
                  <a:cubicBezTo>
                    <a:pt x="656" y="414"/>
                    <a:pt x="653" y="414"/>
                    <a:pt x="650" y="414"/>
                  </a:cubicBezTo>
                  <a:lnTo>
                    <a:pt x="607" y="414"/>
                  </a:lnTo>
                  <a:cubicBezTo>
                    <a:pt x="602" y="414"/>
                    <a:pt x="598" y="413"/>
                    <a:pt x="595" y="409"/>
                  </a:cubicBezTo>
                  <a:lnTo>
                    <a:pt x="570" y="382"/>
                  </a:lnTo>
                  <a:lnTo>
                    <a:pt x="582" y="387"/>
                  </a:lnTo>
                  <a:lnTo>
                    <a:pt x="544" y="387"/>
                  </a:lnTo>
                  <a:lnTo>
                    <a:pt x="551" y="385"/>
                  </a:lnTo>
                  <a:lnTo>
                    <a:pt x="511" y="404"/>
                  </a:lnTo>
                  <a:cubicBezTo>
                    <a:pt x="503" y="408"/>
                    <a:pt x="494" y="404"/>
                    <a:pt x="490" y="396"/>
                  </a:cubicBezTo>
                  <a:lnTo>
                    <a:pt x="473" y="359"/>
                  </a:lnTo>
                  <a:cubicBezTo>
                    <a:pt x="471" y="355"/>
                    <a:pt x="471" y="350"/>
                    <a:pt x="473" y="346"/>
                  </a:cubicBezTo>
                  <a:lnTo>
                    <a:pt x="509" y="268"/>
                  </a:lnTo>
                  <a:lnTo>
                    <a:pt x="513" y="287"/>
                  </a:lnTo>
                  <a:lnTo>
                    <a:pt x="417" y="204"/>
                  </a:lnTo>
                  <a:lnTo>
                    <a:pt x="423" y="208"/>
                  </a:lnTo>
                  <a:lnTo>
                    <a:pt x="372" y="193"/>
                  </a:lnTo>
                  <a:cubicBezTo>
                    <a:pt x="370" y="192"/>
                    <a:pt x="368" y="191"/>
                    <a:pt x="366" y="190"/>
                  </a:cubicBezTo>
                  <a:lnTo>
                    <a:pt x="289" y="129"/>
                  </a:lnTo>
                  <a:lnTo>
                    <a:pt x="301" y="133"/>
                  </a:lnTo>
                  <a:lnTo>
                    <a:pt x="238" y="142"/>
                  </a:lnTo>
                  <a:lnTo>
                    <a:pt x="249" y="135"/>
                  </a:lnTo>
                  <a:lnTo>
                    <a:pt x="230" y="163"/>
                  </a:lnTo>
                  <a:cubicBezTo>
                    <a:pt x="228" y="166"/>
                    <a:pt x="225" y="168"/>
                    <a:pt x="221" y="169"/>
                  </a:cubicBezTo>
                  <a:lnTo>
                    <a:pt x="109" y="199"/>
                  </a:lnTo>
                  <a:lnTo>
                    <a:pt x="117" y="194"/>
                  </a:lnTo>
                  <a:lnTo>
                    <a:pt x="53" y="267"/>
                  </a:lnTo>
                  <a:cubicBezTo>
                    <a:pt x="49" y="272"/>
                    <a:pt x="43" y="274"/>
                    <a:pt x="37" y="272"/>
                  </a:cubicBezTo>
                  <a:cubicBezTo>
                    <a:pt x="31" y="271"/>
                    <a:pt x="27" y="266"/>
                    <a:pt x="25" y="260"/>
                  </a:cubicBezTo>
                  <a:lnTo>
                    <a:pt x="1" y="144"/>
                  </a:lnTo>
                  <a:cubicBezTo>
                    <a:pt x="0" y="140"/>
                    <a:pt x="1" y="135"/>
                    <a:pt x="3" y="132"/>
                  </a:cubicBezTo>
                  <a:cubicBezTo>
                    <a:pt x="6" y="128"/>
                    <a:pt x="9" y="126"/>
                    <a:pt x="14" y="125"/>
                  </a:cubicBezTo>
                  <a:lnTo>
                    <a:pt x="716" y="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3" name="Freeform 297"/>
            <p:cNvSpPr>
              <a:spLocks/>
            </p:cNvSpPr>
            <p:nvPr/>
          </p:nvSpPr>
          <p:spPr bwMode="auto">
            <a:xfrm>
              <a:off x="4057651" y="3033714"/>
              <a:ext cx="33338" cy="96838"/>
            </a:xfrm>
            <a:custGeom>
              <a:avLst/>
              <a:gdLst>
                <a:gd name="T0" fmla="*/ 0 w 21"/>
                <a:gd name="T1" fmla="*/ 61 h 61"/>
                <a:gd name="T2" fmla="*/ 8 w 21"/>
                <a:gd name="T3" fmla="*/ 44 h 61"/>
                <a:gd name="T4" fmla="*/ 15 w 21"/>
                <a:gd name="T5" fmla="*/ 33 h 61"/>
                <a:gd name="T6" fmla="*/ 21 w 21"/>
                <a:gd name="T7" fmla="*/ 0 h 61"/>
                <a:gd name="T8" fmla="*/ 8 w 21"/>
                <a:gd name="T9" fmla="*/ 8 h 61"/>
                <a:gd name="T10" fmla="*/ 0 w 21"/>
                <a:gd name="T11" fmla="*/ 40 h 61"/>
                <a:gd name="T12" fmla="*/ 0 w 21"/>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1" h="61">
                  <a:moveTo>
                    <a:pt x="0" y="61"/>
                  </a:moveTo>
                  <a:lnTo>
                    <a:pt x="8" y="44"/>
                  </a:lnTo>
                  <a:lnTo>
                    <a:pt x="15" y="33"/>
                  </a:lnTo>
                  <a:lnTo>
                    <a:pt x="21" y="0"/>
                  </a:lnTo>
                  <a:lnTo>
                    <a:pt x="8" y="8"/>
                  </a:lnTo>
                  <a:lnTo>
                    <a:pt x="0" y="40"/>
                  </a:lnTo>
                  <a:lnTo>
                    <a:pt x="0" y="61"/>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4" name="Freeform 298"/>
            <p:cNvSpPr>
              <a:spLocks noEditPoints="1"/>
            </p:cNvSpPr>
            <p:nvPr/>
          </p:nvSpPr>
          <p:spPr bwMode="auto">
            <a:xfrm>
              <a:off x="4051301" y="3025776"/>
              <a:ext cx="47625" cy="114300"/>
            </a:xfrm>
            <a:custGeom>
              <a:avLst/>
              <a:gdLst>
                <a:gd name="T0" fmla="*/ 32 w 113"/>
                <a:gd name="T1" fmla="*/ 225 h 243"/>
                <a:gd name="T2" fmla="*/ 2 w 113"/>
                <a:gd name="T3" fmla="*/ 219 h 243"/>
                <a:gd name="T4" fmla="*/ 30 w 113"/>
                <a:gd name="T5" fmla="*/ 159 h 243"/>
                <a:gd name="T6" fmla="*/ 32 w 113"/>
                <a:gd name="T7" fmla="*/ 156 h 243"/>
                <a:gd name="T8" fmla="*/ 60 w 113"/>
                <a:gd name="T9" fmla="*/ 120 h 243"/>
                <a:gd name="T10" fmla="*/ 57 w 113"/>
                <a:gd name="T11" fmla="*/ 127 h 243"/>
                <a:gd name="T12" fmla="*/ 81 w 113"/>
                <a:gd name="T13" fmla="*/ 14 h 243"/>
                <a:gd name="T14" fmla="*/ 103 w 113"/>
                <a:gd name="T15" fmla="*/ 32 h 243"/>
                <a:gd name="T16" fmla="*/ 53 w 113"/>
                <a:gd name="T17" fmla="*/ 56 h 243"/>
                <a:gd name="T18" fmla="*/ 62 w 113"/>
                <a:gd name="T19" fmla="*/ 46 h 243"/>
                <a:gd name="T20" fmla="*/ 32 w 113"/>
                <a:gd name="T21" fmla="*/ 155 h 243"/>
                <a:gd name="T22" fmla="*/ 32 w 113"/>
                <a:gd name="T23" fmla="*/ 151 h 243"/>
                <a:gd name="T24" fmla="*/ 32 w 113"/>
                <a:gd name="T25" fmla="*/ 225 h 243"/>
                <a:gd name="T26" fmla="*/ 0 w 113"/>
                <a:gd name="T27" fmla="*/ 151 h 243"/>
                <a:gd name="T28" fmla="*/ 1 w 113"/>
                <a:gd name="T29" fmla="*/ 146 h 243"/>
                <a:gd name="T30" fmla="*/ 31 w 113"/>
                <a:gd name="T31" fmla="*/ 38 h 243"/>
                <a:gd name="T32" fmla="*/ 39 w 113"/>
                <a:gd name="T33" fmla="*/ 27 h 243"/>
                <a:gd name="T34" fmla="*/ 89 w 113"/>
                <a:gd name="T35" fmla="*/ 3 h 243"/>
                <a:gd name="T36" fmla="*/ 106 w 113"/>
                <a:gd name="T37" fmla="*/ 5 h 243"/>
                <a:gd name="T38" fmla="*/ 112 w 113"/>
                <a:gd name="T39" fmla="*/ 21 h 243"/>
                <a:gd name="T40" fmla="*/ 88 w 113"/>
                <a:gd name="T41" fmla="*/ 133 h 243"/>
                <a:gd name="T42" fmla="*/ 85 w 113"/>
                <a:gd name="T43" fmla="*/ 140 h 243"/>
                <a:gd name="T44" fmla="*/ 57 w 113"/>
                <a:gd name="T45" fmla="*/ 175 h 243"/>
                <a:gd name="T46" fmla="*/ 59 w 113"/>
                <a:gd name="T47" fmla="*/ 172 h 243"/>
                <a:gd name="T48" fmla="*/ 31 w 113"/>
                <a:gd name="T49" fmla="*/ 232 h 243"/>
                <a:gd name="T50" fmla="*/ 13 w 113"/>
                <a:gd name="T51" fmla="*/ 241 h 243"/>
                <a:gd name="T52" fmla="*/ 0 w 113"/>
                <a:gd name="T53" fmla="*/ 225 h 243"/>
                <a:gd name="T54" fmla="*/ 0 w 113"/>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3" h="243">
                  <a:moveTo>
                    <a:pt x="32" y="225"/>
                  </a:moveTo>
                  <a:lnTo>
                    <a:pt x="2" y="219"/>
                  </a:lnTo>
                  <a:lnTo>
                    <a:pt x="30" y="159"/>
                  </a:lnTo>
                  <a:cubicBezTo>
                    <a:pt x="30" y="158"/>
                    <a:pt x="31" y="157"/>
                    <a:pt x="32" y="156"/>
                  </a:cubicBezTo>
                  <a:lnTo>
                    <a:pt x="60" y="120"/>
                  </a:lnTo>
                  <a:lnTo>
                    <a:pt x="57" y="127"/>
                  </a:lnTo>
                  <a:lnTo>
                    <a:pt x="81" y="14"/>
                  </a:lnTo>
                  <a:lnTo>
                    <a:pt x="103" y="32"/>
                  </a:lnTo>
                  <a:lnTo>
                    <a:pt x="53" y="56"/>
                  </a:lnTo>
                  <a:lnTo>
                    <a:pt x="62" y="46"/>
                  </a:lnTo>
                  <a:lnTo>
                    <a:pt x="32" y="155"/>
                  </a:lnTo>
                  <a:lnTo>
                    <a:pt x="32" y="151"/>
                  </a:lnTo>
                  <a:lnTo>
                    <a:pt x="32" y="225"/>
                  </a:lnTo>
                  <a:close/>
                  <a:moveTo>
                    <a:pt x="0" y="151"/>
                  </a:moveTo>
                  <a:cubicBezTo>
                    <a:pt x="0" y="149"/>
                    <a:pt x="1" y="148"/>
                    <a:pt x="1" y="146"/>
                  </a:cubicBezTo>
                  <a:lnTo>
                    <a:pt x="31" y="38"/>
                  </a:lnTo>
                  <a:cubicBezTo>
                    <a:pt x="32" y="33"/>
                    <a:pt x="35" y="29"/>
                    <a:pt x="39" y="27"/>
                  </a:cubicBezTo>
                  <a:lnTo>
                    <a:pt x="89" y="3"/>
                  </a:lnTo>
                  <a:cubicBezTo>
                    <a:pt x="95" y="0"/>
                    <a:pt x="102" y="1"/>
                    <a:pt x="106" y="5"/>
                  </a:cubicBezTo>
                  <a:cubicBezTo>
                    <a:pt x="111" y="9"/>
                    <a:pt x="113" y="15"/>
                    <a:pt x="112" y="21"/>
                  </a:cubicBezTo>
                  <a:lnTo>
                    <a:pt x="88" y="133"/>
                  </a:lnTo>
                  <a:cubicBezTo>
                    <a:pt x="87" y="136"/>
                    <a:pt x="86" y="138"/>
                    <a:pt x="85" y="140"/>
                  </a:cubicBezTo>
                  <a:lnTo>
                    <a:pt x="57" y="175"/>
                  </a:lnTo>
                  <a:lnTo>
                    <a:pt x="59" y="172"/>
                  </a:lnTo>
                  <a:lnTo>
                    <a:pt x="31" y="232"/>
                  </a:lnTo>
                  <a:cubicBezTo>
                    <a:pt x="28" y="239"/>
                    <a:pt x="20" y="243"/>
                    <a:pt x="13" y="241"/>
                  </a:cubicBezTo>
                  <a:cubicBezTo>
                    <a:pt x="6" y="239"/>
                    <a:pt x="0" y="233"/>
                    <a:pt x="0" y="225"/>
                  </a:cubicBezTo>
                  <a:lnTo>
                    <a:pt x="0" y="15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5" name="Freeform 299"/>
            <p:cNvSpPr>
              <a:spLocks/>
            </p:cNvSpPr>
            <p:nvPr/>
          </p:nvSpPr>
          <p:spPr bwMode="auto">
            <a:xfrm>
              <a:off x="1798638" y="1962151"/>
              <a:ext cx="555625" cy="365125"/>
            </a:xfrm>
            <a:custGeom>
              <a:avLst/>
              <a:gdLst>
                <a:gd name="T0" fmla="*/ 19 w 350"/>
                <a:gd name="T1" fmla="*/ 0 h 230"/>
                <a:gd name="T2" fmla="*/ 323 w 350"/>
                <a:gd name="T3" fmla="*/ 18 h 230"/>
                <a:gd name="T4" fmla="*/ 326 w 350"/>
                <a:gd name="T5" fmla="*/ 74 h 230"/>
                <a:gd name="T6" fmla="*/ 340 w 350"/>
                <a:gd name="T7" fmla="*/ 122 h 230"/>
                <a:gd name="T8" fmla="*/ 341 w 350"/>
                <a:gd name="T9" fmla="*/ 181 h 230"/>
                <a:gd name="T10" fmla="*/ 350 w 350"/>
                <a:gd name="T11" fmla="*/ 230 h 230"/>
                <a:gd name="T12" fmla="*/ 166 w 350"/>
                <a:gd name="T13" fmla="*/ 225 h 230"/>
                <a:gd name="T14" fmla="*/ 0 w 350"/>
                <a:gd name="T15" fmla="*/ 211 h 230"/>
                <a:gd name="T16" fmla="*/ 19 w 350"/>
                <a:gd name="T17"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 h="230">
                  <a:moveTo>
                    <a:pt x="19" y="0"/>
                  </a:moveTo>
                  <a:lnTo>
                    <a:pt x="323" y="18"/>
                  </a:lnTo>
                  <a:lnTo>
                    <a:pt x="326" y="74"/>
                  </a:lnTo>
                  <a:lnTo>
                    <a:pt x="340" y="122"/>
                  </a:lnTo>
                  <a:lnTo>
                    <a:pt x="341" y="181"/>
                  </a:lnTo>
                  <a:lnTo>
                    <a:pt x="350" y="230"/>
                  </a:lnTo>
                  <a:lnTo>
                    <a:pt x="166" y="225"/>
                  </a:lnTo>
                  <a:lnTo>
                    <a:pt x="0" y="211"/>
                  </a:lnTo>
                  <a:lnTo>
                    <a:pt x="19" y="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6" name="Freeform 300"/>
            <p:cNvSpPr>
              <a:spLocks noEditPoints="1"/>
            </p:cNvSpPr>
            <p:nvPr/>
          </p:nvSpPr>
          <p:spPr bwMode="auto">
            <a:xfrm>
              <a:off x="1792288" y="1954214"/>
              <a:ext cx="569913" cy="381000"/>
            </a:xfrm>
            <a:custGeom>
              <a:avLst/>
              <a:gdLst>
                <a:gd name="T0" fmla="*/ 73 w 1361"/>
                <a:gd name="T1" fmla="*/ 15 h 817"/>
                <a:gd name="T2" fmla="*/ 89 w 1361"/>
                <a:gd name="T3" fmla="*/ 0 h 817"/>
                <a:gd name="T4" fmla="*/ 1243 w 1361"/>
                <a:gd name="T5" fmla="*/ 61 h 817"/>
                <a:gd name="T6" fmla="*/ 1258 w 1361"/>
                <a:gd name="T7" fmla="*/ 76 h 817"/>
                <a:gd name="T8" fmla="*/ 1266 w 1361"/>
                <a:gd name="T9" fmla="*/ 267 h 817"/>
                <a:gd name="T10" fmla="*/ 1265 w 1361"/>
                <a:gd name="T11" fmla="*/ 263 h 817"/>
                <a:gd name="T12" fmla="*/ 1318 w 1361"/>
                <a:gd name="T13" fmla="*/ 428 h 817"/>
                <a:gd name="T14" fmla="*/ 1319 w 1361"/>
                <a:gd name="T15" fmla="*/ 432 h 817"/>
                <a:gd name="T16" fmla="*/ 1324 w 1361"/>
                <a:gd name="T17" fmla="*/ 633 h 817"/>
                <a:gd name="T18" fmla="*/ 1324 w 1361"/>
                <a:gd name="T19" fmla="*/ 630 h 817"/>
                <a:gd name="T20" fmla="*/ 1360 w 1361"/>
                <a:gd name="T21" fmla="*/ 797 h 817"/>
                <a:gd name="T22" fmla="*/ 1357 w 1361"/>
                <a:gd name="T23" fmla="*/ 811 h 817"/>
                <a:gd name="T24" fmla="*/ 1344 w 1361"/>
                <a:gd name="T25" fmla="*/ 816 h 817"/>
                <a:gd name="T26" fmla="*/ 643 w 1361"/>
                <a:gd name="T27" fmla="*/ 798 h 817"/>
                <a:gd name="T28" fmla="*/ 15 w 1361"/>
                <a:gd name="T29" fmla="*/ 751 h 817"/>
                <a:gd name="T30" fmla="*/ 4 w 1361"/>
                <a:gd name="T31" fmla="*/ 745 h 817"/>
                <a:gd name="T32" fmla="*/ 1 w 1361"/>
                <a:gd name="T33" fmla="*/ 733 h 817"/>
                <a:gd name="T34" fmla="*/ 73 w 1361"/>
                <a:gd name="T35" fmla="*/ 15 h 817"/>
                <a:gd name="T36" fmla="*/ 32 w 1361"/>
                <a:gd name="T37" fmla="*/ 736 h 817"/>
                <a:gd name="T38" fmla="*/ 18 w 1361"/>
                <a:gd name="T39" fmla="*/ 719 h 817"/>
                <a:gd name="T40" fmla="*/ 644 w 1361"/>
                <a:gd name="T41" fmla="*/ 766 h 817"/>
                <a:gd name="T42" fmla="*/ 1345 w 1361"/>
                <a:gd name="T43" fmla="*/ 784 h 817"/>
                <a:gd name="T44" fmla="*/ 1329 w 1361"/>
                <a:gd name="T45" fmla="*/ 804 h 817"/>
                <a:gd name="T46" fmla="*/ 1293 w 1361"/>
                <a:gd name="T47" fmla="*/ 637 h 817"/>
                <a:gd name="T48" fmla="*/ 1292 w 1361"/>
                <a:gd name="T49" fmla="*/ 634 h 817"/>
                <a:gd name="T50" fmla="*/ 1287 w 1361"/>
                <a:gd name="T51" fmla="*/ 433 h 817"/>
                <a:gd name="T52" fmla="*/ 1288 w 1361"/>
                <a:gd name="T53" fmla="*/ 438 h 817"/>
                <a:gd name="T54" fmla="*/ 1235 w 1361"/>
                <a:gd name="T55" fmla="*/ 273 h 817"/>
                <a:gd name="T56" fmla="*/ 1234 w 1361"/>
                <a:gd name="T57" fmla="*/ 268 h 817"/>
                <a:gd name="T58" fmla="*/ 1226 w 1361"/>
                <a:gd name="T59" fmla="*/ 77 h 817"/>
                <a:gd name="T60" fmla="*/ 1241 w 1361"/>
                <a:gd name="T61" fmla="*/ 92 h 817"/>
                <a:gd name="T62" fmla="*/ 88 w 1361"/>
                <a:gd name="T63" fmla="*/ 32 h 817"/>
                <a:gd name="T64" fmla="*/ 104 w 1361"/>
                <a:gd name="T65" fmla="*/ 18 h 817"/>
                <a:gd name="T66" fmla="*/ 32 w 1361"/>
                <a:gd name="T67" fmla="*/ 73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1" h="817">
                  <a:moveTo>
                    <a:pt x="73" y="15"/>
                  </a:moveTo>
                  <a:cubicBezTo>
                    <a:pt x="73" y="6"/>
                    <a:pt x="81" y="0"/>
                    <a:pt x="89" y="0"/>
                  </a:cubicBezTo>
                  <a:lnTo>
                    <a:pt x="1243" y="61"/>
                  </a:lnTo>
                  <a:cubicBezTo>
                    <a:pt x="1251" y="61"/>
                    <a:pt x="1258" y="68"/>
                    <a:pt x="1258" y="76"/>
                  </a:cubicBezTo>
                  <a:lnTo>
                    <a:pt x="1266" y="267"/>
                  </a:lnTo>
                  <a:lnTo>
                    <a:pt x="1265" y="263"/>
                  </a:lnTo>
                  <a:lnTo>
                    <a:pt x="1318" y="428"/>
                  </a:lnTo>
                  <a:cubicBezTo>
                    <a:pt x="1318" y="429"/>
                    <a:pt x="1319" y="431"/>
                    <a:pt x="1319" y="432"/>
                  </a:cubicBezTo>
                  <a:lnTo>
                    <a:pt x="1324" y="633"/>
                  </a:lnTo>
                  <a:lnTo>
                    <a:pt x="1324" y="630"/>
                  </a:lnTo>
                  <a:lnTo>
                    <a:pt x="1360" y="797"/>
                  </a:lnTo>
                  <a:cubicBezTo>
                    <a:pt x="1361" y="802"/>
                    <a:pt x="1360" y="807"/>
                    <a:pt x="1357" y="811"/>
                  </a:cubicBezTo>
                  <a:cubicBezTo>
                    <a:pt x="1354" y="814"/>
                    <a:pt x="1349" y="817"/>
                    <a:pt x="1344" y="816"/>
                  </a:cubicBezTo>
                  <a:lnTo>
                    <a:pt x="643" y="798"/>
                  </a:lnTo>
                  <a:lnTo>
                    <a:pt x="15" y="751"/>
                  </a:lnTo>
                  <a:cubicBezTo>
                    <a:pt x="11" y="750"/>
                    <a:pt x="7" y="748"/>
                    <a:pt x="4" y="745"/>
                  </a:cubicBezTo>
                  <a:cubicBezTo>
                    <a:pt x="1" y="742"/>
                    <a:pt x="0" y="738"/>
                    <a:pt x="1" y="733"/>
                  </a:cubicBezTo>
                  <a:lnTo>
                    <a:pt x="73" y="15"/>
                  </a:lnTo>
                  <a:close/>
                  <a:moveTo>
                    <a:pt x="32" y="736"/>
                  </a:moveTo>
                  <a:lnTo>
                    <a:pt x="18" y="719"/>
                  </a:lnTo>
                  <a:lnTo>
                    <a:pt x="644" y="766"/>
                  </a:lnTo>
                  <a:lnTo>
                    <a:pt x="1345" y="784"/>
                  </a:lnTo>
                  <a:lnTo>
                    <a:pt x="1329" y="804"/>
                  </a:lnTo>
                  <a:lnTo>
                    <a:pt x="1293" y="637"/>
                  </a:lnTo>
                  <a:cubicBezTo>
                    <a:pt x="1293" y="636"/>
                    <a:pt x="1293" y="635"/>
                    <a:pt x="1292" y="634"/>
                  </a:cubicBezTo>
                  <a:lnTo>
                    <a:pt x="1287" y="433"/>
                  </a:lnTo>
                  <a:lnTo>
                    <a:pt x="1288" y="438"/>
                  </a:lnTo>
                  <a:lnTo>
                    <a:pt x="1235" y="273"/>
                  </a:lnTo>
                  <a:cubicBezTo>
                    <a:pt x="1234" y="271"/>
                    <a:pt x="1234" y="270"/>
                    <a:pt x="1234" y="268"/>
                  </a:cubicBezTo>
                  <a:lnTo>
                    <a:pt x="1226" y="77"/>
                  </a:lnTo>
                  <a:lnTo>
                    <a:pt x="1241" y="92"/>
                  </a:lnTo>
                  <a:lnTo>
                    <a:pt x="88" y="32"/>
                  </a:lnTo>
                  <a:lnTo>
                    <a:pt x="104" y="18"/>
                  </a:lnTo>
                  <a:lnTo>
                    <a:pt x="32" y="73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7" name="Freeform 301"/>
            <p:cNvSpPr>
              <a:spLocks/>
            </p:cNvSpPr>
            <p:nvPr/>
          </p:nvSpPr>
          <p:spPr bwMode="auto">
            <a:xfrm>
              <a:off x="1771651" y="2297114"/>
              <a:ext cx="590550" cy="423863"/>
            </a:xfrm>
            <a:custGeom>
              <a:avLst/>
              <a:gdLst>
                <a:gd name="T0" fmla="*/ 17 w 372"/>
                <a:gd name="T1" fmla="*/ 0 h 267"/>
                <a:gd name="T2" fmla="*/ 182 w 372"/>
                <a:gd name="T3" fmla="*/ 14 h 267"/>
                <a:gd name="T4" fmla="*/ 367 w 372"/>
                <a:gd name="T5" fmla="*/ 20 h 267"/>
                <a:gd name="T6" fmla="*/ 354 w 372"/>
                <a:gd name="T7" fmla="*/ 45 h 267"/>
                <a:gd name="T8" fmla="*/ 372 w 372"/>
                <a:gd name="T9" fmla="*/ 63 h 267"/>
                <a:gd name="T10" fmla="*/ 371 w 372"/>
                <a:gd name="T11" fmla="*/ 194 h 267"/>
                <a:gd name="T12" fmla="*/ 363 w 372"/>
                <a:gd name="T13" fmla="*/ 194 h 267"/>
                <a:gd name="T14" fmla="*/ 364 w 372"/>
                <a:gd name="T15" fmla="*/ 211 h 267"/>
                <a:gd name="T16" fmla="*/ 369 w 372"/>
                <a:gd name="T17" fmla="*/ 224 h 267"/>
                <a:gd name="T18" fmla="*/ 367 w 372"/>
                <a:gd name="T19" fmla="*/ 237 h 267"/>
                <a:gd name="T20" fmla="*/ 369 w 372"/>
                <a:gd name="T21" fmla="*/ 267 h 267"/>
                <a:gd name="T22" fmla="*/ 361 w 372"/>
                <a:gd name="T23" fmla="*/ 264 h 267"/>
                <a:gd name="T24" fmla="*/ 352 w 372"/>
                <a:gd name="T25" fmla="*/ 253 h 267"/>
                <a:gd name="T26" fmla="*/ 320 w 372"/>
                <a:gd name="T27" fmla="*/ 239 h 267"/>
                <a:gd name="T28" fmla="*/ 287 w 372"/>
                <a:gd name="T29" fmla="*/ 242 h 267"/>
                <a:gd name="T30" fmla="*/ 269 w 372"/>
                <a:gd name="T31" fmla="*/ 226 h 267"/>
                <a:gd name="T32" fmla="*/ 0 w 372"/>
                <a:gd name="T33" fmla="*/ 210 h 267"/>
                <a:gd name="T34" fmla="*/ 17 w 372"/>
                <a:gd name="T3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2" h="267">
                  <a:moveTo>
                    <a:pt x="17" y="0"/>
                  </a:moveTo>
                  <a:lnTo>
                    <a:pt x="182" y="14"/>
                  </a:lnTo>
                  <a:lnTo>
                    <a:pt x="367" y="20"/>
                  </a:lnTo>
                  <a:lnTo>
                    <a:pt x="354" y="45"/>
                  </a:lnTo>
                  <a:lnTo>
                    <a:pt x="372" y="63"/>
                  </a:lnTo>
                  <a:lnTo>
                    <a:pt x="371" y="194"/>
                  </a:lnTo>
                  <a:lnTo>
                    <a:pt x="363" y="194"/>
                  </a:lnTo>
                  <a:lnTo>
                    <a:pt x="364" y="211"/>
                  </a:lnTo>
                  <a:lnTo>
                    <a:pt x="369" y="224"/>
                  </a:lnTo>
                  <a:lnTo>
                    <a:pt x="367" y="237"/>
                  </a:lnTo>
                  <a:lnTo>
                    <a:pt x="369" y="267"/>
                  </a:lnTo>
                  <a:lnTo>
                    <a:pt x="361" y="264"/>
                  </a:lnTo>
                  <a:lnTo>
                    <a:pt x="352" y="253"/>
                  </a:lnTo>
                  <a:lnTo>
                    <a:pt x="320" y="239"/>
                  </a:lnTo>
                  <a:lnTo>
                    <a:pt x="287" y="242"/>
                  </a:lnTo>
                  <a:lnTo>
                    <a:pt x="269" y="226"/>
                  </a:lnTo>
                  <a:lnTo>
                    <a:pt x="0" y="210"/>
                  </a:lnTo>
                  <a:lnTo>
                    <a:pt x="17"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8" name="Freeform 302"/>
            <p:cNvSpPr>
              <a:spLocks noEditPoints="1"/>
            </p:cNvSpPr>
            <p:nvPr/>
          </p:nvSpPr>
          <p:spPr bwMode="auto">
            <a:xfrm>
              <a:off x="1765301" y="2289176"/>
              <a:ext cx="603250" cy="439738"/>
            </a:xfrm>
            <a:custGeom>
              <a:avLst/>
              <a:gdLst>
                <a:gd name="T0" fmla="*/ 84 w 1440"/>
                <a:gd name="T1" fmla="*/ 1 h 945"/>
                <a:gd name="T2" fmla="*/ 1406 w 1440"/>
                <a:gd name="T3" fmla="*/ 68 h 945"/>
                <a:gd name="T4" fmla="*/ 1420 w 1440"/>
                <a:gd name="T5" fmla="*/ 91 h 945"/>
                <a:gd name="T6" fmla="*/ 1369 w 1440"/>
                <a:gd name="T7" fmla="*/ 158 h 945"/>
                <a:gd name="T8" fmla="*/ 1440 w 1440"/>
                <a:gd name="T9" fmla="*/ 229 h 945"/>
                <a:gd name="T10" fmla="*/ 1433 w 1440"/>
                <a:gd name="T11" fmla="*/ 691 h 945"/>
                <a:gd name="T12" fmla="*/ 1389 w 1440"/>
                <a:gd name="T13" fmla="*/ 691 h 945"/>
                <a:gd name="T14" fmla="*/ 1412 w 1440"/>
                <a:gd name="T15" fmla="*/ 733 h 945"/>
                <a:gd name="T16" fmla="*/ 1430 w 1440"/>
                <a:gd name="T17" fmla="*/ 775 h 945"/>
                <a:gd name="T18" fmla="*/ 1421 w 1440"/>
                <a:gd name="T19" fmla="*/ 827 h 945"/>
                <a:gd name="T20" fmla="*/ 1431 w 1440"/>
                <a:gd name="T21" fmla="*/ 927 h 945"/>
                <a:gd name="T22" fmla="*/ 1409 w 1440"/>
                <a:gd name="T23" fmla="*/ 943 h 945"/>
                <a:gd name="T24" fmla="*/ 1373 w 1440"/>
                <a:gd name="T25" fmla="*/ 928 h 945"/>
                <a:gd name="T26" fmla="*/ 1343 w 1440"/>
                <a:gd name="T27" fmla="*/ 894 h 945"/>
                <a:gd name="T28" fmla="*/ 1228 w 1440"/>
                <a:gd name="T29" fmla="*/ 847 h 945"/>
                <a:gd name="T30" fmla="*/ 1094 w 1440"/>
                <a:gd name="T31" fmla="*/ 855 h 945"/>
                <a:gd name="T32" fmla="*/ 1033 w 1440"/>
                <a:gd name="T33" fmla="*/ 803 h 945"/>
                <a:gd name="T34" fmla="*/ 4 w 1440"/>
                <a:gd name="T35" fmla="*/ 742 h 945"/>
                <a:gd name="T36" fmla="*/ 67 w 1440"/>
                <a:gd name="T37" fmla="*/ 15 h 945"/>
                <a:gd name="T38" fmla="*/ 17 w 1440"/>
                <a:gd name="T39" fmla="*/ 715 h 945"/>
                <a:gd name="T40" fmla="*/ 1044 w 1440"/>
                <a:gd name="T41" fmla="*/ 774 h 945"/>
                <a:gd name="T42" fmla="*/ 1103 w 1440"/>
                <a:gd name="T43" fmla="*/ 826 h 945"/>
                <a:gd name="T44" fmla="*/ 1232 w 1440"/>
                <a:gd name="T45" fmla="*/ 816 h 945"/>
                <a:gd name="T46" fmla="*/ 1361 w 1440"/>
                <a:gd name="T47" fmla="*/ 868 h 945"/>
                <a:gd name="T48" fmla="*/ 1391 w 1440"/>
                <a:gd name="T49" fmla="*/ 902 h 945"/>
                <a:gd name="T50" fmla="*/ 1399 w 1440"/>
                <a:gd name="T51" fmla="*/ 930 h 945"/>
                <a:gd name="T52" fmla="*/ 1390 w 1440"/>
                <a:gd name="T53" fmla="*/ 820 h 945"/>
                <a:gd name="T54" fmla="*/ 1400 w 1440"/>
                <a:gd name="T55" fmla="*/ 787 h 945"/>
                <a:gd name="T56" fmla="*/ 1380 w 1440"/>
                <a:gd name="T57" fmla="*/ 736 h 945"/>
                <a:gd name="T58" fmla="*/ 1379 w 1440"/>
                <a:gd name="T59" fmla="*/ 664 h 945"/>
                <a:gd name="T60" fmla="*/ 1424 w 1440"/>
                <a:gd name="T61" fmla="*/ 664 h 945"/>
                <a:gd name="T62" fmla="*/ 1408 w 1440"/>
                <a:gd name="T63" fmla="*/ 229 h 945"/>
                <a:gd name="T64" fmla="*/ 1348 w 1440"/>
                <a:gd name="T65" fmla="*/ 182 h 945"/>
                <a:gd name="T66" fmla="*/ 1392 w 1440"/>
                <a:gd name="T67" fmla="*/ 76 h 945"/>
                <a:gd name="T68" fmla="*/ 705 w 1440"/>
                <a:gd name="T69" fmla="*/ 80 h 945"/>
                <a:gd name="T70" fmla="*/ 98 w 1440"/>
                <a:gd name="T71" fmla="*/ 18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0" h="945">
                  <a:moveTo>
                    <a:pt x="67" y="15"/>
                  </a:moveTo>
                  <a:cubicBezTo>
                    <a:pt x="67" y="6"/>
                    <a:pt x="75" y="0"/>
                    <a:pt x="84" y="1"/>
                  </a:cubicBezTo>
                  <a:lnTo>
                    <a:pt x="708" y="48"/>
                  </a:lnTo>
                  <a:lnTo>
                    <a:pt x="1406" y="68"/>
                  </a:lnTo>
                  <a:cubicBezTo>
                    <a:pt x="1412" y="68"/>
                    <a:pt x="1417" y="71"/>
                    <a:pt x="1419" y="76"/>
                  </a:cubicBezTo>
                  <a:cubicBezTo>
                    <a:pt x="1422" y="80"/>
                    <a:pt x="1422" y="86"/>
                    <a:pt x="1420" y="91"/>
                  </a:cubicBezTo>
                  <a:lnTo>
                    <a:pt x="1373" y="177"/>
                  </a:lnTo>
                  <a:lnTo>
                    <a:pt x="1369" y="158"/>
                  </a:lnTo>
                  <a:lnTo>
                    <a:pt x="1435" y="217"/>
                  </a:lnTo>
                  <a:cubicBezTo>
                    <a:pt x="1439" y="220"/>
                    <a:pt x="1440" y="225"/>
                    <a:pt x="1440" y="229"/>
                  </a:cubicBezTo>
                  <a:lnTo>
                    <a:pt x="1439" y="679"/>
                  </a:lnTo>
                  <a:cubicBezTo>
                    <a:pt x="1439" y="684"/>
                    <a:pt x="1437" y="688"/>
                    <a:pt x="1433" y="691"/>
                  </a:cubicBezTo>
                  <a:cubicBezTo>
                    <a:pt x="1430" y="694"/>
                    <a:pt x="1425" y="696"/>
                    <a:pt x="1421" y="695"/>
                  </a:cubicBezTo>
                  <a:lnTo>
                    <a:pt x="1389" y="691"/>
                  </a:lnTo>
                  <a:lnTo>
                    <a:pt x="1406" y="674"/>
                  </a:lnTo>
                  <a:lnTo>
                    <a:pt x="1412" y="733"/>
                  </a:lnTo>
                  <a:lnTo>
                    <a:pt x="1411" y="729"/>
                  </a:lnTo>
                  <a:lnTo>
                    <a:pt x="1430" y="775"/>
                  </a:lnTo>
                  <a:cubicBezTo>
                    <a:pt x="1431" y="778"/>
                    <a:pt x="1431" y="781"/>
                    <a:pt x="1431" y="784"/>
                  </a:cubicBezTo>
                  <a:lnTo>
                    <a:pt x="1421" y="827"/>
                  </a:lnTo>
                  <a:lnTo>
                    <a:pt x="1422" y="822"/>
                  </a:lnTo>
                  <a:lnTo>
                    <a:pt x="1431" y="927"/>
                  </a:lnTo>
                  <a:cubicBezTo>
                    <a:pt x="1431" y="933"/>
                    <a:pt x="1429" y="938"/>
                    <a:pt x="1425" y="941"/>
                  </a:cubicBezTo>
                  <a:cubicBezTo>
                    <a:pt x="1420" y="945"/>
                    <a:pt x="1414" y="945"/>
                    <a:pt x="1409" y="943"/>
                  </a:cubicBezTo>
                  <a:lnTo>
                    <a:pt x="1379" y="932"/>
                  </a:lnTo>
                  <a:cubicBezTo>
                    <a:pt x="1377" y="931"/>
                    <a:pt x="1375" y="930"/>
                    <a:pt x="1373" y="928"/>
                  </a:cubicBezTo>
                  <a:lnTo>
                    <a:pt x="1337" y="890"/>
                  </a:lnTo>
                  <a:lnTo>
                    <a:pt x="1343" y="894"/>
                  </a:lnTo>
                  <a:lnTo>
                    <a:pt x="1221" y="846"/>
                  </a:lnTo>
                  <a:lnTo>
                    <a:pt x="1228" y="847"/>
                  </a:lnTo>
                  <a:lnTo>
                    <a:pt x="1106" y="858"/>
                  </a:lnTo>
                  <a:cubicBezTo>
                    <a:pt x="1101" y="859"/>
                    <a:pt x="1097" y="857"/>
                    <a:pt x="1094" y="855"/>
                  </a:cubicBezTo>
                  <a:lnTo>
                    <a:pt x="1024" y="799"/>
                  </a:lnTo>
                  <a:lnTo>
                    <a:pt x="1033" y="803"/>
                  </a:lnTo>
                  <a:lnTo>
                    <a:pt x="16" y="747"/>
                  </a:lnTo>
                  <a:cubicBezTo>
                    <a:pt x="11" y="747"/>
                    <a:pt x="7" y="745"/>
                    <a:pt x="4" y="742"/>
                  </a:cubicBezTo>
                  <a:cubicBezTo>
                    <a:pt x="2" y="738"/>
                    <a:pt x="0" y="734"/>
                    <a:pt x="1" y="730"/>
                  </a:cubicBezTo>
                  <a:lnTo>
                    <a:pt x="67" y="15"/>
                  </a:lnTo>
                  <a:close/>
                  <a:moveTo>
                    <a:pt x="32" y="733"/>
                  </a:moveTo>
                  <a:lnTo>
                    <a:pt x="17" y="715"/>
                  </a:lnTo>
                  <a:lnTo>
                    <a:pt x="1035" y="771"/>
                  </a:lnTo>
                  <a:cubicBezTo>
                    <a:pt x="1038" y="771"/>
                    <a:pt x="1042" y="772"/>
                    <a:pt x="1044" y="774"/>
                  </a:cubicBezTo>
                  <a:lnTo>
                    <a:pt x="1114" y="830"/>
                  </a:lnTo>
                  <a:lnTo>
                    <a:pt x="1103" y="826"/>
                  </a:lnTo>
                  <a:lnTo>
                    <a:pt x="1225" y="815"/>
                  </a:lnTo>
                  <a:cubicBezTo>
                    <a:pt x="1228" y="815"/>
                    <a:pt x="1230" y="815"/>
                    <a:pt x="1232" y="816"/>
                  </a:cubicBezTo>
                  <a:lnTo>
                    <a:pt x="1355" y="864"/>
                  </a:lnTo>
                  <a:cubicBezTo>
                    <a:pt x="1357" y="865"/>
                    <a:pt x="1359" y="866"/>
                    <a:pt x="1361" y="868"/>
                  </a:cubicBezTo>
                  <a:lnTo>
                    <a:pt x="1397" y="906"/>
                  </a:lnTo>
                  <a:lnTo>
                    <a:pt x="1391" y="902"/>
                  </a:lnTo>
                  <a:lnTo>
                    <a:pt x="1421" y="914"/>
                  </a:lnTo>
                  <a:lnTo>
                    <a:pt x="1399" y="930"/>
                  </a:lnTo>
                  <a:lnTo>
                    <a:pt x="1390" y="825"/>
                  </a:lnTo>
                  <a:cubicBezTo>
                    <a:pt x="1390" y="823"/>
                    <a:pt x="1390" y="821"/>
                    <a:pt x="1390" y="820"/>
                  </a:cubicBezTo>
                  <a:lnTo>
                    <a:pt x="1399" y="777"/>
                  </a:lnTo>
                  <a:lnTo>
                    <a:pt x="1400" y="787"/>
                  </a:lnTo>
                  <a:lnTo>
                    <a:pt x="1381" y="741"/>
                  </a:lnTo>
                  <a:cubicBezTo>
                    <a:pt x="1381" y="740"/>
                    <a:pt x="1380" y="738"/>
                    <a:pt x="1380" y="736"/>
                  </a:cubicBezTo>
                  <a:lnTo>
                    <a:pt x="1375" y="677"/>
                  </a:lnTo>
                  <a:cubicBezTo>
                    <a:pt x="1374" y="672"/>
                    <a:pt x="1376" y="667"/>
                    <a:pt x="1379" y="664"/>
                  </a:cubicBezTo>
                  <a:cubicBezTo>
                    <a:pt x="1383" y="661"/>
                    <a:pt x="1388" y="659"/>
                    <a:pt x="1392" y="660"/>
                  </a:cubicBezTo>
                  <a:lnTo>
                    <a:pt x="1424" y="664"/>
                  </a:lnTo>
                  <a:lnTo>
                    <a:pt x="1407" y="679"/>
                  </a:lnTo>
                  <a:lnTo>
                    <a:pt x="1408" y="229"/>
                  </a:lnTo>
                  <a:lnTo>
                    <a:pt x="1414" y="241"/>
                  </a:lnTo>
                  <a:lnTo>
                    <a:pt x="1348" y="182"/>
                  </a:lnTo>
                  <a:cubicBezTo>
                    <a:pt x="1342" y="177"/>
                    <a:pt x="1341" y="169"/>
                    <a:pt x="1344" y="162"/>
                  </a:cubicBezTo>
                  <a:lnTo>
                    <a:pt x="1392" y="76"/>
                  </a:lnTo>
                  <a:lnTo>
                    <a:pt x="1405" y="100"/>
                  </a:lnTo>
                  <a:lnTo>
                    <a:pt x="705" y="80"/>
                  </a:lnTo>
                  <a:lnTo>
                    <a:pt x="81" y="32"/>
                  </a:lnTo>
                  <a:lnTo>
                    <a:pt x="98" y="18"/>
                  </a:lnTo>
                  <a:lnTo>
                    <a:pt x="32" y="73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9" name="Freeform 303"/>
            <p:cNvSpPr>
              <a:spLocks/>
            </p:cNvSpPr>
            <p:nvPr/>
          </p:nvSpPr>
          <p:spPr bwMode="auto">
            <a:xfrm>
              <a:off x="2308226" y="1954214"/>
              <a:ext cx="549275" cy="655638"/>
            </a:xfrm>
            <a:custGeom>
              <a:avLst/>
              <a:gdLst>
                <a:gd name="T0" fmla="*/ 2 w 346"/>
                <a:gd name="T1" fmla="*/ 78 h 413"/>
                <a:gd name="T2" fmla="*/ 16 w 346"/>
                <a:gd name="T3" fmla="*/ 127 h 413"/>
                <a:gd name="T4" fmla="*/ 17 w 346"/>
                <a:gd name="T5" fmla="*/ 187 h 413"/>
                <a:gd name="T6" fmla="*/ 27 w 346"/>
                <a:gd name="T7" fmla="*/ 238 h 413"/>
                <a:gd name="T8" fmla="*/ 14 w 346"/>
                <a:gd name="T9" fmla="*/ 264 h 413"/>
                <a:gd name="T10" fmla="*/ 32 w 346"/>
                <a:gd name="T11" fmla="*/ 281 h 413"/>
                <a:gd name="T12" fmla="*/ 32 w 346"/>
                <a:gd name="T13" fmla="*/ 413 h 413"/>
                <a:gd name="T14" fmla="*/ 284 w 346"/>
                <a:gd name="T15" fmla="*/ 409 h 413"/>
                <a:gd name="T16" fmla="*/ 281 w 346"/>
                <a:gd name="T17" fmla="*/ 381 h 413"/>
                <a:gd name="T18" fmla="*/ 253 w 346"/>
                <a:gd name="T19" fmla="*/ 360 h 413"/>
                <a:gd name="T20" fmla="*/ 240 w 346"/>
                <a:gd name="T21" fmla="*/ 343 h 413"/>
                <a:gd name="T22" fmla="*/ 206 w 346"/>
                <a:gd name="T23" fmla="*/ 320 h 413"/>
                <a:gd name="T24" fmla="*/ 206 w 346"/>
                <a:gd name="T25" fmla="*/ 283 h 413"/>
                <a:gd name="T26" fmla="*/ 199 w 346"/>
                <a:gd name="T27" fmla="*/ 257 h 413"/>
                <a:gd name="T28" fmla="*/ 227 w 346"/>
                <a:gd name="T29" fmla="*/ 221 h 413"/>
                <a:gd name="T30" fmla="*/ 225 w 346"/>
                <a:gd name="T31" fmla="*/ 184 h 413"/>
                <a:gd name="T32" fmla="*/ 272 w 346"/>
                <a:gd name="T33" fmla="*/ 146 h 413"/>
                <a:gd name="T34" fmla="*/ 283 w 346"/>
                <a:gd name="T35" fmla="*/ 124 h 413"/>
                <a:gd name="T36" fmla="*/ 346 w 346"/>
                <a:gd name="T37" fmla="*/ 88 h 413"/>
                <a:gd name="T38" fmla="*/ 318 w 346"/>
                <a:gd name="T39" fmla="*/ 74 h 413"/>
                <a:gd name="T40" fmla="*/ 292 w 346"/>
                <a:gd name="T41" fmla="*/ 78 h 413"/>
                <a:gd name="T42" fmla="*/ 287 w 346"/>
                <a:gd name="T43" fmla="*/ 67 h 413"/>
                <a:gd name="T44" fmla="*/ 241 w 346"/>
                <a:gd name="T45" fmla="*/ 66 h 413"/>
                <a:gd name="T46" fmla="*/ 210 w 346"/>
                <a:gd name="T47" fmla="*/ 57 h 413"/>
                <a:gd name="T48" fmla="*/ 146 w 346"/>
                <a:gd name="T49" fmla="*/ 50 h 413"/>
                <a:gd name="T50" fmla="*/ 137 w 346"/>
                <a:gd name="T51" fmla="*/ 38 h 413"/>
                <a:gd name="T52" fmla="*/ 110 w 346"/>
                <a:gd name="T53" fmla="*/ 27 h 413"/>
                <a:gd name="T54" fmla="*/ 106 w 346"/>
                <a:gd name="T55" fmla="*/ 0 h 413"/>
                <a:gd name="T56" fmla="*/ 91 w 346"/>
                <a:gd name="T57" fmla="*/ 0 h 413"/>
                <a:gd name="T58" fmla="*/ 91 w 346"/>
                <a:gd name="T59" fmla="*/ 20 h 413"/>
                <a:gd name="T60" fmla="*/ 0 w 346"/>
                <a:gd name="T61" fmla="*/ 20 h 413"/>
                <a:gd name="T62" fmla="*/ 2 w 346"/>
                <a:gd name="T63" fmla="*/ 78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6" h="413">
                  <a:moveTo>
                    <a:pt x="2" y="78"/>
                  </a:moveTo>
                  <a:lnTo>
                    <a:pt x="16" y="127"/>
                  </a:lnTo>
                  <a:lnTo>
                    <a:pt x="17" y="187"/>
                  </a:lnTo>
                  <a:lnTo>
                    <a:pt x="27" y="238"/>
                  </a:lnTo>
                  <a:lnTo>
                    <a:pt x="14" y="264"/>
                  </a:lnTo>
                  <a:lnTo>
                    <a:pt x="32" y="281"/>
                  </a:lnTo>
                  <a:lnTo>
                    <a:pt x="32" y="413"/>
                  </a:lnTo>
                  <a:lnTo>
                    <a:pt x="284" y="409"/>
                  </a:lnTo>
                  <a:lnTo>
                    <a:pt x="281" y="381"/>
                  </a:lnTo>
                  <a:lnTo>
                    <a:pt x="253" y="360"/>
                  </a:lnTo>
                  <a:lnTo>
                    <a:pt x="240" y="343"/>
                  </a:lnTo>
                  <a:lnTo>
                    <a:pt x="206" y="320"/>
                  </a:lnTo>
                  <a:lnTo>
                    <a:pt x="206" y="283"/>
                  </a:lnTo>
                  <a:lnTo>
                    <a:pt x="199" y="257"/>
                  </a:lnTo>
                  <a:lnTo>
                    <a:pt x="227" y="221"/>
                  </a:lnTo>
                  <a:lnTo>
                    <a:pt x="225" y="184"/>
                  </a:lnTo>
                  <a:lnTo>
                    <a:pt x="272" y="146"/>
                  </a:lnTo>
                  <a:lnTo>
                    <a:pt x="283" y="124"/>
                  </a:lnTo>
                  <a:lnTo>
                    <a:pt x="346" y="88"/>
                  </a:lnTo>
                  <a:lnTo>
                    <a:pt x="318" y="74"/>
                  </a:lnTo>
                  <a:lnTo>
                    <a:pt x="292" y="78"/>
                  </a:lnTo>
                  <a:lnTo>
                    <a:pt x="287" y="67"/>
                  </a:lnTo>
                  <a:lnTo>
                    <a:pt x="241" y="66"/>
                  </a:lnTo>
                  <a:lnTo>
                    <a:pt x="210" y="57"/>
                  </a:lnTo>
                  <a:lnTo>
                    <a:pt x="146" y="50"/>
                  </a:lnTo>
                  <a:lnTo>
                    <a:pt x="137" y="38"/>
                  </a:lnTo>
                  <a:lnTo>
                    <a:pt x="110" y="27"/>
                  </a:lnTo>
                  <a:lnTo>
                    <a:pt x="106" y="0"/>
                  </a:lnTo>
                  <a:lnTo>
                    <a:pt x="91" y="0"/>
                  </a:lnTo>
                  <a:lnTo>
                    <a:pt x="91" y="20"/>
                  </a:lnTo>
                  <a:lnTo>
                    <a:pt x="0" y="20"/>
                  </a:lnTo>
                  <a:lnTo>
                    <a:pt x="2" y="7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0" name="Freeform 304"/>
            <p:cNvSpPr>
              <a:spLocks noEditPoints="1"/>
            </p:cNvSpPr>
            <p:nvPr/>
          </p:nvSpPr>
          <p:spPr bwMode="auto">
            <a:xfrm>
              <a:off x="2301876" y="1947864"/>
              <a:ext cx="563563" cy="669925"/>
            </a:xfrm>
            <a:custGeom>
              <a:avLst/>
              <a:gdLst>
                <a:gd name="T0" fmla="*/ 92 w 1345"/>
                <a:gd name="T1" fmla="*/ 444 h 1441"/>
                <a:gd name="T2" fmla="*/ 97 w 1345"/>
                <a:gd name="T3" fmla="*/ 651 h 1441"/>
                <a:gd name="T4" fmla="*/ 83 w 1345"/>
                <a:gd name="T5" fmla="*/ 921 h 1441"/>
                <a:gd name="T6" fmla="*/ 154 w 1345"/>
                <a:gd name="T7" fmla="*/ 973 h 1441"/>
                <a:gd name="T8" fmla="*/ 1093 w 1345"/>
                <a:gd name="T9" fmla="*/ 1393 h 1441"/>
                <a:gd name="T10" fmla="*/ 1071 w 1345"/>
                <a:gd name="T11" fmla="*/ 1328 h 1441"/>
                <a:gd name="T12" fmla="*/ 914 w 1345"/>
                <a:gd name="T13" fmla="*/ 1195 h 1441"/>
                <a:gd name="T14" fmla="*/ 782 w 1345"/>
                <a:gd name="T15" fmla="*/ 1108 h 1441"/>
                <a:gd name="T16" fmla="*/ 754 w 1345"/>
                <a:gd name="T17" fmla="*/ 897 h 1441"/>
                <a:gd name="T18" fmla="*/ 859 w 1345"/>
                <a:gd name="T19" fmla="*/ 768 h 1441"/>
                <a:gd name="T20" fmla="*/ 1037 w 1345"/>
                <a:gd name="T21" fmla="*/ 499 h 1441"/>
                <a:gd name="T22" fmla="*/ 1080 w 1345"/>
                <a:gd name="T23" fmla="*/ 425 h 1441"/>
                <a:gd name="T24" fmla="*/ 1214 w 1345"/>
                <a:gd name="T25" fmla="*/ 283 h 1441"/>
                <a:gd name="T26" fmla="*/ 1107 w 1345"/>
                <a:gd name="T27" fmla="*/ 288 h 1441"/>
                <a:gd name="T28" fmla="*/ 928 w 1345"/>
                <a:gd name="T29" fmla="*/ 257 h 1441"/>
                <a:gd name="T30" fmla="*/ 809 w 1345"/>
                <a:gd name="T31" fmla="*/ 224 h 1441"/>
                <a:gd name="T32" fmla="*/ 523 w 1345"/>
                <a:gd name="T33" fmla="*/ 153 h 1441"/>
                <a:gd name="T34" fmla="*/ 420 w 1345"/>
                <a:gd name="T35" fmla="*/ 108 h 1441"/>
                <a:gd name="T36" fmla="*/ 360 w 1345"/>
                <a:gd name="T37" fmla="*/ 32 h 1441"/>
                <a:gd name="T38" fmla="*/ 360 w 1345"/>
                <a:gd name="T39" fmla="*/ 100 h 1441"/>
                <a:gd name="T40" fmla="*/ 40 w 1345"/>
                <a:gd name="T41" fmla="*/ 281 h 1441"/>
                <a:gd name="T42" fmla="*/ 16 w 1345"/>
                <a:gd name="T43" fmla="*/ 68 h 1441"/>
                <a:gd name="T44" fmla="*/ 344 w 1345"/>
                <a:gd name="T45" fmla="*/ 16 h 1441"/>
                <a:gd name="T46" fmla="*/ 434 w 1345"/>
                <a:gd name="T47" fmla="*/ 13 h 1441"/>
                <a:gd name="T48" fmla="*/ 542 w 1345"/>
                <a:gd name="T49" fmla="*/ 128 h 1441"/>
                <a:gd name="T50" fmla="*/ 570 w 1345"/>
                <a:gd name="T51" fmla="*/ 168 h 1441"/>
                <a:gd name="T52" fmla="*/ 933 w 1345"/>
                <a:gd name="T53" fmla="*/ 226 h 1441"/>
                <a:gd name="T54" fmla="*/ 1119 w 1345"/>
                <a:gd name="T55" fmla="*/ 237 h 1441"/>
                <a:gd name="T56" fmla="*/ 1218 w 1345"/>
                <a:gd name="T57" fmla="*/ 252 h 1441"/>
                <a:gd name="T58" fmla="*/ 1344 w 1345"/>
                <a:gd name="T59" fmla="*/ 316 h 1441"/>
                <a:gd name="T60" fmla="*/ 1102 w 1345"/>
                <a:gd name="T61" fmla="*/ 447 h 1441"/>
                <a:gd name="T62" fmla="*/ 877 w 1345"/>
                <a:gd name="T63" fmla="*/ 656 h 1441"/>
                <a:gd name="T64" fmla="*/ 888 w 1345"/>
                <a:gd name="T65" fmla="*/ 778 h 1441"/>
                <a:gd name="T66" fmla="*/ 813 w 1345"/>
                <a:gd name="T67" fmla="*/ 974 h 1441"/>
                <a:gd name="T68" fmla="*/ 806 w 1345"/>
                <a:gd name="T69" fmla="*/ 1094 h 1441"/>
                <a:gd name="T70" fmla="*/ 988 w 1345"/>
                <a:gd name="T71" fmla="*/ 1232 h 1441"/>
                <a:gd name="T72" fmla="*/ 1096 w 1345"/>
                <a:gd name="T73" fmla="*/ 1313 h 1441"/>
                <a:gd name="T74" fmla="*/ 1094 w 1345"/>
                <a:gd name="T75" fmla="*/ 1425 h 1441"/>
                <a:gd name="T76" fmla="*/ 120 w 1345"/>
                <a:gd name="T77" fmla="*/ 1424 h 1441"/>
                <a:gd name="T78" fmla="*/ 59 w 1345"/>
                <a:gd name="T79" fmla="*/ 926 h 1441"/>
                <a:gd name="T80" fmla="*/ 103 w 1345"/>
                <a:gd name="T81" fmla="*/ 831 h 1441"/>
                <a:gd name="T82" fmla="*/ 61 w 1345"/>
                <a:gd name="T83" fmla="*/ 449 h 1441"/>
                <a:gd name="T84" fmla="*/ 8 w 1345"/>
                <a:gd name="T85" fmla="*/ 282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5" h="1441">
                  <a:moveTo>
                    <a:pt x="40" y="281"/>
                  </a:moveTo>
                  <a:lnTo>
                    <a:pt x="39" y="277"/>
                  </a:lnTo>
                  <a:lnTo>
                    <a:pt x="92" y="444"/>
                  </a:lnTo>
                  <a:cubicBezTo>
                    <a:pt x="93" y="445"/>
                    <a:pt x="93" y="447"/>
                    <a:pt x="93" y="448"/>
                  </a:cubicBezTo>
                  <a:lnTo>
                    <a:pt x="97" y="654"/>
                  </a:lnTo>
                  <a:lnTo>
                    <a:pt x="97" y="651"/>
                  </a:lnTo>
                  <a:lnTo>
                    <a:pt x="134" y="824"/>
                  </a:lnTo>
                  <a:cubicBezTo>
                    <a:pt x="135" y="828"/>
                    <a:pt x="135" y="832"/>
                    <a:pt x="133" y="835"/>
                  </a:cubicBezTo>
                  <a:lnTo>
                    <a:pt x="83" y="921"/>
                  </a:lnTo>
                  <a:lnTo>
                    <a:pt x="80" y="901"/>
                  </a:lnTo>
                  <a:lnTo>
                    <a:pt x="148" y="961"/>
                  </a:lnTo>
                  <a:cubicBezTo>
                    <a:pt x="152" y="964"/>
                    <a:pt x="154" y="968"/>
                    <a:pt x="154" y="973"/>
                  </a:cubicBezTo>
                  <a:lnTo>
                    <a:pt x="152" y="1425"/>
                  </a:lnTo>
                  <a:lnTo>
                    <a:pt x="136" y="1408"/>
                  </a:lnTo>
                  <a:lnTo>
                    <a:pt x="1093" y="1393"/>
                  </a:lnTo>
                  <a:lnTo>
                    <a:pt x="1078" y="1411"/>
                  </a:lnTo>
                  <a:lnTo>
                    <a:pt x="1064" y="1317"/>
                  </a:lnTo>
                  <a:lnTo>
                    <a:pt x="1071" y="1328"/>
                  </a:lnTo>
                  <a:lnTo>
                    <a:pt x="967" y="1255"/>
                  </a:lnTo>
                  <a:cubicBezTo>
                    <a:pt x="966" y="1254"/>
                    <a:pt x="965" y="1253"/>
                    <a:pt x="964" y="1252"/>
                  </a:cubicBezTo>
                  <a:lnTo>
                    <a:pt x="914" y="1195"/>
                  </a:lnTo>
                  <a:lnTo>
                    <a:pt x="918" y="1198"/>
                  </a:lnTo>
                  <a:lnTo>
                    <a:pt x="789" y="1121"/>
                  </a:lnTo>
                  <a:cubicBezTo>
                    <a:pt x="785" y="1118"/>
                    <a:pt x="782" y="1113"/>
                    <a:pt x="782" y="1108"/>
                  </a:cubicBezTo>
                  <a:lnTo>
                    <a:pt x="782" y="979"/>
                  </a:lnTo>
                  <a:lnTo>
                    <a:pt x="782" y="984"/>
                  </a:lnTo>
                  <a:lnTo>
                    <a:pt x="754" y="897"/>
                  </a:lnTo>
                  <a:cubicBezTo>
                    <a:pt x="752" y="892"/>
                    <a:pt x="753" y="886"/>
                    <a:pt x="757" y="882"/>
                  </a:cubicBezTo>
                  <a:lnTo>
                    <a:pt x="863" y="757"/>
                  </a:lnTo>
                  <a:lnTo>
                    <a:pt x="859" y="768"/>
                  </a:lnTo>
                  <a:lnTo>
                    <a:pt x="852" y="644"/>
                  </a:lnTo>
                  <a:cubicBezTo>
                    <a:pt x="851" y="638"/>
                    <a:pt x="854" y="633"/>
                    <a:pt x="858" y="630"/>
                  </a:cubicBezTo>
                  <a:lnTo>
                    <a:pt x="1037" y="499"/>
                  </a:lnTo>
                  <a:lnTo>
                    <a:pt x="1032" y="504"/>
                  </a:lnTo>
                  <a:lnTo>
                    <a:pt x="1074" y="431"/>
                  </a:lnTo>
                  <a:cubicBezTo>
                    <a:pt x="1075" y="428"/>
                    <a:pt x="1078" y="426"/>
                    <a:pt x="1080" y="425"/>
                  </a:cubicBezTo>
                  <a:lnTo>
                    <a:pt x="1321" y="302"/>
                  </a:lnTo>
                  <a:lnTo>
                    <a:pt x="1322" y="331"/>
                  </a:lnTo>
                  <a:lnTo>
                    <a:pt x="1214" y="283"/>
                  </a:lnTo>
                  <a:lnTo>
                    <a:pt x="1223" y="284"/>
                  </a:lnTo>
                  <a:lnTo>
                    <a:pt x="1124" y="297"/>
                  </a:lnTo>
                  <a:cubicBezTo>
                    <a:pt x="1117" y="298"/>
                    <a:pt x="1110" y="295"/>
                    <a:pt x="1107" y="288"/>
                  </a:cubicBezTo>
                  <a:lnTo>
                    <a:pt x="1090" y="250"/>
                  </a:lnTo>
                  <a:lnTo>
                    <a:pt x="1105" y="259"/>
                  </a:lnTo>
                  <a:lnTo>
                    <a:pt x="928" y="257"/>
                  </a:lnTo>
                  <a:cubicBezTo>
                    <a:pt x="927" y="257"/>
                    <a:pt x="925" y="257"/>
                    <a:pt x="924" y="257"/>
                  </a:cubicBezTo>
                  <a:lnTo>
                    <a:pt x="807" y="224"/>
                  </a:lnTo>
                  <a:lnTo>
                    <a:pt x="809" y="224"/>
                  </a:lnTo>
                  <a:lnTo>
                    <a:pt x="567" y="199"/>
                  </a:lnTo>
                  <a:cubicBezTo>
                    <a:pt x="562" y="199"/>
                    <a:pt x="558" y="197"/>
                    <a:pt x="556" y="194"/>
                  </a:cubicBezTo>
                  <a:lnTo>
                    <a:pt x="523" y="153"/>
                  </a:lnTo>
                  <a:lnTo>
                    <a:pt x="530" y="158"/>
                  </a:lnTo>
                  <a:lnTo>
                    <a:pt x="430" y="120"/>
                  </a:lnTo>
                  <a:cubicBezTo>
                    <a:pt x="425" y="118"/>
                    <a:pt x="421" y="113"/>
                    <a:pt x="420" y="108"/>
                  </a:cubicBezTo>
                  <a:lnTo>
                    <a:pt x="403" y="20"/>
                  </a:lnTo>
                  <a:lnTo>
                    <a:pt x="418" y="32"/>
                  </a:lnTo>
                  <a:lnTo>
                    <a:pt x="360" y="32"/>
                  </a:lnTo>
                  <a:lnTo>
                    <a:pt x="376" y="16"/>
                  </a:lnTo>
                  <a:lnTo>
                    <a:pt x="376" y="84"/>
                  </a:lnTo>
                  <a:cubicBezTo>
                    <a:pt x="376" y="93"/>
                    <a:pt x="368" y="100"/>
                    <a:pt x="360" y="100"/>
                  </a:cubicBezTo>
                  <a:lnTo>
                    <a:pt x="16" y="100"/>
                  </a:lnTo>
                  <a:lnTo>
                    <a:pt x="32" y="83"/>
                  </a:lnTo>
                  <a:lnTo>
                    <a:pt x="40" y="281"/>
                  </a:lnTo>
                  <a:close/>
                  <a:moveTo>
                    <a:pt x="0" y="84"/>
                  </a:moveTo>
                  <a:cubicBezTo>
                    <a:pt x="0" y="80"/>
                    <a:pt x="2" y="76"/>
                    <a:pt x="5" y="73"/>
                  </a:cubicBezTo>
                  <a:cubicBezTo>
                    <a:pt x="8" y="69"/>
                    <a:pt x="12" y="68"/>
                    <a:pt x="16" y="68"/>
                  </a:cubicBezTo>
                  <a:lnTo>
                    <a:pt x="360" y="68"/>
                  </a:lnTo>
                  <a:lnTo>
                    <a:pt x="344" y="84"/>
                  </a:lnTo>
                  <a:lnTo>
                    <a:pt x="344" y="16"/>
                  </a:lnTo>
                  <a:cubicBezTo>
                    <a:pt x="344" y="8"/>
                    <a:pt x="351" y="0"/>
                    <a:pt x="360" y="0"/>
                  </a:cubicBezTo>
                  <a:lnTo>
                    <a:pt x="418" y="0"/>
                  </a:lnTo>
                  <a:cubicBezTo>
                    <a:pt x="426" y="0"/>
                    <a:pt x="433" y="6"/>
                    <a:pt x="434" y="13"/>
                  </a:cubicBezTo>
                  <a:lnTo>
                    <a:pt x="451" y="102"/>
                  </a:lnTo>
                  <a:lnTo>
                    <a:pt x="441" y="90"/>
                  </a:lnTo>
                  <a:lnTo>
                    <a:pt x="542" y="128"/>
                  </a:lnTo>
                  <a:cubicBezTo>
                    <a:pt x="544" y="129"/>
                    <a:pt x="547" y="131"/>
                    <a:pt x="548" y="133"/>
                  </a:cubicBezTo>
                  <a:lnTo>
                    <a:pt x="581" y="174"/>
                  </a:lnTo>
                  <a:lnTo>
                    <a:pt x="570" y="168"/>
                  </a:lnTo>
                  <a:lnTo>
                    <a:pt x="813" y="193"/>
                  </a:lnTo>
                  <a:cubicBezTo>
                    <a:pt x="813" y="193"/>
                    <a:pt x="814" y="193"/>
                    <a:pt x="815" y="193"/>
                  </a:cubicBezTo>
                  <a:lnTo>
                    <a:pt x="933" y="226"/>
                  </a:lnTo>
                  <a:lnTo>
                    <a:pt x="929" y="225"/>
                  </a:lnTo>
                  <a:lnTo>
                    <a:pt x="1105" y="227"/>
                  </a:lnTo>
                  <a:cubicBezTo>
                    <a:pt x="1111" y="227"/>
                    <a:pt x="1117" y="231"/>
                    <a:pt x="1119" y="237"/>
                  </a:cubicBezTo>
                  <a:lnTo>
                    <a:pt x="1136" y="275"/>
                  </a:lnTo>
                  <a:lnTo>
                    <a:pt x="1120" y="266"/>
                  </a:lnTo>
                  <a:lnTo>
                    <a:pt x="1218" y="252"/>
                  </a:lnTo>
                  <a:cubicBezTo>
                    <a:pt x="1221" y="252"/>
                    <a:pt x="1224" y="252"/>
                    <a:pt x="1227" y="253"/>
                  </a:cubicBezTo>
                  <a:lnTo>
                    <a:pt x="1335" y="302"/>
                  </a:lnTo>
                  <a:cubicBezTo>
                    <a:pt x="1341" y="304"/>
                    <a:pt x="1344" y="310"/>
                    <a:pt x="1344" y="316"/>
                  </a:cubicBezTo>
                  <a:cubicBezTo>
                    <a:pt x="1345" y="322"/>
                    <a:pt x="1341" y="328"/>
                    <a:pt x="1336" y="330"/>
                  </a:cubicBezTo>
                  <a:lnTo>
                    <a:pt x="1095" y="453"/>
                  </a:lnTo>
                  <a:lnTo>
                    <a:pt x="1102" y="447"/>
                  </a:lnTo>
                  <a:lnTo>
                    <a:pt x="1060" y="520"/>
                  </a:lnTo>
                  <a:cubicBezTo>
                    <a:pt x="1059" y="522"/>
                    <a:pt x="1057" y="524"/>
                    <a:pt x="1055" y="525"/>
                  </a:cubicBezTo>
                  <a:lnTo>
                    <a:pt x="877" y="656"/>
                  </a:lnTo>
                  <a:lnTo>
                    <a:pt x="884" y="642"/>
                  </a:lnTo>
                  <a:lnTo>
                    <a:pt x="891" y="767"/>
                  </a:lnTo>
                  <a:cubicBezTo>
                    <a:pt x="892" y="771"/>
                    <a:pt x="890" y="775"/>
                    <a:pt x="888" y="778"/>
                  </a:cubicBezTo>
                  <a:lnTo>
                    <a:pt x="781" y="903"/>
                  </a:lnTo>
                  <a:lnTo>
                    <a:pt x="784" y="887"/>
                  </a:lnTo>
                  <a:lnTo>
                    <a:pt x="813" y="974"/>
                  </a:lnTo>
                  <a:cubicBezTo>
                    <a:pt x="813" y="975"/>
                    <a:pt x="814" y="977"/>
                    <a:pt x="814" y="979"/>
                  </a:cubicBezTo>
                  <a:lnTo>
                    <a:pt x="814" y="1108"/>
                  </a:lnTo>
                  <a:lnTo>
                    <a:pt x="806" y="1094"/>
                  </a:lnTo>
                  <a:lnTo>
                    <a:pt x="935" y="1171"/>
                  </a:lnTo>
                  <a:cubicBezTo>
                    <a:pt x="936" y="1172"/>
                    <a:pt x="938" y="1173"/>
                    <a:pt x="939" y="1174"/>
                  </a:cubicBezTo>
                  <a:lnTo>
                    <a:pt x="988" y="1232"/>
                  </a:lnTo>
                  <a:lnTo>
                    <a:pt x="985" y="1229"/>
                  </a:lnTo>
                  <a:lnTo>
                    <a:pt x="1089" y="1302"/>
                  </a:lnTo>
                  <a:cubicBezTo>
                    <a:pt x="1093" y="1304"/>
                    <a:pt x="1095" y="1308"/>
                    <a:pt x="1096" y="1313"/>
                  </a:cubicBezTo>
                  <a:lnTo>
                    <a:pt x="1109" y="1407"/>
                  </a:lnTo>
                  <a:cubicBezTo>
                    <a:pt x="1110" y="1411"/>
                    <a:pt x="1109" y="1416"/>
                    <a:pt x="1106" y="1419"/>
                  </a:cubicBezTo>
                  <a:cubicBezTo>
                    <a:pt x="1103" y="1423"/>
                    <a:pt x="1098" y="1425"/>
                    <a:pt x="1094" y="1425"/>
                  </a:cubicBezTo>
                  <a:lnTo>
                    <a:pt x="136" y="1440"/>
                  </a:lnTo>
                  <a:cubicBezTo>
                    <a:pt x="132" y="1441"/>
                    <a:pt x="128" y="1439"/>
                    <a:pt x="125" y="1436"/>
                  </a:cubicBezTo>
                  <a:cubicBezTo>
                    <a:pt x="122" y="1433"/>
                    <a:pt x="120" y="1429"/>
                    <a:pt x="120" y="1424"/>
                  </a:cubicBezTo>
                  <a:lnTo>
                    <a:pt x="122" y="973"/>
                  </a:lnTo>
                  <a:lnTo>
                    <a:pt x="127" y="985"/>
                  </a:lnTo>
                  <a:lnTo>
                    <a:pt x="59" y="926"/>
                  </a:lnTo>
                  <a:cubicBezTo>
                    <a:pt x="53" y="921"/>
                    <a:pt x="52" y="912"/>
                    <a:pt x="56" y="906"/>
                  </a:cubicBezTo>
                  <a:lnTo>
                    <a:pt x="105" y="819"/>
                  </a:lnTo>
                  <a:lnTo>
                    <a:pt x="103" y="831"/>
                  </a:lnTo>
                  <a:lnTo>
                    <a:pt x="65" y="658"/>
                  </a:lnTo>
                  <a:cubicBezTo>
                    <a:pt x="65" y="657"/>
                    <a:pt x="65" y="656"/>
                    <a:pt x="65" y="654"/>
                  </a:cubicBezTo>
                  <a:lnTo>
                    <a:pt x="61" y="449"/>
                  </a:lnTo>
                  <a:lnTo>
                    <a:pt x="62" y="454"/>
                  </a:lnTo>
                  <a:lnTo>
                    <a:pt x="9" y="286"/>
                  </a:lnTo>
                  <a:cubicBezTo>
                    <a:pt x="8" y="285"/>
                    <a:pt x="8" y="284"/>
                    <a:pt x="8" y="282"/>
                  </a:cubicBezTo>
                  <a:lnTo>
                    <a:pt x="0" y="8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1" name="Freeform 305"/>
            <p:cNvSpPr>
              <a:spLocks/>
            </p:cNvSpPr>
            <p:nvPr/>
          </p:nvSpPr>
          <p:spPr bwMode="auto">
            <a:xfrm>
              <a:off x="4273551" y="2513014"/>
              <a:ext cx="66675" cy="88900"/>
            </a:xfrm>
            <a:custGeom>
              <a:avLst/>
              <a:gdLst>
                <a:gd name="T0" fmla="*/ 9 w 42"/>
                <a:gd name="T1" fmla="*/ 56 h 56"/>
                <a:gd name="T2" fmla="*/ 27 w 42"/>
                <a:gd name="T3" fmla="*/ 49 h 56"/>
                <a:gd name="T4" fmla="*/ 27 w 42"/>
                <a:gd name="T5" fmla="*/ 26 h 56"/>
                <a:gd name="T6" fmla="*/ 31 w 42"/>
                <a:gd name="T7" fmla="*/ 31 h 56"/>
                <a:gd name="T8" fmla="*/ 32 w 42"/>
                <a:gd name="T9" fmla="*/ 43 h 56"/>
                <a:gd name="T10" fmla="*/ 36 w 42"/>
                <a:gd name="T11" fmla="*/ 43 h 56"/>
                <a:gd name="T12" fmla="*/ 42 w 42"/>
                <a:gd name="T13" fmla="*/ 31 h 56"/>
                <a:gd name="T14" fmla="*/ 36 w 42"/>
                <a:gd name="T15" fmla="*/ 21 h 56"/>
                <a:gd name="T16" fmla="*/ 27 w 42"/>
                <a:gd name="T17" fmla="*/ 18 h 56"/>
                <a:gd name="T18" fmla="*/ 20 w 42"/>
                <a:gd name="T19" fmla="*/ 4 h 56"/>
                <a:gd name="T20" fmla="*/ 15 w 42"/>
                <a:gd name="T21" fmla="*/ 0 h 56"/>
                <a:gd name="T22" fmla="*/ 0 w 42"/>
                <a:gd name="T23" fmla="*/ 6 h 56"/>
                <a:gd name="T24" fmla="*/ 9 w 42"/>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6">
                  <a:moveTo>
                    <a:pt x="9" y="56"/>
                  </a:moveTo>
                  <a:lnTo>
                    <a:pt x="27" y="49"/>
                  </a:lnTo>
                  <a:lnTo>
                    <a:pt x="27" y="26"/>
                  </a:lnTo>
                  <a:lnTo>
                    <a:pt x="31" y="31"/>
                  </a:lnTo>
                  <a:lnTo>
                    <a:pt x="32" y="43"/>
                  </a:lnTo>
                  <a:lnTo>
                    <a:pt x="36" y="43"/>
                  </a:lnTo>
                  <a:lnTo>
                    <a:pt x="42" y="31"/>
                  </a:lnTo>
                  <a:lnTo>
                    <a:pt x="36" y="21"/>
                  </a:lnTo>
                  <a:lnTo>
                    <a:pt x="27" y="18"/>
                  </a:lnTo>
                  <a:lnTo>
                    <a:pt x="20" y="4"/>
                  </a:lnTo>
                  <a:lnTo>
                    <a:pt x="15" y="0"/>
                  </a:lnTo>
                  <a:lnTo>
                    <a:pt x="0" y="6"/>
                  </a:lnTo>
                  <a:lnTo>
                    <a:pt x="9" y="56"/>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2" name="Freeform 306"/>
            <p:cNvSpPr>
              <a:spLocks noEditPoints="1"/>
            </p:cNvSpPr>
            <p:nvPr/>
          </p:nvSpPr>
          <p:spPr bwMode="auto">
            <a:xfrm>
              <a:off x="4265613" y="2505076"/>
              <a:ext cx="80963" cy="104775"/>
            </a:xfrm>
            <a:custGeom>
              <a:avLst/>
              <a:gdLst>
                <a:gd name="T0" fmla="*/ 68 w 194"/>
                <a:gd name="T1" fmla="*/ 205 h 225"/>
                <a:gd name="T2" fmla="*/ 47 w 194"/>
                <a:gd name="T3" fmla="*/ 193 h 225"/>
                <a:gd name="T4" fmla="*/ 116 w 194"/>
                <a:gd name="T5" fmla="*/ 168 h 225"/>
                <a:gd name="T6" fmla="*/ 106 w 194"/>
                <a:gd name="T7" fmla="*/ 183 h 225"/>
                <a:gd name="T8" fmla="*/ 106 w 194"/>
                <a:gd name="T9" fmla="*/ 104 h 225"/>
                <a:gd name="T10" fmla="*/ 116 w 194"/>
                <a:gd name="T11" fmla="*/ 89 h 225"/>
                <a:gd name="T12" fmla="*/ 134 w 194"/>
                <a:gd name="T13" fmla="*/ 93 h 225"/>
                <a:gd name="T14" fmla="*/ 151 w 194"/>
                <a:gd name="T15" fmla="*/ 113 h 225"/>
                <a:gd name="T16" fmla="*/ 154 w 194"/>
                <a:gd name="T17" fmla="*/ 123 h 225"/>
                <a:gd name="T18" fmla="*/ 156 w 194"/>
                <a:gd name="T19" fmla="*/ 160 h 225"/>
                <a:gd name="T20" fmla="*/ 140 w 194"/>
                <a:gd name="T21" fmla="*/ 145 h 225"/>
                <a:gd name="T22" fmla="*/ 157 w 194"/>
                <a:gd name="T23" fmla="*/ 145 h 225"/>
                <a:gd name="T24" fmla="*/ 143 w 194"/>
                <a:gd name="T25" fmla="*/ 153 h 225"/>
                <a:gd name="T26" fmla="*/ 163 w 194"/>
                <a:gd name="T27" fmla="*/ 116 h 225"/>
                <a:gd name="T28" fmla="*/ 163 w 194"/>
                <a:gd name="T29" fmla="*/ 131 h 225"/>
                <a:gd name="T30" fmla="*/ 143 w 194"/>
                <a:gd name="T31" fmla="*/ 93 h 225"/>
                <a:gd name="T32" fmla="*/ 154 w 194"/>
                <a:gd name="T33" fmla="*/ 101 h 225"/>
                <a:gd name="T34" fmla="*/ 118 w 194"/>
                <a:gd name="T35" fmla="*/ 93 h 225"/>
                <a:gd name="T36" fmla="*/ 108 w 194"/>
                <a:gd name="T37" fmla="*/ 86 h 225"/>
                <a:gd name="T38" fmla="*/ 82 w 194"/>
                <a:gd name="T39" fmla="*/ 38 h 225"/>
                <a:gd name="T40" fmla="*/ 87 w 194"/>
                <a:gd name="T41" fmla="*/ 44 h 225"/>
                <a:gd name="T42" fmla="*/ 66 w 194"/>
                <a:gd name="T43" fmla="*/ 30 h 225"/>
                <a:gd name="T44" fmla="*/ 80 w 194"/>
                <a:gd name="T45" fmla="*/ 32 h 225"/>
                <a:gd name="T46" fmla="*/ 23 w 194"/>
                <a:gd name="T47" fmla="*/ 51 h 225"/>
                <a:gd name="T48" fmla="*/ 33 w 194"/>
                <a:gd name="T49" fmla="*/ 33 h 225"/>
                <a:gd name="T50" fmla="*/ 68 w 194"/>
                <a:gd name="T51" fmla="*/ 205 h 225"/>
                <a:gd name="T52" fmla="*/ 2 w 194"/>
                <a:gd name="T53" fmla="*/ 39 h 225"/>
                <a:gd name="T54" fmla="*/ 12 w 194"/>
                <a:gd name="T55" fmla="*/ 21 h 225"/>
                <a:gd name="T56" fmla="*/ 70 w 194"/>
                <a:gd name="T57" fmla="*/ 1 h 225"/>
                <a:gd name="T58" fmla="*/ 84 w 194"/>
                <a:gd name="T59" fmla="*/ 3 h 225"/>
                <a:gd name="T60" fmla="*/ 105 w 194"/>
                <a:gd name="T61" fmla="*/ 17 h 225"/>
                <a:gd name="T62" fmla="*/ 110 w 194"/>
                <a:gd name="T63" fmla="*/ 23 h 225"/>
                <a:gd name="T64" fmla="*/ 136 w 194"/>
                <a:gd name="T65" fmla="*/ 70 h 225"/>
                <a:gd name="T66" fmla="*/ 125 w 194"/>
                <a:gd name="T67" fmla="*/ 62 h 225"/>
                <a:gd name="T68" fmla="*/ 160 w 194"/>
                <a:gd name="T69" fmla="*/ 70 h 225"/>
                <a:gd name="T70" fmla="*/ 171 w 194"/>
                <a:gd name="T71" fmla="*/ 78 h 225"/>
                <a:gd name="T72" fmla="*/ 192 w 194"/>
                <a:gd name="T73" fmla="*/ 116 h 225"/>
                <a:gd name="T74" fmla="*/ 192 w 194"/>
                <a:gd name="T75" fmla="*/ 131 h 225"/>
                <a:gd name="T76" fmla="*/ 171 w 194"/>
                <a:gd name="T77" fmla="*/ 169 h 225"/>
                <a:gd name="T78" fmla="*/ 157 w 194"/>
                <a:gd name="T79" fmla="*/ 177 h 225"/>
                <a:gd name="T80" fmla="*/ 140 w 194"/>
                <a:gd name="T81" fmla="*/ 177 h 225"/>
                <a:gd name="T82" fmla="*/ 124 w 194"/>
                <a:gd name="T83" fmla="*/ 162 h 225"/>
                <a:gd name="T84" fmla="*/ 122 w 194"/>
                <a:gd name="T85" fmla="*/ 124 h 225"/>
                <a:gd name="T86" fmla="*/ 126 w 194"/>
                <a:gd name="T87" fmla="*/ 134 h 225"/>
                <a:gd name="T88" fmla="*/ 109 w 194"/>
                <a:gd name="T89" fmla="*/ 114 h 225"/>
                <a:gd name="T90" fmla="*/ 138 w 194"/>
                <a:gd name="T91" fmla="*/ 104 h 225"/>
                <a:gd name="T92" fmla="*/ 138 w 194"/>
                <a:gd name="T93" fmla="*/ 183 h 225"/>
                <a:gd name="T94" fmla="*/ 127 w 194"/>
                <a:gd name="T95" fmla="*/ 198 h 225"/>
                <a:gd name="T96" fmla="*/ 58 w 194"/>
                <a:gd name="T97" fmla="*/ 223 h 225"/>
                <a:gd name="T98" fmla="*/ 45 w 194"/>
                <a:gd name="T99" fmla="*/ 222 h 225"/>
                <a:gd name="T100" fmla="*/ 37 w 194"/>
                <a:gd name="T101" fmla="*/ 212 h 225"/>
                <a:gd name="T102" fmla="*/ 2 w 194"/>
                <a:gd name="T103" fmla="*/ 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 h="225">
                  <a:moveTo>
                    <a:pt x="68" y="205"/>
                  </a:moveTo>
                  <a:lnTo>
                    <a:pt x="47" y="193"/>
                  </a:lnTo>
                  <a:lnTo>
                    <a:pt x="116" y="168"/>
                  </a:lnTo>
                  <a:lnTo>
                    <a:pt x="106" y="183"/>
                  </a:lnTo>
                  <a:lnTo>
                    <a:pt x="106" y="104"/>
                  </a:lnTo>
                  <a:cubicBezTo>
                    <a:pt x="106" y="97"/>
                    <a:pt x="110" y="91"/>
                    <a:pt x="116" y="89"/>
                  </a:cubicBezTo>
                  <a:cubicBezTo>
                    <a:pt x="122" y="86"/>
                    <a:pt x="130" y="88"/>
                    <a:pt x="134" y="93"/>
                  </a:cubicBezTo>
                  <a:lnTo>
                    <a:pt x="151" y="113"/>
                  </a:lnTo>
                  <a:cubicBezTo>
                    <a:pt x="153" y="116"/>
                    <a:pt x="154" y="119"/>
                    <a:pt x="154" y="123"/>
                  </a:cubicBezTo>
                  <a:lnTo>
                    <a:pt x="156" y="160"/>
                  </a:lnTo>
                  <a:lnTo>
                    <a:pt x="140" y="145"/>
                  </a:lnTo>
                  <a:lnTo>
                    <a:pt x="157" y="145"/>
                  </a:lnTo>
                  <a:lnTo>
                    <a:pt x="143" y="153"/>
                  </a:lnTo>
                  <a:lnTo>
                    <a:pt x="163" y="116"/>
                  </a:lnTo>
                  <a:lnTo>
                    <a:pt x="163" y="131"/>
                  </a:lnTo>
                  <a:lnTo>
                    <a:pt x="143" y="93"/>
                  </a:lnTo>
                  <a:lnTo>
                    <a:pt x="154" y="101"/>
                  </a:lnTo>
                  <a:lnTo>
                    <a:pt x="118" y="93"/>
                  </a:lnTo>
                  <a:cubicBezTo>
                    <a:pt x="114" y="92"/>
                    <a:pt x="110" y="90"/>
                    <a:pt x="108" y="86"/>
                  </a:cubicBezTo>
                  <a:lnTo>
                    <a:pt x="82" y="38"/>
                  </a:lnTo>
                  <a:lnTo>
                    <a:pt x="87" y="44"/>
                  </a:lnTo>
                  <a:lnTo>
                    <a:pt x="66" y="30"/>
                  </a:lnTo>
                  <a:lnTo>
                    <a:pt x="80" y="32"/>
                  </a:lnTo>
                  <a:lnTo>
                    <a:pt x="23" y="51"/>
                  </a:lnTo>
                  <a:lnTo>
                    <a:pt x="33" y="33"/>
                  </a:lnTo>
                  <a:lnTo>
                    <a:pt x="68" y="205"/>
                  </a:lnTo>
                  <a:close/>
                  <a:moveTo>
                    <a:pt x="2" y="39"/>
                  </a:moveTo>
                  <a:cubicBezTo>
                    <a:pt x="0" y="32"/>
                    <a:pt x="5" y="24"/>
                    <a:pt x="12" y="21"/>
                  </a:cubicBezTo>
                  <a:lnTo>
                    <a:pt x="70" y="1"/>
                  </a:lnTo>
                  <a:cubicBezTo>
                    <a:pt x="75" y="0"/>
                    <a:pt x="80" y="0"/>
                    <a:pt x="84" y="3"/>
                  </a:cubicBezTo>
                  <a:lnTo>
                    <a:pt x="105" y="17"/>
                  </a:lnTo>
                  <a:cubicBezTo>
                    <a:pt x="107" y="18"/>
                    <a:pt x="108" y="20"/>
                    <a:pt x="110" y="23"/>
                  </a:cubicBezTo>
                  <a:lnTo>
                    <a:pt x="136" y="70"/>
                  </a:lnTo>
                  <a:lnTo>
                    <a:pt x="125" y="62"/>
                  </a:lnTo>
                  <a:lnTo>
                    <a:pt x="160" y="70"/>
                  </a:lnTo>
                  <a:cubicBezTo>
                    <a:pt x="165" y="71"/>
                    <a:pt x="169" y="74"/>
                    <a:pt x="171" y="78"/>
                  </a:cubicBezTo>
                  <a:lnTo>
                    <a:pt x="192" y="116"/>
                  </a:lnTo>
                  <a:cubicBezTo>
                    <a:pt x="194" y="120"/>
                    <a:pt x="194" y="126"/>
                    <a:pt x="192" y="131"/>
                  </a:cubicBezTo>
                  <a:lnTo>
                    <a:pt x="171" y="169"/>
                  </a:lnTo>
                  <a:cubicBezTo>
                    <a:pt x="168" y="174"/>
                    <a:pt x="163" y="177"/>
                    <a:pt x="157" y="177"/>
                  </a:cubicBezTo>
                  <a:lnTo>
                    <a:pt x="140" y="177"/>
                  </a:lnTo>
                  <a:cubicBezTo>
                    <a:pt x="132" y="177"/>
                    <a:pt x="125" y="170"/>
                    <a:pt x="124" y="162"/>
                  </a:cubicBezTo>
                  <a:lnTo>
                    <a:pt x="122" y="124"/>
                  </a:lnTo>
                  <a:lnTo>
                    <a:pt x="126" y="134"/>
                  </a:lnTo>
                  <a:lnTo>
                    <a:pt x="109" y="114"/>
                  </a:lnTo>
                  <a:lnTo>
                    <a:pt x="138" y="104"/>
                  </a:lnTo>
                  <a:lnTo>
                    <a:pt x="138" y="183"/>
                  </a:lnTo>
                  <a:cubicBezTo>
                    <a:pt x="138" y="189"/>
                    <a:pt x="134" y="195"/>
                    <a:pt x="127" y="198"/>
                  </a:cubicBezTo>
                  <a:lnTo>
                    <a:pt x="58" y="223"/>
                  </a:lnTo>
                  <a:cubicBezTo>
                    <a:pt x="54" y="225"/>
                    <a:pt x="49" y="225"/>
                    <a:pt x="45" y="222"/>
                  </a:cubicBezTo>
                  <a:cubicBezTo>
                    <a:pt x="41" y="220"/>
                    <a:pt x="38" y="216"/>
                    <a:pt x="37" y="212"/>
                  </a:cubicBezTo>
                  <a:lnTo>
                    <a:pt x="2" y="3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3" name="Freeform 307"/>
            <p:cNvSpPr>
              <a:spLocks/>
            </p:cNvSpPr>
            <p:nvPr/>
          </p:nvSpPr>
          <p:spPr bwMode="auto">
            <a:xfrm>
              <a:off x="4038601" y="2654301"/>
              <a:ext cx="106363" cy="268288"/>
            </a:xfrm>
            <a:custGeom>
              <a:avLst/>
              <a:gdLst>
                <a:gd name="T0" fmla="*/ 2 w 67"/>
                <a:gd name="T1" fmla="*/ 116 h 169"/>
                <a:gd name="T2" fmla="*/ 14 w 67"/>
                <a:gd name="T3" fmla="*/ 107 h 169"/>
                <a:gd name="T4" fmla="*/ 33 w 67"/>
                <a:gd name="T5" fmla="*/ 83 h 169"/>
                <a:gd name="T6" fmla="*/ 2 w 67"/>
                <a:gd name="T7" fmla="*/ 57 h 169"/>
                <a:gd name="T8" fmla="*/ 1 w 67"/>
                <a:gd name="T9" fmla="*/ 33 h 169"/>
                <a:gd name="T10" fmla="*/ 14 w 67"/>
                <a:gd name="T11" fmla="*/ 0 h 169"/>
                <a:gd name="T12" fmla="*/ 61 w 67"/>
                <a:gd name="T13" fmla="*/ 17 h 169"/>
                <a:gd name="T14" fmla="*/ 62 w 67"/>
                <a:gd name="T15" fmla="*/ 22 h 169"/>
                <a:gd name="T16" fmla="*/ 57 w 67"/>
                <a:gd name="T17" fmla="*/ 41 h 169"/>
                <a:gd name="T18" fmla="*/ 52 w 67"/>
                <a:gd name="T19" fmla="*/ 45 h 169"/>
                <a:gd name="T20" fmla="*/ 51 w 67"/>
                <a:gd name="T21" fmla="*/ 56 h 169"/>
                <a:gd name="T22" fmla="*/ 56 w 67"/>
                <a:gd name="T23" fmla="*/ 58 h 169"/>
                <a:gd name="T24" fmla="*/ 67 w 67"/>
                <a:gd name="T25" fmla="*/ 56 h 169"/>
                <a:gd name="T26" fmla="*/ 67 w 67"/>
                <a:gd name="T27" fmla="*/ 112 h 169"/>
                <a:gd name="T28" fmla="*/ 64 w 67"/>
                <a:gd name="T29" fmla="*/ 120 h 169"/>
                <a:gd name="T30" fmla="*/ 58 w 67"/>
                <a:gd name="T31" fmla="*/ 121 h 169"/>
                <a:gd name="T32" fmla="*/ 60 w 67"/>
                <a:gd name="T33" fmla="*/ 131 h 169"/>
                <a:gd name="T34" fmla="*/ 43 w 67"/>
                <a:gd name="T35" fmla="*/ 169 h 169"/>
                <a:gd name="T36" fmla="*/ 40 w 67"/>
                <a:gd name="T37" fmla="*/ 169 h 169"/>
                <a:gd name="T38" fmla="*/ 38 w 67"/>
                <a:gd name="T39" fmla="*/ 154 h 169"/>
                <a:gd name="T40" fmla="*/ 26 w 67"/>
                <a:gd name="T41" fmla="*/ 154 h 169"/>
                <a:gd name="T42" fmla="*/ 2 w 67"/>
                <a:gd name="T43" fmla="*/ 139 h 169"/>
                <a:gd name="T44" fmla="*/ 0 w 67"/>
                <a:gd name="T45" fmla="*/ 126 h 169"/>
                <a:gd name="T46" fmla="*/ 2 w 67"/>
                <a:gd name="T47" fmla="*/ 116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7" h="169">
                  <a:moveTo>
                    <a:pt x="2" y="116"/>
                  </a:moveTo>
                  <a:lnTo>
                    <a:pt x="14" y="107"/>
                  </a:lnTo>
                  <a:lnTo>
                    <a:pt x="33" y="83"/>
                  </a:lnTo>
                  <a:lnTo>
                    <a:pt x="2" y="57"/>
                  </a:lnTo>
                  <a:lnTo>
                    <a:pt x="1" y="33"/>
                  </a:lnTo>
                  <a:lnTo>
                    <a:pt x="14" y="0"/>
                  </a:lnTo>
                  <a:lnTo>
                    <a:pt x="61" y="17"/>
                  </a:lnTo>
                  <a:lnTo>
                    <a:pt x="62" y="22"/>
                  </a:lnTo>
                  <a:lnTo>
                    <a:pt x="57" y="41"/>
                  </a:lnTo>
                  <a:lnTo>
                    <a:pt x="52" y="45"/>
                  </a:lnTo>
                  <a:lnTo>
                    <a:pt x="51" y="56"/>
                  </a:lnTo>
                  <a:lnTo>
                    <a:pt x="56" y="58"/>
                  </a:lnTo>
                  <a:lnTo>
                    <a:pt x="67" y="56"/>
                  </a:lnTo>
                  <a:lnTo>
                    <a:pt x="67" y="112"/>
                  </a:lnTo>
                  <a:lnTo>
                    <a:pt x="64" y="120"/>
                  </a:lnTo>
                  <a:lnTo>
                    <a:pt x="58" y="121"/>
                  </a:lnTo>
                  <a:lnTo>
                    <a:pt x="60" y="131"/>
                  </a:lnTo>
                  <a:lnTo>
                    <a:pt x="43" y="169"/>
                  </a:lnTo>
                  <a:lnTo>
                    <a:pt x="40" y="169"/>
                  </a:lnTo>
                  <a:lnTo>
                    <a:pt x="38" y="154"/>
                  </a:lnTo>
                  <a:lnTo>
                    <a:pt x="26" y="154"/>
                  </a:lnTo>
                  <a:lnTo>
                    <a:pt x="2" y="139"/>
                  </a:lnTo>
                  <a:lnTo>
                    <a:pt x="0" y="126"/>
                  </a:lnTo>
                  <a:lnTo>
                    <a:pt x="2" y="116"/>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4" name="Freeform 308"/>
            <p:cNvSpPr>
              <a:spLocks noEditPoints="1"/>
            </p:cNvSpPr>
            <p:nvPr/>
          </p:nvSpPr>
          <p:spPr bwMode="auto">
            <a:xfrm>
              <a:off x="4030663" y="2646364"/>
              <a:ext cx="120650" cy="284163"/>
            </a:xfrm>
            <a:custGeom>
              <a:avLst/>
              <a:gdLst>
                <a:gd name="T0" fmla="*/ 17 w 288"/>
                <a:gd name="T1" fmla="*/ 398 h 609"/>
                <a:gd name="T2" fmla="*/ 60 w 288"/>
                <a:gd name="T3" fmla="*/ 371 h 609"/>
                <a:gd name="T4" fmla="*/ 131 w 288"/>
                <a:gd name="T5" fmla="*/ 312 h 609"/>
                <a:gd name="T6" fmla="*/ 10 w 288"/>
                <a:gd name="T7" fmla="*/ 211 h 609"/>
                <a:gd name="T8" fmla="*/ 8 w 288"/>
                <a:gd name="T9" fmla="*/ 124 h 609"/>
                <a:gd name="T10" fmla="*/ 77 w 288"/>
                <a:gd name="T11" fmla="*/ 2 h 609"/>
                <a:gd name="T12" fmla="*/ 265 w 288"/>
                <a:gd name="T13" fmla="*/ 72 h 609"/>
                <a:gd name="T14" fmla="*/ 269 w 288"/>
                <a:gd name="T15" fmla="*/ 98 h 609"/>
                <a:gd name="T16" fmla="*/ 243 w 288"/>
                <a:gd name="T17" fmla="*/ 168 h 609"/>
                <a:gd name="T18" fmla="*/ 231 w 288"/>
                <a:gd name="T19" fmla="*/ 174 h 609"/>
                <a:gd name="T20" fmla="*/ 215 w 288"/>
                <a:gd name="T21" fmla="*/ 192 h 609"/>
                <a:gd name="T22" fmla="*/ 226 w 288"/>
                <a:gd name="T23" fmla="*/ 199 h 609"/>
                <a:gd name="T24" fmla="*/ 283 w 288"/>
                <a:gd name="T25" fmla="*/ 195 h 609"/>
                <a:gd name="T26" fmla="*/ 288 w 288"/>
                <a:gd name="T27" fmla="*/ 400 h 609"/>
                <a:gd name="T28" fmla="*/ 273 w 288"/>
                <a:gd name="T29" fmla="*/ 434 h 609"/>
                <a:gd name="T30" fmla="*/ 241 w 288"/>
                <a:gd name="T31" fmla="*/ 446 h 609"/>
                <a:gd name="T32" fmla="*/ 261 w 288"/>
                <a:gd name="T33" fmla="*/ 458 h 609"/>
                <a:gd name="T34" fmla="*/ 195 w 288"/>
                <a:gd name="T35" fmla="*/ 601 h 609"/>
                <a:gd name="T36" fmla="*/ 167 w 288"/>
                <a:gd name="T37" fmla="*/ 609 h 609"/>
                <a:gd name="T38" fmla="*/ 144 w 288"/>
                <a:gd name="T39" fmla="*/ 545 h 609"/>
                <a:gd name="T40" fmla="*/ 116 w 288"/>
                <a:gd name="T41" fmla="*/ 559 h 609"/>
                <a:gd name="T42" fmla="*/ 18 w 288"/>
                <a:gd name="T43" fmla="*/ 504 h 609"/>
                <a:gd name="T44" fmla="*/ 1 w 288"/>
                <a:gd name="T45" fmla="*/ 451 h 609"/>
                <a:gd name="T46" fmla="*/ 11 w 288"/>
                <a:gd name="T47" fmla="*/ 407 h 609"/>
                <a:gd name="T48" fmla="*/ 32 w 288"/>
                <a:gd name="T49" fmla="*/ 444 h 609"/>
                <a:gd name="T50" fmla="*/ 34 w 288"/>
                <a:gd name="T51" fmla="*/ 476 h 609"/>
                <a:gd name="T52" fmla="*/ 116 w 288"/>
                <a:gd name="T53" fmla="*/ 527 h 609"/>
                <a:gd name="T54" fmla="*/ 176 w 288"/>
                <a:gd name="T55" fmla="*/ 540 h 609"/>
                <a:gd name="T56" fmla="*/ 167 w 288"/>
                <a:gd name="T57" fmla="*/ 577 h 609"/>
                <a:gd name="T58" fmla="*/ 166 w 288"/>
                <a:gd name="T59" fmla="*/ 586 h 609"/>
                <a:gd name="T60" fmla="*/ 230 w 288"/>
                <a:gd name="T61" fmla="*/ 466 h 609"/>
                <a:gd name="T62" fmla="*/ 225 w 288"/>
                <a:gd name="T63" fmla="*/ 421 h 609"/>
                <a:gd name="T64" fmla="*/ 256 w 288"/>
                <a:gd name="T65" fmla="*/ 411 h 609"/>
                <a:gd name="T66" fmla="*/ 258 w 288"/>
                <a:gd name="T67" fmla="*/ 393 h 609"/>
                <a:gd name="T68" fmla="*/ 256 w 288"/>
                <a:gd name="T69" fmla="*/ 207 h 609"/>
                <a:gd name="T70" fmla="*/ 231 w 288"/>
                <a:gd name="T71" fmla="*/ 230 h 609"/>
                <a:gd name="T72" fmla="*/ 204 w 288"/>
                <a:gd name="T73" fmla="*/ 222 h 609"/>
                <a:gd name="T74" fmla="*/ 199 w 288"/>
                <a:gd name="T75" fmla="*/ 169 h 609"/>
                <a:gd name="T76" fmla="*/ 222 w 288"/>
                <a:gd name="T77" fmla="*/ 144 h 609"/>
                <a:gd name="T78" fmla="*/ 238 w 288"/>
                <a:gd name="T79" fmla="*/ 88 h 609"/>
                <a:gd name="T80" fmla="*/ 234 w 288"/>
                <a:gd name="T81" fmla="*/ 79 h 609"/>
                <a:gd name="T82" fmla="*/ 67 w 288"/>
                <a:gd name="T83" fmla="*/ 33 h 609"/>
                <a:gd name="T84" fmla="*/ 37 w 288"/>
                <a:gd name="T85" fmla="*/ 136 h 609"/>
                <a:gd name="T86" fmla="*/ 42 w 288"/>
                <a:gd name="T87" fmla="*/ 210 h 609"/>
                <a:gd name="T88" fmla="*/ 150 w 288"/>
                <a:gd name="T89" fmla="*/ 286 h 609"/>
                <a:gd name="T90" fmla="*/ 153 w 288"/>
                <a:gd name="T91" fmla="*/ 309 h 609"/>
                <a:gd name="T92" fmla="*/ 81 w 288"/>
                <a:gd name="T93" fmla="*/ 395 h 609"/>
                <a:gd name="T94" fmla="*/ 41 w 288"/>
                <a:gd name="T95" fmla="*/ 41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609">
                  <a:moveTo>
                    <a:pt x="11" y="407"/>
                  </a:moveTo>
                  <a:cubicBezTo>
                    <a:pt x="12" y="404"/>
                    <a:pt x="14" y="400"/>
                    <a:pt x="17" y="398"/>
                  </a:cubicBezTo>
                  <a:lnTo>
                    <a:pt x="63" y="368"/>
                  </a:lnTo>
                  <a:lnTo>
                    <a:pt x="60" y="371"/>
                  </a:lnTo>
                  <a:lnTo>
                    <a:pt x="128" y="289"/>
                  </a:lnTo>
                  <a:lnTo>
                    <a:pt x="131" y="312"/>
                  </a:lnTo>
                  <a:lnTo>
                    <a:pt x="16" y="223"/>
                  </a:lnTo>
                  <a:cubicBezTo>
                    <a:pt x="13" y="221"/>
                    <a:pt x="10" y="216"/>
                    <a:pt x="10" y="211"/>
                  </a:cubicBezTo>
                  <a:lnTo>
                    <a:pt x="6" y="131"/>
                  </a:lnTo>
                  <a:cubicBezTo>
                    <a:pt x="6" y="128"/>
                    <a:pt x="7" y="126"/>
                    <a:pt x="8" y="124"/>
                  </a:cubicBezTo>
                  <a:lnTo>
                    <a:pt x="57" y="11"/>
                  </a:lnTo>
                  <a:cubicBezTo>
                    <a:pt x="61" y="3"/>
                    <a:pt x="69" y="0"/>
                    <a:pt x="77" y="2"/>
                  </a:cubicBezTo>
                  <a:lnTo>
                    <a:pt x="255" y="60"/>
                  </a:lnTo>
                  <a:cubicBezTo>
                    <a:pt x="260" y="62"/>
                    <a:pt x="264" y="67"/>
                    <a:pt x="265" y="72"/>
                  </a:cubicBezTo>
                  <a:lnTo>
                    <a:pt x="269" y="89"/>
                  </a:lnTo>
                  <a:cubicBezTo>
                    <a:pt x="270" y="92"/>
                    <a:pt x="269" y="95"/>
                    <a:pt x="269" y="98"/>
                  </a:cubicBezTo>
                  <a:lnTo>
                    <a:pt x="248" y="161"/>
                  </a:lnTo>
                  <a:cubicBezTo>
                    <a:pt x="247" y="164"/>
                    <a:pt x="245" y="166"/>
                    <a:pt x="243" y="168"/>
                  </a:cubicBezTo>
                  <a:lnTo>
                    <a:pt x="226" y="183"/>
                  </a:lnTo>
                  <a:lnTo>
                    <a:pt x="231" y="174"/>
                  </a:lnTo>
                  <a:lnTo>
                    <a:pt x="225" y="210"/>
                  </a:lnTo>
                  <a:lnTo>
                    <a:pt x="215" y="192"/>
                  </a:lnTo>
                  <a:lnTo>
                    <a:pt x="234" y="200"/>
                  </a:lnTo>
                  <a:lnTo>
                    <a:pt x="226" y="199"/>
                  </a:lnTo>
                  <a:lnTo>
                    <a:pt x="270" y="191"/>
                  </a:lnTo>
                  <a:cubicBezTo>
                    <a:pt x="274" y="190"/>
                    <a:pt x="279" y="192"/>
                    <a:pt x="283" y="195"/>
                  </a:cubicBezTo>
                  <a:cubicBezTo>
                    <a:pt x="286" y="198"/>
                    <a:pt x="288" y="202"/>
                    <a:pt x="288" y="207"/>
                  </a:cubicBezTo>
                  <a:lnTo>
                    <a:pt x="288" y="400"/>
                  </a:lnTo>
                  <a:cubicBezTo>
                    <a:pt x="288" y="403"/>
                    <a:pt x="288" y="405"/>
                    <a:pt x="287" y="407"/>
                  </a:cubicBezTo>
                  <a:lnTo>
                    <a:pt x="273" y="434"/>
                  </a:lnTo>
                  <a:cubicBezTo>
                    <a:pt x="271" y="438"/>
                    <a:pt x="267" y="441"/>
                    <a:pt x="262" y="442"/>
                  </a:cubicBezTo>
                  <a:lnTo>
                    <a:pt x="241" y="446"/>
                  </a:lnTo>
                  <a:lnTo>
                    <a:pt x="254" y="427"/>
                  </a:lnTo>
                  <a:lnTo>
                    <a:pt x="261" y="458"/>
                  </a:lnTo>
                  <a:cubicBezTo>
                    <a:pt x="262" y="462"/>
                    <a:pt x="262" y="466"/>
                    <a:pt x="260" y="469"/>
                  </a:cubicBezTo>
                  <a:lnTo>
                    <a:pt x="195" y="601"/>
                  </a:lnTo>
                  <a:cubicBezTo>
                    <a:pt x="192" y="606"/>
                    <a:pt x="187" y="609"/>
                    <a:pt x="181" y="609"/>
                  </a:cubicBezTo>
                  <a:lnTo>
                    <a:pt x="167" y="609"/>
                  </a:lnTo>
                  <a:cubicBezTo>
                    <a:pt x="159" y="609"/>
                    <a:pt x="153" y="604"/>
                    <a:pt x="152" y="596"/>
                  </a:cubicBezTo>
                  <a:lnTo>
                    <a:pt x="144" y="545"/>
                  </a:lnTo>
                  <a:lnTo>
                    <a:pt x="160" y="559"/>
                  </a:lnTo>
                  <a:lnTo>
                    <a:pt x="116" y="559"/>
                  </a:lnTo>
                  <a:cubicBezTo>
                    <a:pt x="113" y="559"/>
                    <a:pt x="110" y="558"/>
                    <a:pt x="108" y="557"/>
                  </a:cubicBezTo>
                  <a:lnTo>
                    <a:pt x="18" y="504"/>
                  </a:lnTo>
                  <a:cubicBezTo>
                    <a:pt x="14" y="502"/>
                    <a:pt x="11" y="498"/>
                    <a:pt x="10" y="494"/>
                  </a:cubicBezTo>
                  <a:lnTo>
                    <a:pt x="1" y="451"/>
                  </a:lnTo>
                  <a:cubicBezTo>
                    <a:pt x="0" y="448"/>
                    <a:pt x="0" y="445"/>
                    <a:pt x="1" y="443"/>
                  </a:cubicBezTo>
                  <a:lnTo>
                    <a:pt x="11" y="407"/>
                  </a:lnTo>
                  <a:close/>
                  <a:moveTo>
                    <a:pt x="32" y="451"/>
                  </a:moveTo>
                  <a:lnTo>
                    <a:pt x="32" y="444"/>
                  </a:lnTo>
                  <a:lnTo>
                    <a:pt x="42" y="487"/>
                  </a:lnTo>
                  <a:lnTo>
                    <a:pt x="34" y="476"/>
                  </a:lnTo>
                  <a:lnTo>
                    <a:pt x="124" y="529"/>
                  </a:lnTo>
                  <a:lnTo>
                    <a:pt x="116" y="527"/>
                  </a:lnTo>
                  <a:lnTo>
                    <a:pt x="160" y="527"/>
                  </a:lnTo>
                  <a:cubicBezTo>
                    <a:pt x="168" y="527"/>
                    <a:pt x="174" y="533"/>
                    <a:pt x="176" y="540"/>
                  </a:cubicBezTo>
                  <a:lnTo>
                    <a:pt x="183" y="591"/>
                  </a:lnTo>
                  <a:lnTo>
                    <a:pt x="167" y="577"/>
                  </a:lnTo>
                  <a:lnTo>
                    <a:pt x="181" y="577"/>
                  </a:lnTo>
                  <a:lnTo>
                    <a:pt x="166" y="586"/>
                  </a:lnTo>
                  <a:lnTo>
                    <a:pt x="231" y="455"/>
                  </a:lnTo>
                  <a:lnTo>
                    <a:pt x="230" y="466"/>
                  </a:lnTo>
                  <a:lnTo>
                    <a:pt x="223" y="434"/>
                  </a:lnTo>
                  <a:cubicBezTo>
                    <a:pt x="221" y="430"/>
                    <a:pt x="222" y="425"/>
                    <a:pt x="225" y="421"/>
                  </a:cubicBezTo>
                  <a:cubicBezTo>
                    <a:pt x="227" y="418"/>
                    <a:pt x="231" y="415"/>
                    <a:pt x="235" y="414"/>
                  </a:cubicBezTo>
                  <a:lnTo>
                    <a:pt x="256" y="411"/>
                  </a:lnTo>
                  <a:lnTo>
                    <a:pt x="245" y="419"/>
                  </a:lnTo>
                  <a:lnTo>
                    <a:pt x="258" y="393"/>
                  </a:lnTo>
                  <a:lnTo>
                    <a:pt x="256" y="400"/>
                  </a:lnTo>
                  <a:lnTo>
                    <a:pt x="256" y="207"/>
                  </a:lnTo>
                  <a:lnTo>
                    <a:pt x="275" y="223"/>
                  </a:lnTo>
                  <a:lnTo>
                    <a:pt x="231" y="230"/>
                  </a:lnTo>
                  <a:cubicBezTo>
                    <a:pt x="228" y="231"/>
                    <a:pt x="225" y="230"/>
                    <a:pt x="223" y="229"/>
                  </a:cubicBezTo>
                  <a:lnTo>
                    <a:pt x="204" y="222"/>
                  </a:lnTo>
                  <a:cubicBezTo>
                    <a:pt x="197" y="219"/>
                    <a:pt x="192" y="212"/>
                    <a:pt x="194" y="204"/>
                  </a:cubicBezTo>
                  <a:lnTo>
                    <a:pt x="199" y="169"/>
                  </a:lnTo>
                  <a:cubicBezTo>
                    <a:pt x="200" y="165"/>
                    <a:pt x="202" y="162"/>
                    <a:pt x="205" y="159"/>
                  </a:cubicBezTo>
                  <a:lnTo>
                    <a:pt x="222" y="144"/>
                  </a:lnTo>
                  <a:lnTo>
                    <a:pt x="217" y="151"/>
                  </a:lnTo>
                  <a:lnTo>
                    <a:pt x="238" y="88"/>
                  </a:lnTo>
                  <a:lnTo>
                    <a:pt x="238" y="96"/>
                  </a:lnTo>
                  <a:lnTo>
                    <a:pt x="234" y="79"/>
                  </a:lnTo>
                  <a:lnTo>
                    <a:pt x="245" y="91"/>
                  </a:lnTo>
                  <a:lnTo>
                    <a:pt x="67" y="33"/>
                  </a:lnTo>
                  <a:lnTo>
                    <a:pt x="87" y="24"/>
                  </a:lnTo>
                  <a:lnTo>
                    <a:pt x="37" y="136"/>
                  </a:lnTo>
                  <a:lnTo>
                    <a:pt x="38" y="129"/>
                  </a:lnTo>
                  <a:lnTo>
                    <a:pt x="42" y="210"/>
                  </a:lnTo>
                  <a:lnTo>
                    <a:pt x="36" y="198"/>
                  </a:lnTo>
                  <a:lnTo>
                    <a:pt x="150" y="286"/>
                  </a:lnTo>
                  <a:cubicBezTo>
                    <a:pt x="154" y="289"/>
                    <a:pt x="156" y="293"/>
                    <a:pt x="157" y="297"/>
                  </a:cubicBezTo>
                  <a:cubicBezTo>
                    <a:pt x="157" y="301"/>
                    <a:pt x="156" y="306"/>
                    <a:pt x="153" y="309"/>
                  </a:cubicBezTo>
                  <a:lnTo>
                    <a:pt x="84" y="392"/>
                  </a:lnTo>
                  <a:cubicBezTo>
                    <a:pt x="83" y="393"/>
                    <a:pt x="82" y="394"/>
                    <a:pt x="81" y="395"/>
                  </a:cubicBezTo>
                  <a:lnTo>
                    <a:pt x="35" y="425"/>
                  </a:lnTo>
                  <a:lnTo>
                    <a:pt x="41" y="416"/>
                  </a:lnTo>
                  <a:lnTo>
                    <a:pt x="32" y="45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5" name="Freeform 309"/>
            <p:cNvSpPr>
              <a:spLocks/>
            </p:cNvSpPr>
            <p:nvPr/>
          </p:nvSpPr>
          <p:spPr bwMode="auto">
            <a:xfrm>
              <a:off x="4144963" y="2416176"/>
              <a:ext cx="282575" cy="149225"/>
            </a:xfrm>
            <a:custGeom>
              <a:avLst/>
              <a:gdLst>
                <a:gd name="T0" fmla="*/ 0 w 178"/>
                <a:gd name="T1" fmla="*/ 87 h 94"/>
                <a:gd name="T2" fmla="*/ 82 w 178"/>
                <a:gd name="T3" fmla="*/ 69 h 94"/>
                <a:gd name="T4" fmla="*/ 98 w 178"/>
                <a:gd name="T5" fmla="*/ 64 h 94"/>
                <a:gd name="T6" fmla="*/ 103 w 178"/>
                <a:gd name="T7" fmla="*/ 67 h 94"/>
                <a:gd name="T8" fmla="*/ 110 w 178"/>
                <a:gd name="T9" fmla="*/ 80 h 94"/>
                <a:gd name="T10" fmla="*/ 119 w 178"/>
                <a:gd name="T11" fmla="*/ 82 h 94"/>
                <a:gd name="T12" fmla="*/ 124 w 178"/>
                <a:gd name="T13" fmla="*/ 93 h 94"/>
                <a:gd name="T14" fmla="*/ 130 w 178"/>
                <a:gd name="T15" fmla="*/ 94 h 94"/>
                <a:gd name="T16" fmla="*/ 136 w 178"/>
                <a:gd name="T17" fmla="*/ 82 h 94"/>
                <a:gd name="T18" fmla="*/ 139 w 178"/>
                <a:gd name="T19" fmla="*/ 74 h 94"/>
                <a:gd name="T20" fmla="*/ 145 w 178"/>
                <a:gd name="T21" fmla="*/ 86 h 94"/>
                <a:gd name="T22" fmla="*/ 178 w 178"/>
                <a:gd name="T23" fmla="*/ 75 h 94"/>
                <a:gd name="T24" fmla="*/ 176 w 178"/>
                <a:gd name="T25" fmla="*/ 62 h 94"/>
                <a:gd name="T26" fmla="*/ 166 w 178"/>
                <a:gd name="T27" fmla="*/ 46 h 94"/>
                <a:gd name="T28" fmla="*/ 162 w 178"/>
                <a:gd name="T29" fmla="*/ 45 h 94"/>
                <a:gd name="T30" fmla="*/ 156 w 178"/>
                <a:gd name="T31" fmla="*/ 45 h 94"/>
                <a:gd name="T32" fmla="*/ 157 w 178"/>
                <a:gd name="T33" fmla="*/ 49 h 94"/>
                <a:gd name="T34" fmla="*/ 165 w 178"/>
                <a:gd name="T35" fmla="*/ 50 h 94"/>
                <a:gd name="T36" fmla="*/ 167 w 178"/>
                <a:gd name="T37" fmla="*/ 64 h 94"/>
                <a:gd name="T38" fmla="*/ 155 w 178"/>
                <a:gd name="T39" fmla="*/ 70 h 94"/>
                <a:gd name="T40" fmla="*/ 136 w 178"/>
                <a:gd name="T41" fmla="*/ 57 h 94"/>
                <a:gd name="T42" fmla="*/ 130 w 178"/>
                <a:gd name="T43" fmla="*/ 45 h 94"/>
                <a:gd name="T44" fmla="*/ 121 w 178"/>
                <a:gd name="T45" fmla="*/ 40 h 94"/>
                <a:gd name="T46" fmla="*/ 121 w 178"/>
                <a:gd name="T47" fmla="*/ 45 h 94"/>
                <a:gd name="T48" fmla="*/ 113 w 178"/>
                <a:gd name="T49" fmla="*/ 36 h 94"/>
                <a:gd name="T50" fmla="*/ 120 w 178"/>
                <a:gd name="T51" fmla="*/ 26 h 94"/>
                <a:gd name="T52" fmla="*/ 125 w 178"/>
                <a:gd name="T53" fmla="*/ 18 h 94"/>
                <a:gd name="T54" fmla="*/ 115 w 178"/>
                <a:gd name="T55" fmla="*/ 0 h 94"/>
                <a:gd name="T56" fmla="*/ 98 w 178"/>
                <a:gd name="T57" fmla="*/ 15 h 94"/>
                <a:gd name="T58" fmla="*/ 38 w 178"/>
                <a:gd name="T59" fmla="*/ 31 h 94"/>
                <a:gd name="T60" fmla="*/ 0 w 178"/>
                <a:gd name="T61" fmla="*/ 40 h 94"/>
                <a:gd name="T62" fmla="*/ 0 w 178"/>
                <a:gd name="T63" fmla="*/ 8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8" h="94">
                  <a:moveTo>
                    <a:pt x="0" y="87"/>
                  </a:moveTo>
                  <a:lnTo>
                    <a:pt x="82" y="69"/>
                  </a:lnTo>
                  <a:lnTo>
                    <a:pt x="98" y="64"/>
                  </a:lnTo>
                  <a:lnTo>
                    <a:pt x="103" y="67"/>
                  </a:lnTo>
                  <a:lnTo>
                    <a:pt x="110" y="80"/>
                  </a:lnTo>
                  <a:lnTo>
                    <a:pt x="119" y="82"/>
                  </a:lnTo>
                  <a:lnTo>
                    <a:pt x="124" y="93"/>
                  </a:lnTo>
                  <a:lnTo>
                    <a:pt x="130" y="94"/>
                  </a:lnTo>
                  <a:lnTo>
                    <a:pt x="136" y="82"/>
                  </a:lnTo>
                  <a:lnTo>
                    <a:pt x="139" y="74"/>
                  </a:lnTo>
                  <a:lnTo>
                    <a:pt x="145" y="86"/>
                  </a:lnTo>
                  <a:lnTo>
                    <a:pt x="178" y="75"/>
                  </a:lnTo>
                  <a:lnTo>
                    <a:pt x="176" y="62"/>
                  </a:lnTo>
                  <a:lnTo>
                    <a:pt x="166" y="46"/>
                  </a:lnTo>
                  <a:lnTo>
                    <a:pt x="162" y="45"/>
                  </a:lnTo>
                  <a:lnTo>
                    <a:pt x="156" y="45"/>
                  </a:lnTo>
                  <a:lnTo>
                    <a:pt x="157" y="49"/>
                  </a:lnTo>
                  <a:lnTo>
                    <a:pt x="165" y="50"/>
                  </a:lnTo>
                  <a:lnTo>
                    <a:pt x="167" y="64"/>
                  </a:lnTo>
                  <a:lnTo>
                    <a:pt x="155" y="70"/>
                  </a:lnTo>
                  <a:lnTo>
                    <a:pt x="136" y="57"/>
                  </a:lnTo>
                  <a:lnTo>
                    <a:pt x="130" y="45"/>
                  </a:lnTo>
                  <a:lnTo>
                    <a:pt x="121" y="40"/>
                  </a:lnTo>
                  <a:lnTo>
                    <a:pt x="121" y="45"/>
                  </a:lnTo>
                  <a:lnTo>
                    <a:pt x="113" y="36"/>
                  </a:lnTo>
                  <a:lnTo>
                    <a:pt x="120" y="26"/>
                  </a:lnTo>
                  <a:lnTo>
                    <a:pt x="125" y="18"/>
                  </a:lnTo>
                  <a:lnTo>
                    <a:pt x="115" y="0"/>
                  </a:lnTo>
                  <a:lnTo>
                    <a:pt x="98" y="15"/>
                  </a:lnTo>
                  <a:lnTo>
                    <a:pt x="38" y="31"/>
                  </a:lnTo>
                  <a:lnTo>
                    <a:pt x="0" y="40"/>
                  </a:lnTo>
                  <a:lnTo>
                    <a:pt x="0" y="87"/>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6" name="Freeform 310"/>
            <p:cNvSpPr>
              <a:spLocks noEditPoints="1"/>
            </p:cNvSpPr>
            <p:nvPr/>
          </p:nvSpPr>
          <p:spPr bwMode="auto">
            <a:xfrm>
              <a:off x="4138613" y="2408239"/>
              <a:ext cx="295275" cy="165100"/>
            </a:xfrm>
            <a:custGeom>
              <a:avLst/>
              <a:gdLst>
                <a:gd name="T0" fmla="*/ 13 w 706"/>
                <a:gd name="T1" fmla="*/ 298 h 353"/>
                <a:gd name="T2" fmla="*/ 381 w 706"/>
                <a:gd name="T3" fmla="*/ 220 h 353"/>
                <a:gd name="T4" fmla="*/ 412 w 706"/>
                <a:gd name="T5" fmla="*/ 230 h 353"/>
                <a:gd name="T6" fmla="*/ 445 w 706"/>
                <a:gd name="T7" fmla="*/ 282 h 353"/>
                <a:gd name="T8" fmla="*/ 470 w 706"/>
                <a:gd name="T9" fmla="*/ 282 h 353"/>
                <a:gd name="T10" fmla="*/ 498 w 706"/>
                <a:gd name="T11" fmla="*/ 326 h 353"/>
                <a:gd name="T12" fmla="*/ 511 w 706"/>
                <a:gd name="T13" fmla="*/ 321 h 353"/>
                <a:gd name="T14" fmla="*/ 515 w 706"/>
                <a:gd name="T15" fmla="*/ 290 h 353"/>
                <a:gd name="T16" fmla="*/ 542 w 706"/>
                <a:gd name="T17" fmla="*/ 253 h 353"/>
                <a:gd name="T18" fmla="*/ 578 w 706"/>
                <a:gd name="T19" fmla="*/ 301 h 353"/>
                <a:gd name="T20" fmla="*/ 684 w 706"/>
                <a:gd name="T21" fmla="*/ 256 h 353"/>
                <a:gd name="T22" fmla="*/ 665 w 706"/>
                <a:gd name="T23" fmla="*/ 229 h 353"/>
                <a:gd name="T24" fmla="*/ 632 w 706"/>
                <a:gd name="T25" fmla="*/ 183 h 353"/>
                <a:gd name="T26" fmla="*/ 623 w 706"/>
                <a:gd name="T27" fmla="*/ 183 h 353"/>
                <a:gd name="T28" fmla="*/ 605 w 706"/>
                <a:gd name="T29" fmla="*/ 184 h 353"/>
                <a:gd name="T30" fmla="*/ 626 w 706"/>
                <a:gd name="T31" fmla="*/ 175 h 353"/>
                <a:gd name="T32" fmla="*/ 641 w 706"/>
                <a:gd name="T33" fmla="*/ 169 h 353"/>
                <a:gd name="T34" fmla="*/ 664 w 706"/>
                <a:gd name="T35" fmla="*/ 232 h 353"/>
                <a:gd name="T36" fmla="*/ 607 w 706"/>
                <a:gd name="T37" fmla="*/ 269 h 353"/>
                <a:gd name="T38" fmla="*/ 521 w 706"/>
                <a:gd name="T39" fmla="*/ 225 h 353"/>
                <a:gd name="T40" fmla="*/ 494 w 706"/>
                <a:gd name="T41" fmla="*/ 175 h 353"/>
                <a:gd name="T42" fmla="*/ 467 w 706"/>
                <a:gd name="T43" fmla="*/ 168 h 353"/>
                <a:gd name="T44" fmla="*/ 489 w 706"/>
                <a:gd name="T45" fmla="*/ 168 h 353"/>
                <a:gd name="T46" fmla="*/ 461 w 706"/>
                <a:gd name="T47" fmla="*/ 179 h 353"/>
                <a:gd name="T48" fmla="*/ 431 w 706"/>
                <a:gd name="T49" fmla="*/ 131 h 353"/>
                <a:gd name="T50" fmla="*/ 477 w 706"/>
                <a:gd name="T51" fmla="*/ 67 h 353"/>
                <a:gd name="T52" fmla="*/ 437 w 706"/>
                <a:gd name="T53" fmla="*/ 25 h 353"/>
                <a:gd name="T54" fmla="*/ 395 w 706"/>
                <a:gd name="T55" fmla="*/ 80 h 353"/>
                <a:gd name="T56" fmla="*/ 164 w 706"/>
                <a:gd name="T57" fmla="*/ 137 h 353"/>
                <a:gd name="T58" fmla="*/ 32 w 706"/>
                <a:gd name="T59" fmla="*/ 151 h 353"/>
                <a:gd name="T60" fmla="*/ 0 w 706"/>
                <a:gd name="T61" fmla="*/ 151 h 353"/>
                <a:gd name="T62" fmla="*/ 157 w 706"/>
                <a:gd name="T63" fmla="*/ 106 h 353"/>
                <a:gd name="T64" fmla="*/ 376 w 706"/>
                <a:gd name="T65" fmla="*/ 54 h 353"/>
                <a:gd name="T66" fmla="*/ 452 w 706"/>
                <a:gd name="T67" fmla="*/ 1 h 353"/>
                <a:gd name="T68" fmla="*/ 503 w 706"/>
                <a:gd name="T69" fmla="*/ 68 h 353"/>
                <a:gd name="T70" fmla="*/ 482 w 706"/>
                <a:gd name="T71" fmla="*/ 114 h 353"/>
                <a:gd name="T72" fmla="*/ 456 w 706"/>
                <a:gd name="T73" fmla="*/ 129 h 353"/>
                <a:gd name="T74" fmla="*/ 457 w 706"/>
                <a:gd name="T75" fmla="*/ 168 h 353"/>
                <a:gd name="T76" fmla="*/ 464 w 706"/>
                <a:gd name="T77" fmla="*/ 140 h 353"/>
                <a:gd name="T78" fmla="*/ 515 w 706"/>
                <a:gd name="T79" fmla="*/ 153 h 353"/>
                <a:gd name="T80" fmla="*/ 544 w 706"/>
                <a:gd name="T81" fmla="*/ 204 h 353"/>
                <a:gd name="T82" fmla="*/ 610 w 706"/>
                <a:gd name="T83" fmla="*/ 240 h 353"/>
                <a:gd name="T84" fmla="*/ 643 w 706"/>
                <a:gd name="T85" fmla="*/ 221 h 353"/>
                <a:gd name="T86" fmla="*/ 624 w 706"/>
                <a:gd name="T87" fmla="*/ 188 h 353"/>
                <a:gd name="T88" fmla="*/ 609 w 706"/>
                <a:gd name="T89" fmla="*/ 197 h 353"/>
                <a:gd name="T90" fmla="*/ 590 w 706"/>
                <a:gd name="T91" fmla="*/ 174 h 353"/>
                <a:gd name="T92" fmla="*/ 605 w 706"/>
                <a:gd name="T93" fmla="*/ 152 h 353"/>
                <a:gd name="T94" fmla="*/ 633 w 706"/>
                <a:gd name="T95" fmla="*/ 153 h 353"/>
                <a:gd name="T96" fmla="*/ 658 w 706"/>
                <a:gd name="T97" fmla="*/ 165 h 353"/>
                <a:gd name="T98" fmla="*/ 697 w 706"/>
                <a:gd name="T99" fmla="*/ 223 h 353"/>
                <a:gd name="T100" fmla="*/ 693 w 706"/>
                <a:gd name="T101" fmla="*/ 286 h 353"/>
                <a:gd name="T102" fmla="*/ 549 w 706"/>
                <a:gd name="T103" fmla="*/ 316 h 353"/>
                <a:gd name="T104" fmla="*/ 557 w 706"/>
                <a:gd name="T105" fmla="*/ 276 h 353"/>
                <a:gd name="T106" fmla="*/ 523 w 706"/>
                <a:gd name="T107" fmla="*/ 344 h 353"/>
                <a:gd name="T108" fmla="*/ 482 w 706"/>
                <a:gd name="T109" fmla="*/ 349 h 353"/>
                <a:gd name="T110" fmla="*/ 453 w 706"/>
                <a:gd name="T111" fmla="*/ 304 h 353"/>
                <a:gd name="T112" fmla="*/ 428 w 706"/>
                <a:gd name="T113" fmla="*/ 305 h 353"/>
                <a:gd name="T114" fmla="*/ 391 w 706"/>
                <a:gd name="T115" fmla="*/ 253 h 353"/>
                <a:gd name="T116" fmla="*/ 379 w 706"/>
                <a:gd name="T117" fmla="*/ 250 h 353"/>
                <a:gd name="T118" fmla="*/ 330 w 706"/>
                <a:gd name="T119" fmla="*/ 268 h 353"/>
                <a:gd name="T120" fmla="*/ 6 w 706"/>
                <a:gd name="T121" fmla="*/ 326 h 353"/>
                <a:gd name="T122" fmla="*/ 0 w 706"/>
                <a:gd name="T123" fmla="*/ 15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6" h="353">
                  <a:moveTo>
                    <a:pt x="32" y="314"/>
                  </a:moveTo>
                  <a:lnTo>
                    <a:pt x="13" y="298"/>
                  </a:lnTo>
                  <a:lnTo>
                    <a:pt x="324" y="237"/>
                  </a:lnTo>
                  <a:lnTo>
                    <a:pt x="381" y="220"/>
                  </a:lnTo>
                  <a:cubicBezTo>
                    <a:pt x="385" y="219"/>
                    <a:pt x="389" y="219"/>
                    <a:pt x="393" y="221"/>
                  </a:cubicBezTo>
                  <a:lnTo>
                    <a:pt x="412" y="230"/>
                  </a:lnTo>
                  <a:cubicBezTo>
                    <a:pt x="414" y="232"/>
                    <a:pt x="417" y="234"/>
                    <a:pt x="418" y="237"/>
                  </a:cubicBezTo>
                  <a:lnTo>
                    <a:pt x="445" y="282"/>
                  </a:lnTo>
                  <a:lnTo>
                    <a:pt x="434" y="274"/>
                  </a:lnTo>
                  <a:lnTo>
                    <a:pt x="470" y="282"/>
                  </a:lnTo>
                  <a:cubicBezTo>
                    <a:pt x="475" y="283"/>
                    <a:pt x="479" y="286"/>
                    <a:pt x="481" y="290"/>
                  </a:cubicBezTo>
                  <a:lnTo>
                    <a:pt x="498" y="326"/>
                  </a:lnTo>
                  <a:lnTo>
                    <a:pt x="486" y="317"/>
                  </a:lnTo>
                  <a:lnTo>
                    <a:pt x="511" y="321"/>
                  </a:lnTo>
                  <a:lnTo>
                    <a:pt x="494" y="329"/>
                  </a:lnTo>
                  <a:lnTo>
                    <a:pt x="515" y="290"/>
                  </a:lnTo>
                  <a:lnTo>
                    <a:pt x="528" y="262"/>
                  </a:lnTo>
                  <a:cubicBezTo>
                    <a:pt x="531" y="257"/>
                    <a:pt x="536" y="253"/>
                    <a:pt x="542" y="253"/>
                  </a:cubicBezTo>
                  <a:cubicBezTo>
                    <a:pt x="548" y="253"/>
                    <a:pt x="554" y="256"/>
                    <a:pt x="557" y="262"/>
                  </a:cubicBezTo>
                  <a:lnTo>
                    <a:pt x="578" y="301"/>
                  </a:lnTo>
                  <a:lnTo>
                    <a:pt x="559" y="293"/>
                  </a:lnTo>
                  <a:lnTo>
                    <a:pt x="684" y="256"/>
                  </a:lnTo>
                  <a:lnTo>
                    <a:pt x="673" y="274"/>
                  </a:lnTo>
                  <a:lnTo>
                    <a:pt x="665" y="229"/>
                  </a:lnTo>
                  <a:lnTo>
                    <a:pt x="668" y="235"/>
                  </a:lnTo>
                  <a:lnTo>
                    <a:pt x="632" y="183"/>
                  </a:lnTo>
                  <a:lnTo>
                    <a:pt x="640" y="189"/>
                  </a:lnTo>
                  <a:lnTo>
                    <a:pt x="623" y="183"/>
                  </a:lnTo>
                  <a:lnTo>
                    <a:pt x="628" y="184"/>
                  </a:lnTo>
                  <a:lnTo>
                    <a:pt x="605" y="184"/>
                  </a:lnTo>
                  <a:lnTo>
                    <a:pt x="620" y="162"/>
                  </a:lnTo>
                  <a:lnTo>
                    <a:pt x="626" y="175"/>
                  </a:lnTo>
                  <a:lnTo>
                    <a:pt x="613" y="165"/>
                  </a:lnTo>
                  <a:lnTo>
                    <a:pt x="641" y="169"/>
                  </a:lnTo>
                  <a:cubicBezTo>
                    <a:pt x="648" y="170"/>
                    <a:pt x="654" y="175"/>
                    <a:pt x="655" y="182"/>
                  </a:cubicBezTo>
                  <a:lnTo>
                    <a:pt x="664" y="232"/>
                  </a:lnTo>
                  <a:cubicBezTo>
                    <a:pt x="666" y="240"/>
                    <a:pt x="662" y="247"/>
                    <a:pt x="655" y="250"/>
                  </a:cubicBezTo>
                  <a:lnTo>
                    <a:pt x="607" y="269"/>
                  </a:lnTo>
                  <a:cubicBezTo>
                    <a:pt x="603" y="271"/>
                    <a:pt x="597" y="270"/>
                    <a:pt x="593" y="268"/>
                  </a:cubicBezTo>
                  <a:lnTo>
                    <a:pt x="521" y="225"/>
                  </a:lnTo>
                  <a:cubicBezTo>
                    <a:pt x="519" y="223"/>
                    <a:pt x="516" y="221"/>
                    <a:pt x="515" y="218"/>
                  </a:cubicBezTo>
                  <a:lnTo>
                    <a:pt x="494" y="175"/>
                  </a:lnTo>
                  <a:lnTo>
                    <a:pt x="502" y="183"/>
                  </a:lnTo>
                  <a:lnTo>
                    <a:pt x="467" y="168"/>
                  </a:lnTo>
                  <a:lnTo>
                    <a:pt x="489" y="153"/>
                  </a:lnTo>
                  <a:lnTo>
                    <a:pt x="489" y="168"/>
                  </a:lnTo>
                  <a:cubicBezTo>
                    <a:pt x="489" y="175"/>
                    <a:pt x="485" y="180"/>
                    <a:pt x="479" y="183"/>
                  </a:cubicBezTo>
                  <a:cubicBezTo>
                    <a:pt x="473" y="185"/>
                    <a:pt x="466" y="184"/>
                    <a:pt x="461" y="179"/>
                  </a:cubicBezTo>
                  <a:lnTo>
                    <a:pt x="433" y="151"/>
                  </a:lnTo>
                  <a:cubicBezTo>
                    <a:pt x="427" y="146"/>
                    <a:pt x="427" y="137"/>
                    <a:pt x="431" y="131"/>
                  </a:cubicBezTo>
                  <a:lnTo>
                    <a:pt x="456" y="95"/>
                  </a:lnTo>
                  <a:lnTo>
                    <a:pt x="477" y="67"/>
                  </a:lnTo>
                  <a:lnTo>
                    <a:pt x="476" y="85"/>
                  </a:lnTo>
                  <a:lnTo>
                    <a:pt x="437" y="25"/>
                  </a:lnTo>
                  <a:lnTo>
                    <a:pt x="460" y="29"/>
                  </a:lnTo>
                  <a:lnTo>
                    <a:pt x="395" y="80"/>
                  </a:lnTo>
                  <a:cubicBezTo>
                    <a:pt x="394" y="81"/>
                    <a:pt x="392" y="82"/>
                    <a:pt x="389" y="83"/>
                  </a:cubicBezTo>
                  <a:lnTo>
                    <a:pt x="164" y="137"/>
                  </a:lnTo>
                  <a:lnTo>
                    <a:pt x="20" y="167"/>
                  </a:lnTo>
                  <a:lnTo>
                    <a:pt x="32" y="151"/>
                  </a:lnTo>
                  <a:lnTo>
                    <a:pt x="32" y="314"/>
                  </a:lnTo>
                  <a:close/>
                  <a:moveTo>
                    <a:pt x="0" y="151"/>
                  </a:moveTo>
                  <a:cubicBezTo>
                    <a:pt x="0" y="144"/>
                    <a:pt x="6" y="137"/>
                    <a:pt x="13" y="136"/>
                  </a:cubicBezTo>
                  <a:lnTo>
                    <a:pt x="157" y="106"/>
                  </a:lnTo>
                  <a:lnTo>
                    <a:pt x="382" y="51"/>
                  </a:lnTo>
                  <a:lnTo>
                    <a:pt x="376" y="54"/>
                  </a:lnTo>
                  <a:lnTo>
                    <a:pt x="440" y="4"/>
                  </a:lnTo>
                  <a:cubicBezTo>
                    <a:pt x="444" y="1"/>
                    <a:pt x="448" y="0"/>
                    <a:pt x="452" y="1"/>
                  </a:cubicBezTo>
                  <a:cubicBezTo>
                    <a:pt x="457" y="1"/>
                    <a:pt x="461" y="4"/>
                    <a:pt x="463" y="8"/>
                  </a:cubicBezTo>
                  <a:lnTo>
                    <a:pt x="503" y="68"/>
                  </a:lnTo>
                  <a:cubicBezTo>
                    <a:pt x="507" y="73"/>
                    <a:pt x="507" y="80"/>
                    <a:pt x="503" y="86"/>
                  </a:cubicBezTo>
                  <a:lnTo>
                    <a:pt x="482" y="114"/>
                  </a:lnTo>
                  <a:lnTo>
                    <a:pt x="457" y="149"/>
                  </a:lnTo>
                  <a:lnTo>
                    <a:pt x="456" y="129"/>
                  </a:lnTo>
                  <a:lnTo>
                    <a:pt x="484" y="157"/>
                  </a:lnTo>
                  <a:lnTo>
                    <a:pt x="457" y="168"/>
                  </a:lnTo>
                  <a:lnTo>
                    <a:pt x="457" y="153"/>
                  </a:lnTo>
                  <a:cubicBezTo>
                    <a:pt x="457" y="148"/>
                    <a:pt x="459" y="143"/>
                    <a:pt x="464" y="140"/>
                  </a:cubicBezTo>
                  <a:cubicBezTo>
                    <a:pt x="468" y="137"/>
                    <a:pt x="474" y="136"/>
                    <a:pt x="479" y="138"/>
                  </a:cubicBezTo>
                  <a:lnTo>
                    <a:pt x="515" y="153"/>
                  </a:lnTo>
                  <a:cubicBezTo>
                    <a:pt x="518" y="155"/>
                    <a:pt x="521" y="158"/>
                    <a:pt x="523" y="161"/>
                  </a:cubicBezTo>
                  <a:lnTo>
                    <a:pt x="544" y="204"/>
                  </a:lnTo>
                  <a:lnTo>
                    <a:pt x="538" y="197"/>
                  </a:lnTo>
                  <a:lnTo>
                    <a:pt x="610" y="240"/>
                  </a:lnTo>
                  <a:lnTo>
                    <a:pt x="596" y="239"/>
                  </a:lnTo>
                  <a:lnTo>
                    <a:pt x="643" y="221"/>
                  </a:lnTo>
                  <a:lnTo>
                    <a:pt x="633" y="238"/>
                  </a:lnTo>
                  <a:lnTo>
                    <a:pt x="624" y="188"/>
                  </a:lnTo>
                  <a:lnTo>
                    <a:pt x="637" y="201"/>
                  </a:lnTo>
                  <a:lnTo>
                    <a:pt x="609" y="197"/>
                  </a:lnTo>
                  <a:cubicBezTo>
                    <a:pt x="603" y="196"/>
                    <a:pt x="598" y="193"/>
                    <a:pt x="596" y="188"/>
                  </a:cubicBezTo>
                  <a:lnTo>
                    <a:pt x="590" y="174"/>
                  </a:lnTo>
                  <a:cubicBezTo>
                    <a:pt x="588" y="169"/>
                    <a:pt x="589" y="164"/>
                    <a:pt x="592" y="159"/>
                  </a:cubicBezTo>
                  <a:cubicBezTo>
                    <a:pt x="595" y="155"/>
                    <a:pt x="600" y="152"/>
                    <a:pt x="605" y="152"/>
                  </a:cubicBezTo>
                  <a:lnTo>
                    <a:pt x="628" y="152"/>
                  </a:lnTo>
                  <a:cubicBezTo>
                    <a:pt x="630" y="152"/>
                    <a:pt x="631" y="152"/>
                    <a:pt x="633" y="153"/>
                  </a:cubicBezTo>
                  <a:lnTo>
                    <a:pt x="650" y="158"/>
                  </a:lnTo>
                  <a:cubicBezTo>
                    <a:pt x="653" y="160"/>
                    <a:pt x="656" y="162"/>
                    <a:pt x="658" y="165"/>
                  </a:cubicBezTo>
                  <a:lnTo>
                    <a:pt x="694" y="217"/>
                  </a:lnTo>
                  <a:cubicBezTo>
                    <a:pt x="695" y="219"/>
                    <a:pt x="696" y="221"/>
                    <a:pt x="697" y="223"/>
                  </a:cubicBezTo>
                  <a:lnTo>
                    <a:pt x="704" y="268"/>
                  </a:lnTo>
                  <a:cubicBezTo>
                    <a:pt x="706" y="276"/>
                    <a:pt x="701" y="284"/>
                    <a:pt x="693" y="286"/>
                  </a:cubicBezTo>
                  <a:lnTo>
                    <a:pt x="568" y="324"/>
                  </a:lnTo>
                  <a:cubicBezTo>
                    <a:pt x="561" y="326"/>
                    <a:pt x="553" y="323"/>
                    <a:pt x="549" y="316"/>
                  </a:cubicBezTo>
                  <a:lnTo>
                    <a:pt x="529" y="277"/>
                  </a:lnTo>
                  <a:lnTo>
                    <a:pt x="557" y="276"/>
                  </a:lnTo>
                  <a:lnTo>
                    <a:pt x="544" y="305"/>
                  </a:lnTo>
                  <a:lnTo>
                    <a:pt x="523" y="344"/>
                  </a:lnTo>
                  <a:cubicBezTo>
                    <a:pt x="520" y="350"/>
                    <a:pt x="513" y="353"/>
                    <a:pt x="506" y="352"/>
                  </a:cubicBezTo>
                  <a:lnTo>
                    <a:pt x="482" y="349"/>
                  </a:lnTo>
                  <a:cubicBezTo>
                    <a:pt x="476" y="348"/>
                    <a:pt x="472" y="344"/>
                    <a:pt x="470" y="340"/>
                  </a:cubicBezTo>
                  <a:lnTo>
                    <a:pt x="453" y="304"/>
                  </a:lnTo>
                  <a:lnTo>
                    <a:pt x="464" y="313"/>
                  </a:lnTo>
                  <a:lnTo>
                    <a:pt x="428" y="305"/>
                  </a:lnTo>
                  <a:cubicBezTo>
                    <a:pt x="423" y="304"/>
                    <a:pt x="420" y="302"/>
                    <a:pt x="417" y="298"/>
                  </a:cubicBezTo>
                  <a:lnTo>
                    <a:pt x="391" y="253"/>
                  </a:lnTo>
                  <a:lnTo>
                    <a:pt x="397" y="259"/>
                  </a:lnTo>
                  <a:lnTo>
                    <a:pt x="379" y="250"/>
                  </a:lnTo>
                  <a:lnTo>
                    <a:pt x="390" y="251"/>
                  </a:lnTo>
                  <a:lnTo>
                    <a:pt x="330" y="268"/>
                  </a:lnTo>
                  <a:lnTo>
                    <a:pt x="20" y="330"/>
                  </a:lnTo>
                  <a:cubicBezTo>
                    <a:pt x="15" y="331"/>
                    <a:pt x="10" y="329"/>
                    <a:pt x="6" y="326"/>
                  </a:cubicBezTo>
                  <a:cubicBezTo>
                    <a:pt x="3" y="323"/>
                    <a:pt x="0" y="319"/>
                    <a:pt x="0" y="314"/>
                  </a:cubicBezTo>
                  <a:lnTo>
                    <a:pt x="0" y="15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7" name="Freeform 311"/>
            <p:cNvSpPr>
              <a:spLocks/>
            </p:cNvSpPr>
            <p:nvPr/>
          </p:nvSpPr>
          <p:spPr bwMode="auto">
            <a:xfrm>
              <a:off x="4144963" y="2520951"/>
              <a:ext cx="147638" cy="149225"/>
            </a:xfrm>
            <a:custGeom>
              <a:avLst/>
              <a:gdLst>
                <a:gd name="T0" fmla="*/ 9 w 93"/>
                <a:gd name="T1" fmla="*/ 68 h 94"/>
                <a:gd name="T2" fmla="*/ 8 w 93"/>
                <a:gd name="T3" fmla="*/ 94 h 94"/>
                <a:gd name="T4" fmla="*/ 15 w 93"/>
                <a:gd name="T5" fmla="*/ 92 h 94"/>
                <a:gd name="T6" fmla="*/ 32 w 93"/>
                <a:gd name="T7" fmla="*/ 77 h 94"/>
                <a:gd name="T8" fmla="*/ 39 w 93"/>
                <a:gd name="T9" fmla="*/ 65 h 94"/>
                <a:gd name="T10" fmla="*/ 42 w 93"/>
                <a:gd name="T11" fmla="*/ 68 h 94"/>
                <a:gd name="T12" fmla="*/ 67 w 93"/>
                <a:gd name="T13" fmla="*/ 62 h 94"/>
                <a:gd name="T14" fmla="*/ 68 w 93"/>
                <a:gd name="T15" fmla="*/ 56 h 94"/>
                <a:gd name="T16" fmla="*/ 71 w 93"/>
                <a:gd name="T17" fmla="*/ 58 h 94"/>
                <a:gd name="T18" fmla="*/ 77 w 93"/>
                <a:gd name="T19" fmla="*/ 54 h 94"/>
                <a:gd name="T20" fmla="*/ 84 w 93"/>
                <a:gd name="T21" fmla="*/ 53 h 94"/>
                <a:gd name="T22" fmla="*/ 93 w 93"/>
                <a:gd name="T23" fmla="*/ 48 h 94"/>
                <a:gd name="T24" fmla="*/ 84 w 93"/>
                <a:gd name="T25" fmla="*/ 0 h 94"/>
                <a:gd name="T26" fmla="*/ 0 w 93"/>
                <a:gd name="T27" fmla="*/ 19 h 94"/>
                <a:gd name="T28" fmla="*/ 9 w 93"/>
                <a:gd name="T29" fmla="*/ 6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4">
                  <a:moveTo>
                    <a:pt x="9" y="68"/>
                  </a:moveTo>
                  <a:lnTo>
                    <a:pt x="8" y="94"/>
                  </a:lnTo>
                  <a:lnTo>
                    <a:pt x="15" y="92"/>
                  </a:lnTo>
                  <a:lnTo>
                    <a:pt x="32" y="77"/>
                  </a:lnTo>
                  <a:lnTo>
                    <a:pt x="39" y="65"/>
                  </a:lnTo>
                  <a:lnTo>
                    <a:pt x="42" y="68"/>
                  </a:lnTo>
                  <a:lnTo>
                    <a:pt x="67" y="62"/>
                  </a:lnTo>
                  <a:lnTo>
                    <a:pt x="68" y="56"/>
                  </a:lnTo>
                  <a:lnTo>
                    <a:pt x="71" y="58"/>
                  </a:lnTo>
                  <a:lnTo>
                    <a:pt x="77" y="54"/>
                  </a:lnTo>
                  <a:lnTo>
                    <a:pt x="84" y="53"/>
                  </a:lnTo>
                  <a:lnTo>
                    <a:pt x="93" y="48"/>
                  </a:lnTo>
                  <a:lnTo>
                    <a:pt x="84" y="0"/>
                  </a:lnTo>
                  <a:lnTo>
                    <a:pt x="0" y="19"/>
                  </a:lnTo>
                  <a:lnTo>
                    <a:pt x="9" y="68"/>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8" name="Freeform 312"/>
            <p:cNvSpPr>
              <a:spLocks noEditPoints="1"/>
            </p:cNvSpPr>
            <p:nvPr/>
          </p:nvSpPr>
          <p:spPr bwMode="auto">
            <a:xfrm>
              <a:off x="4138613" y="2513014"/>
              <a:ext cx="161925" cy="165100"/>
            </a:xfrm>
            <a:custGeom>
              <a:avLst/>
              <a:gdLst>
                <a:gd name="T0" fmla="*/ 66 w 387"/>
                <a:gd name="T1" fmla="*/ 248 h 354"/>
                <a:gd name="T2" fmla="*/ 66 w 387"/>
                <a:gd name="T3" fmla="*/ 251 h 354"/>
                <a:gd name="T4" fmla="*/ 62 w 387"/>
                <a:gd name="T5" fmla="*/ 338 h 354"/>
                <a:gd name="T6" fmla="*/ 42 w 387"/>
                <a:gd name="T7" fmla="*/ 322 h 354"/>
                <a:gd name="T8" fmla="*/ 69 w 387"/>
                <a:gd name="T9" fmla="*/ 314 h 354"/>
                <a:gd name="T10" fmla="*/ 64 w 387"/>
                <a:gd name="T11" fmla="*/ 317 h 354"/>
                <a:gd name="T12" fmla="*/ 130 w 387"/>
                <a:gd name="T13" fmla="*/ 269 h 354"/>
                <a:gd name="T14" fmla="*/ 125 w 387"/>
                <a:gd name="T15" fmla="*/ 274 h 354"/>
                <a:gd name="T16" fmla="*/ 149 w 387"/>
                <a:gd name="T17" fmla="*/ 233 h 354"/>
                <a:gd name="T18" fmla="*/ 159 w 387"/>
                <a:gd name="T19" fmla="*/ 225 h 354"/>
                <a:gd name="T20" fmla="*/ 172 w 387"/>
                <a:gd name="T21" fmla="*/ 228 h 354"/>
                <a:gd name="T22" fmla="*/ 185 w 387"/>
                <a:gd name="T23" fmla="*/ 238 h 354"/>
                <a:gd name="T24" fmla="*/ 172 w 387"/>
                <a:gd name="T25" fmla="*/ 235 h 354"/>
                <a:gd name="T26" fmla="*/ 265 w 387"/>
                <a:gd name="T27" fmla="*/ 212 h 354"/>
                <a:gd name="T28" fmla="*/ 254 w 387"/>
                <a:gd name="T29" fmla="*/ 223 h 354"/>
                <a:gd name="T30" fmla="*/ 260 w 387"/>
                <a:gd name="T31" fmla="*/ 205 h 354"/>
                <a:gd name="T32" fmla="*/ 280 w 387"/>
                <a:gd name="T33" fmla="*/ 195 h 354"/>
                <a:gd name="T34" fmla="*/ 291 w 387"/>
                <a:gd name="T35" fmla="*/ 199 h 354"/>
                <a:gd name="T36" fmla="*/ 277 w 387"/>
                <a:gd name="T37" fmla="*/ 201 h 354"/>
                <a:gd name="T38" fmla="*/ 296 w 387"/>
                <a:gd name="T39" fmla="*/ 187 h 354"/>
                <a:gd name="T40" fmla="*/ 303 w 387"/>
                <a:gd name="T41" fmla="*/ 185 h 354"/>
                <a:gd name="T42" fmla="*/ 330 w 387"/>
                <a:gd name="T43" fmla="*/ 181 h 354"/>
                <a:gd name="T44" fmla="*/ 327 w 387"/>
                <a:gd name="T45" fmla="*/ 182 h 354"/>
                <a:gd name="T46" fmla="*/ 364 w 387"/>
                <a:gd name="T47" fmla="*/ 168 h 354"/>
                <a:gd name="T48" fmla="*/ 354 w 387"/>
                <a:gd name="T49" fmla="*/ 187 h 354"/>
                <a:gd name="T50" fmla="*/ 317 w 387"/>
                <a:gd name="T51" fmla="*/ 21 h 354"/>
                <a:gd name="T52" fmla="*/ 336 w 387"/>
                <a:gd name="T53" fmla="*/ 33 h 354"/>
                <a:gd name="T54" fmla="*/ 21 w 387"/>
                <a:gd name="T55" fmla="*/ 97 h 354"/>
                <a:gd name="T56" fmla="*/ 33 w 387"/>
                <a:gd name="T57" fmla="*/ 78 h 354"/>
                <a:gd name="T58" fmla="*/ 66 w 387"/>
                <a:gd name="T59" fmla="*/ 248 h 354"/>
                <a:gd name="T60" fmla="*/ 2 w 387"/>
                <a:gd name="T61" fmla="*/ 84 h 354"/>
                <a:gd name="T62" fmla="*/ 14 w 387"/>
                <a:gd name="T63" fmla="*/ 65 h 354"/>
                <a:gd name="T64" fmla="*/ 330 w 387"/>
                <a:gd name="T65" fmla="*/ 2 h 354"/>
                <a:gd name="T66" fmla="*/ 348 w 387"/>
                <a:gd name="T67" fmla="*/ 14 h 354"/>
                <a:gd name="T68" fmla="*/ 385 w 387"/>
                <a:gd name="T69" fmla="*/ 180 h 354"/>
                <a:gd name="T70" fmla="*/ 375 w 387"/>
                <a:gd name="T71" fmla="*/ 198 h 354"/>
                <a:gd name="T72" fmla="*/ 338 w 387"/>
                <a:gd name="T73" fmla="*/ 212 h 354"/>
                <a:gd name="T74" fmla="*/ 335 w 387"/>
                <a:gd name="T75" fmla="*/ 213 h 354"/>
                <a:gd name="T76" fmla="*/ 308 w 387"/>
                <a:gd name="T77" fmla="*/ 216 h 354"/>
                <a:gd name="T78" fmla="*/ 315 w 387"/>
                <a:gd name="T79" fmla="*/ 214 h 354"/>
                <a:gd name="T80" fmla="*/ 295 w 387"/>
                <a:gd name="T81" fmla="*/ 227 h 354"/>
                <a:gd name="T82" fmla="*/ 281 w 387"/>
                <a:gd name="T83" fmla="*/ 229 h 354"/>
                <a:gd name="T84" fmla="*/ 270 w 387"/>
                <a:gd name="T85" fmla="*/ 225 h 354"/>
                <a:gd name="T86" fmla="*/ 290 w 387"/>
                <a:gd name="T87" fmla="*/ 215 h 354"/>
                <a:gd name="T88" fmla="*/ 284 w 387"/>
                <a:gd name="T89" fmla="*/ 233 h 354"/>
                <a:gd name="T90" fmla="*/ 273 w 387"/>
                <a:gd name="T91" fmla="*/ 243 h 354"/>
                <a:gd name="T92" fmla="*/ 180 w 387"/>
                <a:gd name="T93" fmla="*/ 266 h 354"/>
                <a:gd name="T94" fmla="*/ 167 w 387"/>
                <a:gd name="T95" fmla="*/ 264 h 354"/>
                <a:gd name="T96" fmla="*/ 153 w 387"/>
                <a:gd name="T97" fmla="*/ 254 h 354"/>
                <a:gd name="T98" fmla="*/ 176 w 387"/>
                <a:gd name="T99" fmla="*/ 249 h 354"/>
                <a:gd name="T100" fmla="*/ 153 w 387"/>
                <a:gd name="T101" fmla="*/ 290 h 354"/>
                <a:gd name="T102" fmla="*/ 149 w 387"/>
                <a:gd name="T103" fmla="*/ 294 h 354"/>
                <a:gd name="T104" fmla="*/ 83 w 387"/>
                <a:gd name="T105" fmla="*/ 343 h 354"/>
                <a:gd name="T106" fmla="*/ 78 w 387"/>
                <a:gd name="T107" fmla="*/ 345 h 354"/>
                <a:gd name="T108" fmla="*/ 51 w 387"/>
                <a:gd name="T109" fmla="*/ 353 h 354"/>
                <a:gd name="T110" fmla="*/ 37 w 387"/>
                <a:gd name="T111" fmla="*/ 350 h 354"/>
                <a:gd name="T112" fmla="*/ 30 w 387"/>
                <a:gd name="T113" fmla="*/ 337 h 354"/>
                <a:gd name="T114" fmla="*/ 34 w 387"/>
                <a:gd name="T115" fmla="*/ 250 h 354"/>
                <a:gd name="T116" fmla="*/ 35 w 387"/>
                <a:gd name="T117" fmla="*/ 254 h 354"/>
                <a:gd name="T118" fmla="*/ 2 w 387"/>
                <a:gd name="T119" fmla="*/ 8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7" h="354">
                  <a:moveTo>
                    <a:pt x="66" y="248"/>
                  </a:moveTo>
                  <a:cubicBezTo>
                    <a:pt x="66" y="249"/>
                    <a:pt x="66" y="250"/>
                    <a:pt x="66" y="251"/>
                  </a:cubicBezTo>
                  <a:lnTo>
                    <a:pt x="62" y="338"/>
                  </a:lnTo>
                  <a:lnTo>
                    <a:pt x="42" y="322"/>
                  </a:lnTo>
                  <a:lnTo>
                    <a:pt x="69" y="314"/>
                  </a:lnTo>
                  <a:lnTo>
                    <a:pt x="64" y="317"/>
                  </a:lnTo>
                  <a:lnTo>
                    <a:pt x="130" y="269"/>
                  </a:lnTo>
                  <a:lnTo>
                    <a:pt x="125" y="274"/>
                  </a:lnTo>
                  <a:lnTo>
                    <a:pt x="149" y="233"/>
                  </a:lnTo>
                  <a:cubicBezTo>
                    <a:pt x="151" y="229"/>
                    <a:pt x="155" y="226"/>
                    <a:pt x="159" y="225"/>
                  </a:cubicBezTo>
                  <a:cubicBezTo>
                    <a:pt x="164" y="224"/>
                    <a:pt x="168" y="225"/>
                    <a:pt x="172" y="228"/>
                  </a:cubicBezTo>
                  <a:lnTo>
                    <a:pt x="185" y="238"/>
                  </a:lnTo>
                  <a:lnTo>
                    <a:pt x="172" y="235"/>
                  </a:lnTo>
                  <a:lnTo>
                    <a:pt x="265" y="212"/>
                  </a:lnTo>
                  <a:lnTo>
                    <a:pt x="254" y="223"/>
                  </a:lnTo>
                  <a:lnTo>
                    <a:pt x="260" y="205"/>
                  </a:lnTo>
                  <a:cubicBezTo>
                    <a:pt x="262" y="197"/>
                    <a:pt x="271" y="192"/>
                    <a:pt x="280" y="195"/>
                  </a:cubicBezTo>
                  <a:lnTo>
                    <a:pt x="291" y="199"/>
                  </a:lnTo>
                  <a:lnTo>
                    <a:pt x="277" y="201"/>
                  </a:lnTo>
                  <a:lnTo>
                    <a:pt x="296" y="187"/>
                  </a:lnTo>
                  <a:cubicBezTo>
                    <a:pt x="299" y="186"/>
                    <a:pt x="301" y="185"/>
                    <a:pt x="303" y="185"/>
                  </a:cubicBezTo>
                  <a:lnTo>
                    <a:pt x="330" y="181"/>
                  </a:lnTo>
                  <a:lnTo>
                    <a:pt x="327" y="182"/>
                  </a:lnTo>
                  <a:lnTo>
                    <a:pt x="364" y="168"/>
                  </a:lnTo>
                  <a:lnTo>
                    <a:pt x="354" y="187"/>
                  </a:lnTo>
                  <a:lnTo>
                    <a:pt x="317" y="21"/>
                  </a:lnTo>
                  <a:lnTo>
                    <a:pt x="336" y="33"/>
                  </a:lnTo>
                  <a:lnTo>
                    <a:pt x="21" y="97"/>
                  </a:lnTo>
                  <a:lnTo>
                    <a:pt x="33" y="78"/>
                  </a:lnTo>
                  <a:lnTo>
                    <a:pt x="66" y="248"/>
                  </a:lnTo>
                  <a:close/>
                  <a:moveTo>
                    <a:pt x="2" y="84"/>
                  </a:moveTo>
                  <a:cubicBezTo>
                    <a:pt x="0" y="75"/>
                    <a:pt x="6" y="67"/>
                    <a:pt x="14" y="65"/>
                  </a:cubicBezTo>
                  <a:lnTo>
                    <a:pt x="330" y="2"/>
                  </a:lnTo>
                  <a:cubicBezTo>
                    <a:pt x="338" y="0"/>
                    <a:pt x="346" y="5"/>
                    <a:pt x="348" y="14"/>
                  </a:cubicBezTo>
                  <a:lnTo>
                    <a:pt x="385" y="180"/>
                  </a:lnTo>
                  <a:cubicBezTo>
                    <a:pt x="387" y="188"/>
                    <a:pt x="382" y="196"/>
                    <a:pt x="375" y="198"/>
                  </a:cubicBezTo>
                  <a:lnTo>
                    <a:pt x="338" y="212"/>
                  </a:lnTo>
                  <a:cubicBezTo>
                    <a:pt x="337" y="212"/>
                    <a:pt x="336" y="212"/>
                    <a:pt x="335" y="213"/>
                  </a:cubicBezTo>
                  <a:lnTo>
                    <a:pt x="308" y="216"/>
                  </a:lnTo>
                  <a:lnTo>
                    <a:pt x="315" y="214"/>
                  </a:lnTo>
                  <a:lnTo>
                    <a:pt x="295" y="227"/>
                  </a:lnTo>
                  <a:cubicBezTo>
                    <a:pt x="291" y="230"/>
                    <a:pt x="286" y="231"/>
                    <a:pt x="281" y="229"/>
                  </a:cubicBezTo>
                  <a:lnTo>
                    <a:pt x="270" y="225"/>
                  </a:lnTo>
                  <a:lnTo>
                    <a:pt x="290" y="215"/>
                  </a:lnTo>
                  <a:lnTo>
                    <a:pt x="284" y="233"/>
                  </a:lnTo>
                  <a:cubicBezTo>
                    <a:pt x="282" y="238"/>
                    <a:pt x="278" y="242"/>
                    <a:pt x="273" y="243"/>
                  </a:cubicBezTo>
                  <a:lnTo>
                    <a:pt x="180" y="266"/>
                  </a:lnTo>
                  <a:cubicBezTo>
                    <a:pt x="175" y="267"/>
                    <a:pt x="171" y="266"/>
                    <a:pt x="167" y="264"/>
                  </a:cubicBezTo>
                  <a:lnTo>
                    <a:pt x="153" y="254"/>
                  </a:lnTo>
                  <a:lnTo>
                    <a:pt x="176" y="249"/>
                  </a:lnTo>
                  <a:lnTo>
                    <a:pt x="153" y="290"/>
                  </a:lnTo>
                  <a:cubicBezTo>
                    <a:pt x="152" y="291"/>
                    <a:pt x="151" y="293"/>
                    <a:pt x="149" y="294"/>
                  </a:cubicBezTo>
                  <a:lnTo>
                    <a:pt x="83" y="343"/>
                  </a:lnTo>
                  <a:cubicBezTo>
                    <a:pt x="81" y="344"/>
                    <a:pt x="80" y="345"/>
                    <a:pt x="78" y="345"/>
                  </a:cubicBezTo>
                  <a:lnTo>
                    <a:pt x="51" y="353"/>
                  </a:lnTo>
                  <a:cubicBezTo>
                    <a:pt x="46" y="354"/>
                    <a:pt x="41" y="353"/>
                    <a:pt x="37" y="350"/>
                  </a:cubicBezTo>
                  <a:cubicBezTo>
                    <a:pt x="33" y="347"/>
                    <a:pt x="30" y="342"/>
                    <a:pt x="30" y="337"/>
                  </a:cubicBezTo>
                  <a:lnTo>
                    <a:pt x="34" y="250"/>
                  </a:lnTo>
                  <a:lnTo>
                    <a:pt x="35" y="254"/>
                  </a:lnTo>
                  <a:lnTo>
                    <a:pt x="2" y="8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9" name="Freeform 313"/>
            <p:cNvSpPr>
              <a:spLocks/>
            </p:cNvSpPr>
            <p:nvPr/>
          </p:nvSpPr>
          <p:spPr bwMode="auto">
            <a:xfrm>
              <a:off x="3273426" y="2684464"/>
              <a:ext cx="355600" cy="415925"/>
            </a:xfrm>
            <a:custGeom>
              <a:avLst/>
              <a:gdLst>
                <a:gd name="T0" fmla="*/ 0 w 224"/>
                <a:gd name="T1" fmla="*/ 48 h 262"/>
                <a:gd name="T2" fmla="*/ 19 w 224"/>
                <a:gd name="T3" fmla="*/ 229 h 262"/>
                <a:gd name="T4" fmla="*/ 47 w 224"/>
                <a:gd name="T5" fmla="*/ 234 h 262"/>
                <a:gd name="T6" fmla="*/ 80 w 224"/>
                <a:gd name="T7" fmla="*/ 254 h 262"/>
                <a:gd name="T8" fmla="*/ 104 w 224"/>
                <a:gd name="T9" fmla="*/ 253 h 262"/>
                <a:gd name="T10" fmla="*/ 115 w 224"/>
                <a:gd name="T11" fmla="*/ 246 h 262"/>
                <a:gd name="T12" fmla="*/ 141 w 224"/>
                <a:gd name="T13" fmla="*/ 262 h 262"/>
                <a:gd name="T14" fmla="*/ 157 w 224"/>
                <a:gd name="T15" fmla="*/ 248 h 262"/>
                <a:gd name="T16" fmla="*/ 161 w 224"/>
                <a:gd name="T17" fmla="*/ 219 h 262"/>
                <a:gd name="T18" fmla="*/ 172 w 224"/>
                <a:gd name="T19" fmla="*/ 225 h 262"/>
                <a:gd name="T20" fmla="*/ 178 w 224"/>
                <a:gd name="T21" fmla="*/ 201 h 262"/>
                <a:gd name="T22" fmla="*/ 214 w 224"/>
                <a:gd name="T23" fmla="*/ 166 h 262"/>
                <a:gd name="T24" fmla="*/ 220 w 224"/>
                <a:gd name="T25" fmla="*/ 111 h 262"/>
                <a:gd name="T26" fmla="*/ 217 w 224"/>
                <a:gd name="T27" fmla="*/ 98 h 262"/>
                <a:gd name="T28" fmla="*/ 224 w 224"/>
                <a:gd name="T29" fmla="*/ 92 h 262"/>
                <a:gd name="T30" fmla="*/ 209 w 224"/>
                <a:gd name="T31" fmla="*/ 0 h 262"/>
                <a:gd name="T32" fmla="*/ 172 w 224"/>
                <a:gd name="T33" fmla="*/ 19 h 262"/>
                <a:gd name="T34" fmla="*/ 152 w 224"/>
                <a:gd name="T35" fmla="*/ 42 h 262"/>
                <a:gd name="T36" fmla="*/ 138 w 224"/>
                <a:gd name="T37" fmla="*/ 43 h 262"/>
                <a:gd name="T38" fmla="*/ 117 w 224"/>
                <a:gd name="T39" fmla="*/ 55 h 262"/>
                <a:gd name="T40" fmla="*/ 68 w 224"/>
                <a:gd name="T41" fmla="*/ 37 h 262"/>
                <a:gd name="T42" fmla="*/ 0 w 224"/>
                <a:gd name="T43" fmla="*/ 4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4" h="262">
                  <a:moveTo>
                    <a:pt x="0" y="48"/>
                  </a:moveTo>
                  <a:lnTo>
                    <a:pt x="19" y="229"/>
                  </a:lnTo>
                  <a:lnTo>
                    <a:pt x="47" y="234"/>
                  </a:lnTo>
                  <a:lnTo>
                    <a:pt x="80" y="254"/>
                  </a:lnTo>
                  <a:lnTo>
                    <a:pt x="104" y="253"/>
                  </a:lnTo>
                  <a:lnTo>
                    <a:pt x="115" y="246"/>
                  </a:lnTo>
                  <a:lnTo>
                    <a:pt x="141" y="262"/>
                  </a:lnTo>
                  <a:lnTo>
                    <a:pt x="157" y="248"/>
                  </a:lnTo>
                  <a:lnTo>
                    <a:pt x="161" y="219"/>
                  </a:lnTo>
                  <a:lnTo>
                    <a:pt x="172" y="225"/>
                  </a:lnTo>
                  <a:lnTo>
                    <a:pt x="178" y="201"/>
                  </a:lnTo>
                  <a:lnTo>
                    <a:pt x="214" y="166"/>
                  </a:lnTo>
                  <a:lnTo>
                    <a:pt x="220" y="111"/>
                  </a:lnTo>
                  <a:lnTo>
                    <a:pt x="217" y="98"/>
                  </a:lnTo>
                  <a:lnTo>
                    <a:pt x="224" y="92"/>
                  </a:lnTo>
                  <a:lnTo>
                    <a:pt x="209" y="0"/>
                  </a:lnTo>
                  <a:lnTo>
                    <a:pt x="172" y="19"/>
                  </a:lnTo>
                  <a:lnTo>
                    <a:pt x="152" y="42"/>
                  </a:lnTo>
                  <a:lnTo>
                    <a:pt x="138" y="43"/>
                  </a:lnTo>
                  <a:lnTo>
                    <a:pt x="117" y="55"/>
                  </a:lnTo>
                  <a:lnTo>
                    <a:pt x="68" y="37"/>
                  </a:lnTo>
                  <a:lnTo>
                    <a:pt x="0" y="48"/>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0" name="Freeform 314"/>
            <p:cNvSpPr>
              <a:spLocks noEditPoints="1"/>
            </p:cNvSpPr>
            <p:nvPr/>
          </p:nvSpPr>
          <p:spPr bwMode="auto">
            <a:xfrm>
              <a:off x="3267076" y="2676526"/>
              <a:ext cx="368300" cy="433388"/>
            </a:xfrm>
            <a:custGeom>
              <a:avLst/>
              <a:gdLst>
                <a:gd name="T0" fmla="*/ 32 w 881"/>
                <a:gd name="T1" fmla="*/ 177 h 930"/>
                <a:gd name="T2" fmla="*/ 89 w 881"/>
                <a:gd name="T3" fmla="*/ 783 h 930"/>
                <a:gd name="T4" fmla="*/ 201 w 881"/>
                <a:gd name="T5" fmla="*/ 800 h 930"/>
                <a:gd name="T6" fmla="*/ 318 w 881"/>
                <a:gd name="T7" fmla="*/ 866 h 930"/>
                <a:gd name="T8" fmla="*/ 403 w 881"/>
                <a:gd name="T9" fmla="*/ 867 h 930"/>
                <a:gd name="T10" fmla="*/ 461 w 881"/>
                <a:gd name="T11" fmla="*/ 840 h 930"/>
                <a:gd name="T12" fmla="*/ 541 w 881"/>
                <a:gd name="T13" fmla="*/ 900 h 930"/>
                <a:gd name="T14" fmla="*/ 596 w 881"/>
                <a:gd name="T15" fmla="*/ 861 h 930"/>
                <a:gd name="T16" fmla="*/ 618 w 881"/>
                <a:gd name="T17" fmla="*/ 747 h 930"/>
                <a:gd name="T18" fmla="*/ 675 w 881"/>
                <a:gd name="T19" fmla="*/ 770 h 930"/>
                <a:gd name="T20" fmla="*/ 673 w 881"/>
                <a:gd name="T21" fmla="*/ 697 h 930"/>
                <a:gd name="T22" fmla="*/ 818 w 881"/>
                <a:gd name="T23" fmla="*/ 570 h 930"/>
                <a:gd name="T24" fmla="*/ 833 w 881"/>
                <a:gd name="T25" fmla="*/ 394 h 930"/>
                <a:gd name="T26" fmla="*/ 821 w 881"/>
                <a:gd name="T27" fmla="*/ 355 h 930"/>
                <a:gd name="T28" fmla="*/ 855 w 881"/>
                <a:gd name="T29" fmla="*/ 317 h 930"/>
                <a:gd name="T30" fmla="*/ 794 w 881"/>
                <a:gd name="T31" fmla="*/ 19 h 930"/>
                <a:gd name="T32" fmla="*/ 674 w 881"/>
                <a:gd name="T33" fmla="*/ 97 h 930"/>
                <a:gd name="T34" fmla="*/ 603 w 881"/>
                <a:gd name="T35" fmla="*/ 169 h 930"/>
                <a:gd name="T36" fmla="*/ 539 w 881"/>
                <a:gd name="T37" fmla="*/ 178 h 930"/>
                <a:gd name="T38" fmla="*/ 468 w 881"/>
                <a:gd name="T39" fmla="*/ 217 h 930"/>
                <a:gd name="T40" fmla="*/ 268 w 881"/>
                <a:gd name="T41" fmla="*/ 158 h 930"/>
                <a:gd name="T42" fmla="*/ 19 w 881"/>
                <a:gd name="T43" fmla="*/ 195 h 930"/>
                <a:gd name="T44" fmla="*/ 277 w 881"/>
                <a:gd name="T45" fmla="*/ 128 h 930"/>
                <a:gd name="T46" fmla="*/ 453 w 881"/>
                <a:gd name="T47" fmla="*/ 189 h 930"/>
                <a:gd name="T48" fmla="*/ 537 w 881"/>
                <a:gd name="T49" fmla="*/ 146 h 930"/>
                <a:gd name="T50" fmla="*/ 580 w 881"/>
                <a:gd name="T51" fmla="*/ 147 h 930"/>
                <a:gd name="T52" fmla="*/ 660 w 881"/>
                <a:gd name="T53" fmla="*/ 68 h 930"/>
                <a:gd name="T54" fmla="*/ 817 w 881"/>
                <a:gd name="T55" fmla="*/ 2 h 930"/>
                <a:gd name="T56" fmla="*/ 880 w 881"/>
                <a:gd name="T57" fmla="*/ 327 h 930"/>
                <a:gd name="T58" fmla="*/ 845 w 881"/>
                <a:gd name="T59" fmla="*/ 363 h 930"/>
                <a:gd name="T60" fmla="*/ 865 w 881"/>
                <a:gd name="T61" fmla="*/ 391 h 930"/>
                <a:gd name="T62" fmla="*/ 844 w 881"/>
                <a:gd name="T63" fmla="*/ 584 h 930"/>
                <a:gd name="T64" fmla="*/ 698 w 881"/>
                <a:gd name="T65" fmla="*/ 713 h 930"/>
                <a:gd name="T66" fmla="*/ 683 w 881"/>
                <a:gd name="T67" fmla="*/ 788 h 930"/>
                <a:gd name="T68" fmla="*/ 660 w 881"/>
                <a:gd name="T69" fmla="*/ 798 h 930"/>
                <a:gd name="T70" fmla="*/ 641 w 881"/>
                <a:gd name="T71" fmla="*/ 764 h 930"/>
                <a:gd name="T72" fmla="*/ 622 w 881"/>
                <a:gd name="T73" fmla="*/ 876 h 930"/>
                <a:gd name="T74" fmla="*/ 543 w 881"/>
                <a:gd name="T75" fmla="*/ 926 h 930"/>
                <a:gd name="T76" fmla="*/ 461 w 881"/>
                <a:gd name="T77" fmla="*/ 868 h 930"/>
                <a:gd name="T78" fmla="*/ 411 w 881"/>
                <a:gd name="T79" fmla="*/ 896 h 930"/>
                <a:gd name="T80" fmla="*/ 310 w 881"/>
                <a:gd name="T81" fmla="*/ 896 h 930"/>
                <a:gd name="T82" fmla="*/ 191 w 881"/>
                <a:gd name="T83" fmla="*/ 830 h 930"/>
                <a:gd name="T84" fmla="*/ 71 w 881"/>
                <a:gd name="T85" fmla="*/ 801 h 930"/>
                <a:gd name="T86" fmla="*/ 14 w 881"/>
                <a:gd name="T87" fmla="*/ 163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1" h="930">
                  <a:moveTo>
                    <a:pt x="19" y="195"/>
                  </a:moveTo>
                  <a:lnTo>
                    <a:pt x="32" y="177"/>
                  </a:lnTo>
                  <a:lnTo>
                    <a:pt x="103" y="797"/>
                  </a:lnTo>
                  <a:lnTo>
                    <a:pt x="89" y="783"/>
                  </a:lnTo>
                  <a:lnTo>
                    <a:pt x="195" y="799"/>
                  </a:lnTo>
                  <a:cubicBezTo>
                    <a:pt x="197" y="799"/>
                    <a:pt x="199" y="799"/>
                    <a:pt x="201" y="800"/>
                  </a:cubicBezTo>
                  <a:lnTo>
                    <a:pt x="326" y="868"/>
                  </a:lnTo>
                  <a:lnTo>
                    <a:pt x="318" y="866"/>
                  </a:lnTo>
                  <a:lnTo>
                    <a:pt x="411" y="864"/>
                  </a:lnTo>
                  <a:lnTo>
                    <a:pt x="403" y="867"/>
                  </a:lnTo>
                  <a:lnTo>
                    <a:pt x="444" y="840"/>
                  </a:lnTo>
                  <a:cubicBezTo>
                    <a:pt x="449" y="837"/>
                    <a:pt x="456" y="837"/>
                    <a:pt x="461" y="840"/>
                  </a:cubicBezTo>
                  <a:lnTo>
                    <a:pt x="560" y="899"/>
                  </a:lnTo>
                  <a:lnTo>
                    <a:pt x="541" y="900"/>
                  </a:lnTo>
                  <a:lnTo>
                    <a:pt x="602" y="851"/>
                  </a:lnTo>
                  <a:lnTo>
                    <a:pt x="596" y="861"/>
                  </a:lnTo>
                  <a:lnTo>
                    <a:pt x="610" y="759"/>
                  </a:lnTo>
                  <a:cubicBezTo>
                    <a:pt x="610" y="754"/>
                    <a:pt x="613" y="750"/>
                    <a:pt x="618" y="747"/>
                  </a:cubicBezTo>
                  <a:cubicBezTo>
                    <a:pt x="623" y="745"/>
                    <a:pt x="628" y="745"/>
                    <a:pt x="633" y="747"/>
                  </a:cubicBezTo>
                  <a:lnTo>
                    <a:pt x="675" y="770"/>
                  </a:lnTo>
                  <a:lnTo>
                    <a:pt x="652" y="780"/>
                  </a:lnTo>
                  <a:lnTo>
                    <a:pt x="673" y="697"/>
                  </a:lnTo>
                  <a:cubicBezTo>
                    <a:pt x="673" y="694"/>
                    <a:pt x="675" y="691"/>
                    <a:pt x="678" y="689"/>
                  </a:cubicBezTo>
                  <a:lnTo>
                    <a:pt x="818" y="570"/>
                  </a:lnTo>
                  <a:lnTo>
                    <a:pt x="813" y="581"/>
                  </a:lnTo>
                  <a:lnTo>
                    <a:pt x="833" y="394"/>
                  </a:lnTo>
                  <a:lnTo>
                    <a:pt x="834" y="400"/>
                  </a:lnTo>
                  <a:lnTo>
                    <a:pt x="821" y="355"/>
                  </a:lnTo>
                  <a:cubicBezTo>
                    <a:pt x="819" y="348"/>
                    <a:pt x="821" y="341"/>
                    <a:pt x="827" y="337"/>
                  </a:cubicBezTo>
                  <a:lnTo>
                    <a:pt x="855" y="317"/>
                  </a:lnTo>
                  <a:lnTo>
                    <a:pt x="849" y="332"/>
                  </a:lnTo>
                  <a:lnTo>
                    <a:pt x="794" y="19"/>
                  </a:lnTo>
                  <a:lnTo>
                    <a:pt x="816" y="31"/>
                  </a:lnTo>
                  <a:lnTo>
                    <a:pt x="674" y="97"/>
                  </a:lnTo>
                  <a:lnTo>
                    <a:pt x="678" y="94"/>
                  </a:lnTo>
                  <a:lnTo>
                    <a:pt x="603" y="169"/>
                  </a:lnTo>
                  <a:cubicBezTo>
                    <a:pt x="600" y="172"/>
                    <a:pt x="596" y="174"/>
                    <a:pt x="592" y="174"/>
                  </a:cubicBezTo>
                  <a:lnTo>
                    <a:pt x="539" y="178"/>
                  </a:lnTo>
                  <a:lnTo>
                    <a:pt x="546" y="176"/>
                  </a:lnTo>
                  <a:lnTo>
                    <a:pt x="468" y="217"/>
                  </a:lnTo>
                  <a:cubicBezTo>
                    <a:pt x="464" y="219"/>
                    <a:pt x="460" y="220"/>
                    <a:pt x="455" y="218"/>
                  </a:cubicBezTo>
                  <a:lnTo>
                    <a:pt x="268" y="158"/>
                  </a:lnTo>
                  <a:lnTo>
                    <a:pt x="275" y="159"/>
                  </a:lnTo>
                  <a:lnTo>
                    <a:pt x="19" y="195"/>
                  </a:lnTo>
                  <a:close/>
                  <a:moveTo>
                    <a:pt x="270" y="127"/>
                  </a:moveTo>
                  <a:cubicBezTo>
                    <a:pt x="273" y="127"/>
                    <a:pt x="275" y="127"/>
                    <a:pt x="277" y="128"/>
                  </a:cubicBezTo>
                  <a:lnTo>
                    <a:pt x="465" y="188"/>
                  </a:lnTo>
                  <a:lnTo>
                    <a:pt x="453" y="189"/>
                  </a:lnTo>
                  <a:lnTo>
                    <a:pt x="531" y="148"/>
                  </a:lnTo>
                  <a:cubicBezTo>
                    <a:pt x="533" y="147"/>
                    <a:pt x="535" y="146"/>
                    <a:pt x="537" y="146"/>
                  </a:cubicBezTo>
                  <a:lnTo>
                    <a:pt x="590" y="142"/>
                  </a:lnTo>
                  <a:lnTo>
                    <a:pt x="580" y="147"/>
                  </a:lnTo>
                  <a:lnTo>
                    <a:pt x="656" y="71"/>
                  </a:lnTo>
                  <a:cubicBezTo>
                    <a:pt x="657" y="70"/>
                    <a:pt x="659" y="69"/>
                    <a:pt x="660" y="68"/>
                  </a:cubicBezTo>
                  <a:lnTo>
                    <a:pt x="803" y="2"/>
                  </a:lnTo>
                  <a:cubicBezTo>
                    <a:pt x="807" y="0"/>
                    <a:pt x="812" y="0"/>
                    <a:pt x="817" y="2"/>
                  </a:cubicBezTo>
                  <a:cubicBezTo>
                    <a:pt x="821" y="5"/>
                    <a:pt x="824" y="9"/>
                    <a:pt x="825" y="14"/>
                  </a:cubicBezTo>
                  <a:lnTo>
                    <a:pt x="880" y="327"/>
                  </a:lnTo>
                  <a:cubicBezTo>
                    <a:pt x="881" y="333"/>
                    <a:pt x="879" y="339"/>
                    <a:pt x="874" y="343"/>
                  </a:cubicBezTo>
                  <a:lnTo>
                    <a:pt x="845" y="363"/>
                  </a:lnTo>
                  <a:lnTo>
                    <a:pt x="851" y="346"/>
                  </a:lnTo>
                  <a:lnTo>
                    <a:pt x="865" y="391"/>
                  </a:lnTo>
                  <a:cubicBezTo>
                    <a:pt x="865" y="393"/>
                    <a:pt x="865" y="395"/>
                    <a:pt x="865" y="397"/>
                  </a:cubicBezTo>
                  <a:lnTo>
                    <a:pt x="844" y="584"/>
                  </a:lnTo>
                  <a:cubicBezTo>
                    <a:pt x="844" y="588"/>
                    <a:pt x="842" y="592"/>
                    <a:pt x="839" y="595"/>
                  </a:cubicBezTo>
                  <a:lnTo>
                    <a:pt x="698" y="713"/>
                  </a:lnTo>
                  <a:lnTo>
                    <a:pt x="704" y="705"/>
                  </a:lnTo>
                  <a:lnTo>
                    <a:pt x="683" y="788"/>
                  </a:lnTo>
                  <a:cubicBezTo>
                    <a:pt x="681" y="793"/>
                    <a:pt x="678" y="797"/>
                    <a:pt x="674" y="799"/>
                  </a:cubicBezTo>
                  <a:cubicBezTo>
                    <a:pt x="669" y="801"/>
                    <a:pt x="664" y="801"/>
                    <a:pt x="660" y="798"/>
                  </a:cubicBezTo>
                  <a:lnTo>
                    <a:pt x="618" y="776"/>
                  </a:lnTo>
                  <a:lnTo>
                    <a:pt x="641" y="764"/>
                  </a:lnTo>
                  <a:lnTo>
                    <a:pt x="628" y="865"/>
                  </a:lnTo>
                  <a:cubicBezTo>
                    <a:pt x="627" y="870"/>
                    <a:pt x="625" y="873"/>
                    <a:pt x="622" y="876"/>
                  </a:cubicBezTo>
                  <a:lnTo>
                    <a:pt x="561" y="925"/>
                  </a:lnTo>
                  <a:cubicBezTo>
                    <a:pt x="556" y="929"/>
                    <a:pt x="549" y="930"/>
                    <a:pt x="543" y="926"/>
                  </a:cubicBezTo>
                  <a:lnTo>
                    <a:pt x="445" y="868"/>
                  </a:lnTo>
                  <a:lnTo>
                    <a:pt x="461" y="868"/>
                  </a:lnTo>
                  <a:lnTo>
                    <a:pt x="420" y="894"/>
                  </a:lnTo>
                  <a:cubicBezTo>
                    <a:pt x="417" y="895"/>
                    <a:pt x="414" y="896"/>
                    <a:pt x="411" y="896"/>
                  </a:cubicBezTo>
                  <a:lnTo>
                    <a:pt x="318" y="898"/>
                  </a:lnTo>
                  <a:cubicBezTo>
                    <a:pt x="316" y="898"/>
                    <a:pt x="313" y="898"/>
                    <a:pt x="310" y="896"/>
                  </a:cubicBezTo>
                  <a:lnTo>
                    <a:pt x="185" y="828"/>
                  </a:lnTo>
                  <a:lnTo>
                    <a:pt x="191" y="830"/>
                  </a:lnTo>
                  <a:lnTo>
                    <a:pt x="84" y="815"/>
                  </a:lnTo>
                  <a:cubicBezTo>
                    <a:pt x="77" y="814"/>
                    <a:pt x="72" y="808"/>
                    <a:pt x="71" y="801"/>
                  </a:cubicBezTo>
                  <a:lnTo>
                    <a:pt x="1" y="180"/>
                  </a:lnTo>
                  <a:cubicBezTo>
                    <a:pt x="0" y="172"/>
                    <a:pt x="6" y="164"/>
                    <a:pt x="14" y="163"/>
                  </a:cubicBezTo>
                  <a:lnTo>
                    <a:pt x="270" y="12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1" name="Freeform 315"/>
            <p:cNvSpPr>
              <a:spLocks/>
            </p:cNvSpPr>
            <p:nvPr/>
          </p:nvSpPr>
          <p:spPr bwMode="auto">
            <a:xfrm>
              <a:off x="3656013" y="2230439"/>
              <a:ext cx="503238" cy="468313"/>
            </a:xfrm>
            <a:custGeom>
              <a:avLst/>
              <a:gdLst>
                <a:gd name="T0" fmla="*/ 10 w 317"/>
                <a:gd name="T1" fmla="*/ 272 h 295"/>
                <a:gd name="T2" fmla="*/ 217 w 317"/>
                <a:gd name="T3" fmla="*/ 231 h 295"/>
                <a:gd name="T4" fmla="*/ 239 w 317"/>
                <a:gd name="T5" fmla="*/ 256 h 295"/>
                <a:gd name="T6" fmla="*/ 259 w 317"/>
                <a:gd name="T7" fmla="*/ 267 h 295"/>
                <a:gd name="T8" fmla="*/ 305 w 317"/>
                <a:gd name="T9" fmla="*/ 283 h 295"/>
                <a:gd name="T10" fmla="*/ 309 w 317"/>
                <a:gd name="T11" fmla="*/ 295 h 295"/>
                <a:gd name="T12" fmla="*/ 316 w 317"/>
                <a:gd name="T13" fmla="*/ 278 h 295"/>
                <a:gd name="T14" fmla="*/ 317 w 317"/>
                <a:gd name="T15" fmla="*/ 253 h 295"/>
                <a:gd name="T16" fmla="*/ 309 w 317"/>
                <a:gd name="T17" fmla="*/ 204 h 295"/>
                <a:gd name="T18" fmla="*/ 309 w 317"/>
                <a:gd name="T19" fmla="*/ 156 h 295"/>
                <a:gd name="T20" fmla="*/ 286 w 317"/>
                <a:gd name="T21" fmla="*/ 83 h 295"/>
                <a:gd name="T22" fmla="*/ 282 w 317"/>
                <a:gd name="T23" fmla="*/ 52 h 295"/>
                <a:gd name="T24" fmla="*/ 268 w 317"/>
                <a:gd name="T25" fmla="*/ 0 h 295"/>
                <a:gd name="T26" fmla="*/ 201 w 317"/>
                <a:gd name="T27" fmla="*/ 17 h 295"/>
                <a:gd name="T28" fmla="*/ 165 w 317"/>
                <a:gd name="T29" fmla="*/ 59 h 295"/>
                <a:gd name="T30" fmla="*/ 162 w 317"/>
                <a:gd name="T31" fmla="*/ 71 h 295"/>
                <a:gd name="T32" fmla="*/ 141 w 317"/>
                <a:gd name="T33" fmla="*/ 95 h 295"/>
                <a:gd name="T34" fmla="*/ 146 w 317"/>
                <a:gd name="T35" fmla="*/ 104 h 295"/>
                <a:gd name="T36" fmla="*/ 152 w 317"/>
                <a:gd name="T37" fmla="*/ 111 h 295"/>
                <a:gd name="T38" fmla="*/ 149 w 317"/>
                <a:gd name="T39" fmla="*/ 113 h 295"/>
                <a:gd name="T40" fmla="*/ 155 w 317"/>
                <a:gd name="T41" fmla="*/ 123 h 295"/>
                <a:gd name="T42" fmla="*/ 155 w 317"/>
                <a:gd name="T43" fmla="*/ 132 h 295"/>
                <a:gd name="T44" fmla="*/ 135 w 317"/>
                <a:gd name="T45" fmla="*/ 153 h 295"/>
                <a:gd name="T46" fmla="*/ 105 w 317"/>
                <a:gd name="T47" fmla="*/ 161 h 295"/>
                <a:gd name="T48" fmla="*/ 97 w 317"/>
                <a:gd name="T49" fmla="*/ 167 h 295"/>
                <a:gd name="T50" fmla="*/ 85 w 317"/>
                <a:gd name="T51" fmla="*/ 163 h 295"/>
                <a:gd name="T52" fmla="*/ 52 w 317"/>
                <a:gd name="T53" fmla="*/ 166 h 295"/>
                <a:gd name="T54" fmla="*/ 26 w 317"/>
                <a:gd name="T55" fmla="*/ 178 h 295"/>
                <a:gd name="T56" fmla="*/ 26 w 317"/>
                <a:gd name="T57" fmla="*/ 191 h 295"/>
                <a:gd name="T58" fmla="*/ 31 w 317"/>
                <a:gd name="T59" fmla="*/ 199 h 295"/>
                <a:gd name="T60" fmla="*/ 34 w 317"/>
                <a:gd name="T61" fmla="*/ 199 h 295"/>
                <a:gd name="T62" fmla="*/ 38 w 317"/>
                <a:gd name="T63" fmla="*/ 212 h 295"/>
                <a:gd name="T64" fmla="*/ 32 w 317"/>
                <a:gd name="T65" fmla="*/ 216 h 295"/>
                <a:gd name="T66" fmla="*/ 29 w 317"/>
                <a:gd name="T67" fmla="*/ 228 h 295"/>
                <a:gd name="T68" fmla="*/ 0 w 317"/>
                <a:gd name="T69" fmla="*/ 256 h 295"/>
                <a:gd name="T70" fmla="*/ 10 w 317"/>
                <a:gd name="T71" fmla="*/ 27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7" h="295">
                  <a:moveTo>
                    <a:pt x="10" y="272"/>
                  </a:moveTo>
                  <a:lnTo>
                    <a:pt x="217" y="231"/>
                  </a:lnTo>
                  <a:lnTo>
                    <a:pt x="239" y="256"/>
                  </a:lnTo>
                  <a:lnTo>
                    <a:pt x="259" y="267"/>
                  </a:lnTo>
                  <a:lnTo>
                    <a:pt x="305" y="283"/>
                  </a:lnTo>
                  <a:lnTo>
                    <a:pt x="309" y="295"/>
                  </a:lnTo>
                  <a:lnTo>
                    <a:pt x="316" y="278"/>
                  </a:lnTo>
                  <a:lnTo>
                    <a:pt x="317" y="253"/>
                  </a:lnTo>
                  <a:lnTo>
                    <a:pt x="309" y="204"/>
                  </a:lnTo>
                  <a:lnTo>
                    <a:pt x="309" y="156"/>
                  </a:lnTo>
                  <a:lnTo>
                    <a:pt x="286" y="83"/>
                  </a:lnTo>
                  <a:lnTo>
                    <a:pt x="282" y="52"/>
                  </a:lnTo>
                  <a:lnTo>
                    <a:pt x="268" y="0"/>
                  </a:lnTo>
                  <a:lnTo>
                    <a:pt x="201" y="17"/>
                  </a:lnTo>
                  <a:lnTo>
                    <a:pt x="165" y="59"/>
                  </a:lnTo>
                  <a:lnTo>
                    <a:pt x="162" y="71"/>
                  </a:lnTo>
                  <a:lnTo>
                    <a:pt x="141" y="95"/>
                  </a:lnTo>
                  <a:lnTo>
                    <a:pt x="146" y="104"/>
                  </a:lnTo>
                  <a:lnTo>
                    <a:pt x="152" y="111"/>
                  </a:lnTo>
                  <a:lnTo>
                    <a:pt x="149" y="113"/>
                  </a:lnTo>
                  <a:lnTo>
                    <a:pt x="155" y="123"/>
                  </a:lnTo>
                  <a:lnTo>
                    <a:pt x="155" y="132"/>
                  </a:lnTo>
                  <a:lnTo>
                    <a:pt x="135" y="153"/>
                  </a:lnTo>
                  <a:lnTo>
                    <a:pt x="105" y="161"/>
                  </a:lnTo>
                  <a:lnTo>
                    <a:pt x="97" y="167"/>
                  </a:lnTo>
                  <a:lnTo>
                    <a:pt x="85" y="163"/>
                  </a:lnTo>
                  <a:lnTo>
                    <a:pt x="52" y="166"/>
                  </a:lnTo>
                  <a:lnTo>
                    <a:pt x="26" y="178"/>
                  </a:lnTo>
                  <a:lnTo>
                    <a:pt x="26" y="191"/>
                  </a:lnTo>
                  <a:lnTo>
                    <a:pt x="31" y="199"/>
                  </a:lnTo>
                  <a:lnTo>
                    <a:pt x="34" y="199"/>
                  </a:lnTo>
                  <a:lnTo>
                    <a:pt x="38" y="212"/>
                  </a:lnTo>
                  <a:lnTo>
                    <a:pt x="32" y="216"/>
                  </a:lnTo>
                  <a:lnTo>
                    <a:pt x="29" y="228"/>
                  </a:lnTo>
                  <a:lnTo>
                    <a:pt x="0" y="256"/>
                  </a:lnTo>
                  <a:lnTo>
                    <a:pt x="10" y="27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2" name="Freeform 316"/>
            <p:cNvSpPr>
              <a:spLocks noEditPoints="1"/>
            </p:cNvSpPr>
            <p:nvPr/>
          </p:nvSpPr>
          <p:spPr bwMode="auto">
            <a:xfrm>
              <a:off x="3648076" y="2222501"/>
              <a:ext cx="517525" cy="484188"/>
            </a:xfrm>
            <a:custGeom>
              <a:avLst/>
              <a:gdLst>
                <a:gd name="T0" fmla="*/ 836 w 1233"/>
                <a:gd name="T1" fmla="*/ 789 h 1042"/>
                <a:gd name="T2" fmla="*/ 929 w 1233"/>
                <a:gd name="T3" fmla="*/ 875 h 1042"/>
                <a:gd name="T4" fmla="*/ 1189 w 1233"/>
                <a:gd name="T5" fmla="*/ 979 h 1042"/>
                <a:gd name="T6" fmla="*/ 1199 w 1233"/>
                <a:gd name="T7" fmla="*/ 960 h 1042"/>
                <a:gd name="T8" fmla="*/ 1202 w 1233"/>
                <a:gd name="T9" fmla="*/ 883 h 1042"/>
                <a:gd name="T10" fmla="*/ 1171 w 1233"/>
                <a:gd name="T11" fmla="*/ 551 h 1042"/>
                <a:gd name="T12" fmla="*/ 1086 w 1233"/>
                <a:gd name="T13" fmla="*/ 304 h 1042"/>
                <a:gd name="T14" fmla="*/ 1018 w 1233"/>
                <a:gd name="T15" fmla="*/ 22 h 1042"/>
                <a:gd name="T16" fmla="*/ 791 w 1233"/>
                <a:gd name="T17" fmla="*/ 87 h 1042"/>
                <a:gd name="T18" fmla="*/ 647 w 1233"/>
                <a:gd name="T19" fmla="*/ 265 h 1042"/>
                <a:gd name="T20" fmla="*/ 566 w 1233"/>
                <a:gd name="T21" fmla="*/ 332 h 1042"/>
                <a:gd name="T22" fmla="*/ 604 w 1233"/>
                <a:gd name="T23" fmla="*/ 386 h 1042"/>
                <a:gd name="T24" fmla="*/ 588 w 1233"/>
                <a:gd name="T25" fmla="*/ 416 h 1042"/>
                <a:gd name="T26" fmla="*/ 619 w 1233"/>
                <a:gd name="T27" fmla="*/ 437 h 1042"/>
                <a:gd name="T28" fmla="*/ 538 w 1233"/>
                <a:gd name="T29" fmla="*/ 551 h 1042"/>
                <a:gd name="T30" fmla="*/ 423 w 1233"/>
                <a:gd name="T31" fmla="*/ 581 h 1042"/>
                <a:gd name="T32" fmla="*/ 335 w 1233"/>
                <a:gd name="T33" fmla="*/ 588 h 1042"/>
                <a:gd name="T34" fmla="*/ 219 w 1233"/>
                <a:gd name="T35" fmla="*/ 599 h 1042"/>
                <a:gd name="T36" fmla="*/ 132 w 1233"/>
                <a:gd name="T37" fmla="*/ 669 h 1042"/>
                <a:gd name="T38" fmla="*/ 135 w 1233"/>
                <a:gd name="T39" fmla="*/ 682 h 1042"/>
                <a:gd name="T40" fmla="*/ 178 w 1233"/>
                <a:gd name="T41" fmla="*/ 735 h 1042"/>
                <a:gd name="T42" fmla="*/ 154 w 1233"/>
                <a:gd name="T43" fmla="*/ 761 h 1042"/>
                <a:gd name="T44" fmla="*/ 28 w 1233"/>
                <a:gd name="T45" fmla="*/ 902 h 1042"/>
                <a:gd name="T46" fmla="*/ 5 w 1233"/>
                <a:gd name="T47" fmla="*/ 899 h 1042"/>
                <a:gd name="T48" fmla="*/ 112 w 1233"/>
                <a:gd name="T49" fmla="*/ 789 h 1042"/>
                <a:gd name="T50" fmla="*/ 155 w 1233"/>
                <a:gd name="T51" fmla="*/ 727 h 1042"/>
                <a:gd name="T52" fmla="*/ 146 w 1233"/>
                <a:gd name="T53" fmla="*/ 714 h 1042"/>
                <a:gd name="T54" fmla="*/ 103 w 1233"/>
                <a:gd name="T55" fmla="*/ 678 h 1042"/>
                <a:gd name="T56" fmla="*/ 110 w 1233"/>
                <a:gd name="T57" fmla="*/ 609 h 1042"/>
                <a:gd name="T58" fmla="*/ 338 w 1233"/>
                <a:gd name="T59" fmla="*/ 557 h 1042"/>
                <a:gd name="T60" fmla="*/ 374 w 1233"/>
                <a:gd name="T61" fmla="*/ 575 h 1042"/>
                <a:gd name="T62" fmla="*/ 524 w 1233"/>
                <a:gd name="T63" fmla="*/ 524 h 1042"/>
                <a:gd name="T64" fmla="*/ 589 w 1233"/>
                <a:gd name="T65" fmla="*/ 469 h 1042"/>
                <a:gd name="T66" fmla="*/ 567 w 1233"/>
                <a:gd name="T67" fmla="*/ 410 h 1042"/>
                <a:gd name="T68" fmla="*/ 585 w 1233"/>
                <a:gd name="T69" fmla="*/ 382 h 1042"/>
                <a:gd name="T70" fmla="*/ 557 w 1233"/>
                <a:gd name="T71" fmla="*/ 380 h 1042"/>
                <a:gd name="T72" fmla="*/ 620 w 1233"/>
                <a:gd name="T73" fmla="*/ 249 h 1042"/>
                <a:gd name="T74" fmla="*/ 631 w 1233"/>
                <a:gd name="T75" fmla="*/ 208 h 1042"/>
                <a:gd name="T76" fmla="*/ 1030 w 1233"/>
                <a:gd name="T77" fmla="*/ 2 h 1042"/>
                <a:gd name="T78" fmla="*/ 1103 w 1233"/>
                <a:gd name="T79" fmla="*/ 190 h 1042"/>
                <a:gd name="T80" fmla="*/ 1202 w 1233"/>
                <a:gd name="T81" fmla="*/ 545 h 1042"/>
                <a:gd name="T82" fmla="*/ 1203 w 1233"/>
                <a:gd name="T83" fmla="*/ 712 h 1042"/>
                <a:gd name="T84" fmla="*/ 1230 w 1233"/>
                <a:gd name="T85" fmla="*/ 968 h 1042"/>
                <a:gd name="T86" fmla="*/ 1186 w 1233"/>
                <a:gd name="T87" fmla="*/ 1041 h 1042"/>
                <a:gd name="T88" fmla="*/ 1169 w 1233"/>
                <a:gd name="T89" fmla="*/ 999 h 1042"/>
                <a:gd name="T90" fmla="*/ 910 w 1233"/>
                <a:gd name="T91" fmla="*/ 901 h 1042"/>
                <a:gd name="T92" fmla="*/ 60 w 1233"/>
                <a:gd name="T93" fmla="*/ 96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3" h="1042">
                  <a:moveTo>
                    <a:pt x="70" y="935"/>
                  </a:moveTo>
                  <a:lnTo>
                    <a:pt x="54" y="929"/>
                  </a:lnTo>
                  <a:lnTo>
                    <a:pt x="836" y="789"/>
                  </a:lnTo>
                  <a:cubicBezTo>
                    <a:pt x="841" y="788"/>
                    <a:pt x="846" y="790"/>
                    <a:pt x="850" y="794"/>
                  </a:cubicBezTo>
                  <a:lnTo>
                    <a:pt x="933" y="879"/>
                  </a:lnTo>
                  <a:lnTo>
                    <a:pt x="929" y="875"/>
                  </a:lnTo>
                  <a:lnTo>
                    <a:pt x="1006" y="913"/>
                  </a:lnTo>
                  <a:lnTo>
                    <a:pt x="1179" y="969"/>
                  </a:lnTo>
                  <a:cubicBezTo>
                    <a:pt x="1184" y="970"/>
                    <a:pt x="1188" y="974"/>
                    <a:pt x="1189" y="979"/>
                  </a:cubicBezTo>
                  <a:lnTo>
                    <a:pt x="1202" y="1021"/>
                  </a:lnTo>
                  <a:lnTo>
                    <a:pt x="1173" y="1019"/>
                  </a:lnTo>
                  <a:lnTo>
                    <a:pt x="1199" y="960"/>
                  </a:lnTo>
                  <a:lnTo>
                    <a:pt x="1198" y="966"/>
                  </a:lnTo>
                  <a:lnTo>
                    <a:pt x="1201" y="880"/>
                  </a:lnTo>
                  <a:lnTo>
                    <a:pt x="1202" y="883"/>
                  </a:lnTo>
                  <a:lnTo>
                    <a:pt x="1171" y="717"/>
                  </a:lnTo>
                  <a:cubicBezTo>
                    <a:pt x="1171" y="717"/>
                    <a:pt x="1171" y="716"/>
                    <a:pt x="1171" y="715"/>
                  </a:cubicBezTo>
                  <a:lnTo>
                    <a:pt x="1171" y="551"/>
                  </a:lnTo>
                  <a:lnTo>
                    <a:pt x="1172" y="556"/>
                  </a:lnTo>
                  <a:lnTo>
                    <a:pt x="1087" y="307"/>
                  </a:lnTo>
                  <a:cubicBezTo>
                    <a:pt x="1086" y="306"/>
                    <a:pt x="1086" y="305"/>
                    <a:pt x="1086" y="304"/>
                  </a:cubicBezTo>
                  <a:lnTo>
                    <a:pt x="1071" y="195"/>
                  </a:lnTo>
                  <a:lnTo>
                    <a:pt x="1071" y="197"/>
                  </a:lnTo>
                  <a:lnTo>
                    <a:pt x="1018" y="22"/>
                  </a:lnTo>
                  <a:lnTo>
                    <a:pt x="1037" y="33"/>
                  </a:lnTo>
                  <a:lnTo>
                    <a:pt x="783" y="91"/>
                  </a:lnTo>
                  <a:lnTo>
                    <a:pt x="791" y="87"/>
                  </a:lnTo>
                  <a:lnTo>
                    <a:pt x="655" y="230"/>
                  </a:lnTo>
                  <a:lnTo>
                    <a:pt x="658" y="223"/>
                  </a:lnTo>
                  <a:lnTo>
                    <a:pt x="647" y="265"/>
                  </a:lnTo>
                  <a:cubicBezTo>
                    <a:pt x="646" y="267"/>
                    <a:pt x="645" y="270"/>
                    <a:pt x="643" y="272"/>
                  </a:cubicBezTo>
                  <a:lnTo>
                    <a:pt x="563" y="351"/>
                  </a:lnTo>
                  <a:lnTo>
                    <a:pt x="566" y="332"/>
                  </a:lnTo>
                  <a:lnTo>
                    <a:pt x="585" y="364"/>
                  </a:lnTo>
                  <a:lnTo>
                    <a:pt x="583" y="361"/>
                  </a:lnTo>
                  <a:lnTo>
                    <a:pt x="604" y="386"/>
                  </a:lnTo>
                  <a:cubicBezTo>
                    <a:pt x="607" y="390"/>
                    <a:pt x="609" y="395"/>
                    <a:pt x="608" y="399"/>
                  </a:cubicBezTo>
                  <a:cubicBezTo>
                    <a:pt x="607" y="404"/>
                    <a:pt x="603" y="408"/>
                    <a:pt x="599" y="411"/>
                  </a:cubicBezTo>
                  <a:lnTo>
                    <a:pt x="588" y="416"/>
                  </a:lnTo>
                  <a:lnTo>
                    <a:pt x="594" y="393"/>
                  </a:lnTo>
                  <a:lnTo>
                    <a:pt x="617" y="429"/>
                  </a:lnTo>
                  <a:cubicBezTo>
                    <a:pt x="618" y="431"/>
                    <a:pt x="619" y="434"/>
                    <a:pt x="619" y="437"/>
                  </a:cubicBezTo>
                  <a:lnTo>
                    <a:pt x="621" y="467"/>
                  </a:lnTo>
                  <a:cubicBezTo>
                    <a:pt x="621" y="472"/>
                    <a:pt x="620" y="476"/>
                    <a:pt x="616" y="480"/>
                  </a:cubicBezTo>
                  <a:lnTo>
                    <a:pt x="538" y="551"/>
                  </a:lnTo>
                  <a:cubicBezTo>
                    <a:pt x="536" y="553"/>
                    <a:pt x="534" y="554"/>
                    <a:pt x="531" y="555"/>
                  </a:cubicBezTo>
                  <a:lnTo>
                    <a:pt x="418" y="583"/>
                  </a:lnTo>
                  <a:lnTo>
                    <a:pt x="423" y="581"/>
                  </a:lnTo>
                  <a:lnTo>
                    <a:pt x="392" y="602"/>
                  </a:lnTo>
                  <a:cubicBezTo>
                    <a:pt x="388" y="604"/>
                    <a:pt x="383" y="605"/>
                    <a:pt x="378" y="603"/>
                  </a:cubicBezTo>
                  <a:lnTo>
                    <a:pt x="335" y="588"/>
                  </a:lnTo>
                  <a:lnTo>
                    <a:pt x="341" y="589"/>
                  </a:lnTo>
                  <a:lnTo>
                    <a:pt x="214" y="601"/>
                  </a:lnTo>
                  <a:lnTo>
                    <a:pt x="219" y="599"/>
                  </a:lnTo>
                  <a:lnTo>
                    <a:pt x="122" y="639"/>
                  </a:lnTo>
                  <a:lnTo>
                    <a:pt x="132" y="624"/>
                  </a:lnTo>
                  <a:lnTo>
                    <a:pt x="132" y="669"/>
                  </a:lnTo>
                  <a:lnTo>
                    <a:pt x="129" y="660"/>
                  </a:lnTo>
                  <a:lnTo>
                    <a:pt x="148" y="689"/>
                  </a:lnTo>
                  <a:lnTo>
                    <a:pt x="135" y="682"/>
                  </a:lnTo>
                  <a:lnTo>
                    <a:pt x="146" y="682"/>
                  </a:lnTo>
                  <a:cubicBezTo>
                    <a:pt x="153" y="682"/>
                    <a:pt x="159" y="686"/>
                    <a:pt x="161" y="692"/>
                  </a:cubicBezTo>
                  <a:lnTo>
                    <a:pt x="178" y="735"/>
                  </a:lnTo>
                  <a:cubicBezTo>
                    <a:pt x="181" y="742"/>
                    <a:pt x="178" y="751"/>
                    <a:pt x="172" y="755"/>
                  </a:cubicBezTo>
                  <a:lnTo>
                    <a:pt x="147" y="770"/>
                  </a:lnTo>
                  <a:lnTo>
                    <a:pt x="154" y="761"/>
                  </a:lnTo>
                  <a:lnTo>
                    <a:pt x="143" y="798"/>
                  </a:lnTo>
                  <a:cubicBezTo>
                    <a:pt x="142" y="801"/>
                    <a:pt x="140" y="804"/>
                    <a:pt x="138" y="806"/>
                  </a:cubicBezTo>
                  <a:lnTo>
                    <a:pt x="28" y="902"/>
                  </a:lnTo>
                  <a:lnTo>
                    <a:pt x="30" y="880"/>
                  </a:lnTo>
                  <a:lnTo>
                    <a:pt x="70" y="935"/>
                  </a:lnTo>
                  <a:close/>
                  <a:moveTo>
                    <a:pt x="5" y="899"/>
                  </a:moveTo>
                  <a:cubicBezTo>
                    <a:pt x="0" y="893"/>
                    <a:pt x="1" y="883"/>
                    <a:pt x="7" y="878"/>
                  </a:cubicBezTo>
                  <a:lnTo>
                    <a:pt x="117" y="782"/>
                  </a:lnTo>
                  <a:lnTo>
                    <a:pt x="112" y="789"/>
                  </a:lnTo>
                  <a:lnTo>
                    <a:pt x="123" y="751"/>
                  </a:lnTo>
                  <a:cubicBezTo>
                    <a:pt x="125" y="748"/>
                    <a:pt x="127" y="744"/>
                    <a:pt x="130" y="742"/>
                  </a:cubicBezTo>
                  <a:lnTo>
                    <a:pt x="155" y="727"/>
                  </a:lnTo>
                  <a:lnTo>
                    <a:pt x="149" y="747"/>
                  </a:lnTo>
                  <a:lnTo>
                    <a:pt x="131" y="703"/>
                  </a:lnTo>
                  <a:lnTo>
                    <a:pt x="146" y="714"/>
                  </a:lnTo>
                  <a:lnTo>
                    <a:pt x="135" y="714"/>
                  </a:lnTo>
                  <a:cubicBezTo>
                    <a:pt x="130" y="714"/>
                    <a:pt x="125" y="711"/>
                    <a:pt x="122" y="707"/>
                  </a:cubicBezTo>
                  <a:lnTo>
                    <a:pt x="103" y="678"/>
                  </a:lnTo>
                  <a:cubicBezTo>
                    <a:pt x="101" y="676"/>
                    <a:pt x="100" y="673"/>
                    <a:pt x="100" y="669"/>
                  </a:cubicBezTo>
                  <a:lnTo>
                    <a:pt x="100" y="624"/>
                  </a:lnTo>
                  <a:cubicBezTo>
                    <a:pt x="100" y="618"/>
                    <a:pt x="104" y="612"/>
                    <a:pt x="110" y="609"/>
                  </a:cubicBezTo>
                  <a:lnTo>
                    <a:pt x="207" y="570"/>
                  </a:lnTo>
                  <a:cubicBezTo>
                    <a:pt x="208" y="569"/>
                    <a:pt x="210" y="569"/>
                    <a:pt x="211" y="569"/>
                  </a:cubicBezTo>
                  <a:lnTo>
                    <a:pt x="338" y="557"/>
                  </a:lnTo>
                  <a:cubicBezTo>
                    <a:pt x="341" y="557"/>
                    <a:pt x="343" y="557"/>
                    <a:pt x="345" y="558"/>
                  </a:cubicBezTo>
                  <a:lnTo>
                    <a:pt x="389" y="573"/>
                  </a:lnTo>
                  <a:lnTo>
                    <a:pt x="374" y="575"/>
                  </a:lnTo>
                  <a:lnTo>
                    <a:pt x="405" y="554"/>
                  </a:lnTo>
                  <a:cubicBezTo>
                    <a:pt x="406" y="553"/>
                    <a:pt x="408" y="553"/>
                    <a:pt x="410" y="552"/>
                  </a:cubicBezTo>
                  <a:lnTo>
                    <a:pt x="524" y="524"/>
                  </a:lnTo>
                  <a:lnTo>
                    <a:pt x="517" y="528"/>
                  </a:lnTo>
                  <a:lnTo>
                    <a:pt x="594" y="456"/>
                  </a:lnTo>
                  <a:lnTo>
                    <a:pt x="589" y="469"/>
                  </a:lnTo>
                  <a:lnTo>
                    <a:pt x="587" y="439"/>
                  </a:lnTo>
                  <a:lnTo>
                    <a:pt x="590" y="446"/>
                  </a:lnTo>
                  <a:lnTo>
                    <a:pt x="567" y="410"/>
                  </a:lnTo>
                  <a:cubicBezTo>
                    <a:pt x="565" y="407"/>
                    <a:pt x="564" y="402"/>
                    <a:pt x="565" y="398"/>
                  </a:cubicBezTo>
                  <a:cubicBezTo>
                    <a:pt x="566" y="393"/>
                    <a:pt x="569" y="390"/>
                    <a:pt x="573" y="387"/>
                  </a:cubicBezTo>
                  <a:lnTo>
                    <a:pt x="585" y="382"/>
                  </a:lnTo>
                  <a:lnTo>
                    <a:pt x="580" y="407"/>
                  </a:lnTo>
                  <a:lnTo>
                    <a:pt x="559" y="382"/>
                  </a:lnTo>
                  <a:cubicBezTo>
                    <a:pt x="558" y="381"/>
                    <a:pt x="558" y="381"/>
                    <a:pt x="557" y="380"/>
                  </a:cubicBezTo>
                  <a:lnTo>
                    <a:pt x="538" y="348"/>
                  </a:lnTo>
                  <a:cubicBezTo>
                    <a:pt x="535" y="341"/>
                    <a:pt x="536" y="333"/>
                    <a:pt x="541" y="328"/>
                  </a:cubicBezTo>
                  <a:lnTo>
                    <a:pt x="620" y="249"/>
                  </a:lnTo>
                  <a:lnTo>
                    <a:pt x="616" y="256"/>
                  </a:lnTo>
                  <a:lnTo>
                    <a:pt x="628" y="215"/>
                  </a:lnTo>
                  <a:cubicBezTo>
                    <a:pt x="628" y="212"/>
                    <a:pt x="630" y="210"/>
                    <a:pt x="631" y="208"/>
                  </a:cubicBezTo>
                  <a:lnTo>
                    <a:pt x="768" y="65"/>
                  </a:lnTo>
                  <a:cubicBezTo>
                    <a:pt x="770" y="63"/>
                    <a:pt x="773" y="61"/>
                    <a:pt x="776" y="60"/>
                  </a:cubicBezTo>
                  <a:lnTo>
                    <a:pt x="1030" y="2"/>
                  </a:lnTo>
                  <a:cubicBezTo>
                    <a:pt x="1038" y="0"/>
                    <a:pt x="1046" y="5"/>
                    <a:pt x="1049" y="13"/>
                  </a:cubicBezTo>
                  <a:lnTo>
                    <a:pt x="1102" y="188"/>
                  </a:lnTo>
                  <a:cubicBezTo>
                    <a:pt x="1102" y="189"/>
                    <a:pt x="1102" y="190"/>
                    <a:pt x="1103" y="190"/>
                  </a:cubicBezTo>
                  <a:lnTo>
                    <a:pt x="1118" y="300"/>
                  </a:lnTo>
                  <a:lnTo>
                    <a:pt x="1117" y="297"/>
                  </a:lnTo>
                  <a:lnTo>
                    <a:pt x="1202" y="545"/>
                  </a:lnTo>
                  <a:cubicBezTo>
                    <a:pt x="1203" y="547"/>
                    <a:pt x="1203" y="549"/>
                    <a:pt x="1203" y="551"/>
                  </a:cubicBezTo>
                  <a:lnTo>
                    <a:pt x="1203" y="715"/>
                  </a:lnTo>
                  <a:lnTo>
                    <a:pt x="1203" y="712"/>
                  </a:lnTo>
                  <a:lnTo>
                    <a:pt x="1233" y="878"/>
                  </a:lnTo>
                  <a:cubicBezTo>
                    <a:pt x="1233" y="879"/>
                    <a:pt x="1233" y="880"/>
                    <a:pt x="1233" y="881"/>
                  </a:cubicBezTo>
                  <a:lnTo>
                    <a:pt x="1230" y="968"/>
                  </a:lnTo>
                  <a:cubicBezTo>
                    <a:pt x="1230" y="970"/>
                    <a:pt x="1229" y="972"/>
                    <a:pt x="1228" y="974"/>
                  </a:cubicBezTo>
                  <a:lnTo>
                    <a:pt x="1202" y="1032"/>
                  </a:lnTo>
                  <a:cubicBezTo>
                    <a:pt x="1199" y="1038"/>
                    <a:pt x="1193" y="1042"/>
                    <a:pt x="1186" y="1041"/>
                  </a:cubicBezTo>
                  <a:cubicBezTo>
                    <a:pt x="1180" y="1041"/>
                    <a:pt x="1174" y="1037"/>
                    <a:pt x="1172" y="1030"/>
                  </a:cubicBezTo>
                  <a:lnTo>
                    <a:pt x="1159" y="989"/>
                  </a:lnTo>
                  <a:lnTo>
                    <a:pt x="1169" y="999"/>
                  </a:lnTo>
                  <a:lnTo>
                    <a:pt x="992" y="942"/>
                  </a:lnTo>
                  <a:lnTo>
                    <a:pt x="915" y="904"/>
                  </a:lnTo>
                  <a:cubicBezTo>
                    <a:pt x="913" y="903"/>
                    <a:pt x="912" y="902"/>
                    <a:pt x="910" y="901"/>
                  </a:cubicBezTo>
                  <a:lnTo>
                    <a:pt x="827" y="816"/>
                  </a:lnTo>
                  <a:lnTo>
                    <a:pt x="841" y="821"/>
                  </a:lnTo>
                  <a:lnTo>
                    <a:pt x="60" y="960"/>
                  </a:lnTo>
                  <a:cubicBezTo>
                    <a:pt x="54" y="961"/>
                    <a:pt x="48" y="959"/>
                    <a:pt x="44" y="954"/>
                  </a:cubicBezTo>
                  <a:lnTo>
                    <a:pt x="5" y="89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3" name="Freeform 317"/>
            <p:cNvSpPr>
              <a:spLocks/>
            </p:cNvSpPr>
            <p:nvPr/>
          </p:nvSpPr>
          <p:spPr bwMode="auto">
            <a:xfrm>
              <a:off x="3495676" y="2825751"/>
              <a:ext cx="381000" cy="395288"/>
            </a:xfrm>
            <a:custGeom>
              <a:avLst/>
              <a:gdLst>
                <a:gd name="T0" fmla="*/ 0 w 240"/>
                <a:gd name="T1" fmla="*/ 172 h 249"/>
                <a:gd name="T2" fmla="*/ 8 w 240"/>
                <a:gd name="T3" fmla="*/ 207 h 249"/>
                <a:gd name="T4" fmla="*/ 40 w 240"/>
                <a:gd name="T5" fmla="*/ 231 h 249"/>
                <a:gd name="T6" fmla="*/ 54 w 240"/>
                <a:gd name="T7" fmla="*/ 249 h 249"/>
                <a:gd name="T8" fmla="*/ 100 w 240"/>
                <a:gd name="T9" fmla="*/ 229 h 249"/>
                <a:gd name="T10" fmla="*/ 120 w 240"/>
                <a:gd name="T11" fmla="*/ 225 h 249"/>
                <a:gd name="T12" fmla="*/ 131 w 240"/>
                <a:gd name="T13" fmla="*/ 211 h 249"/>
                <a:gd name="T14" fmla="*/ 150 w 240"/>
                <a:gd name="T15" fmla="*/ 136 h 249"/>
                <a:gd name="T16" fmla="*/ 169 w 240"/>
                <a:gd name="T17" fmla="*/ 145 h 249"/>
                <a:gd name="T18" fmla="*/ 206 w 240"/>
                <a:gd name="T19" fmla="*/ 64 h 249"/>
                <a:gd name="T20" fmla="*/ 235 w 240"/>
                <a:gd name="T21" fmla="*/ 81 h 249"/>
                <a:gd name="T22" fmla="*/ 240 w 240"/>
                <a:gd name="T23" fmla="*/ 67 h 249"/>
                <a:gd name="T24" fmla="*/ 220 w 240"/>
                <a:gd name="T25" fmla="*/ 49 h 249"/>
                <a:gd name="T26" fmla="*/ 203 w 240"/>
                <a:gd name="T27" fmla="*/ 51 h 249"/>
                <a:gd name="T28" fmla="*/ 198 w 240"/>
                <a:gd name="T29" fmla="*/ 60 h 249"/>
                <a:gd name="T30" fmla="*/ 169 w 240"/>
                <a:gd name="T31" fmla="*/ 69 h 249"/>
                <a:gd name="T32" fmla="*/ 151 w 240"/>
                <a:gd name="T33" fmla="*/ 91 h 249"/>
                <a:gd name="T34" fmla="*/ 145 w 240"/>
                <a:gd name="T35" fmla="*/ 56 h 249"/>
                <a:gd name="T36" fmla="*/ 93 w 240"/>
                <a:gd name="T37" fmla="*/ 65 h 249"/>
                <a:gd name="T38" fmla="*/ 83 w 240"/>
                <a:gd name="T39" fmla="*/ 0 h 249"/>
                <a:gd name="T40" fmla="*/ 75 w 240"/>
                <a:gd name="T41" fmla="*/ 6 h 249"/>
                <a:gd name="T42" fmla="*/ 78 w 240"/>
                <a:gd name="T43" fmla="*/ 19 h 249"/>
                <a:gd name="T44" fmla="*/ 73 w 240"/>
                <a:gd name="T45" fmla="*/ 75 h 249"/>
                <a:gd name="T46" fmla="*/ 35 w 240"/>
                <a:gd name="T47" fmla="*/ 110 h 249"/>
                <a:gd name="T48" fmla="*/ 30 w 240"/>
                <a:gd name="T49" fmla="*/ 134 h 249"/>
                <a:gd name="T50" fmla="*/ 19 w 240"/>
                <a:gd name="T51" fmla="*/ 127 h 249"/>
                <a:gd name="T52" fmla="*/ 15 w 240"/>
                <a:gd name="T53" fmla="*/ 157 h 249"/>
                <a:gd name="T54" fmla="*/ 0 w 240"/>
                <a:gd name="T55" fmla="*/ 17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0" h="249">
                  <a:moveTo>
                    <a:pt x="0" y="172"/>
                  </a:moveTo>
                  <a:lnTo>
                    <a:pt x="8" y="207"/>
                  </a:lnTo>
                  <a:lnTo>
                    <a:pt x="40" y="231"/>
                  </a:lnTo>
                  <a:lnTo>
                    <a:pt x="54" y="249"/>
                  </a:lnTo>
                  <a:lnTo>
                    <a:pt x="100" y="229"/>
                  </a:lnTo>
                  <a:lnTo>
                    <a:pt x="120" y="225"/>
                  </a:lnTo>
                  <a:lnTo>
                    <a:pt x="131" y="211"/>
                  </a:lnTo>
                  <a:lnTo>
                    <a:pt x="150" y="136"/>
                  </a:lnTo>
                  <a:lnTo>
                    <a:pt x="169" y="145"/>
                  </a:lnTo>
                  <a:lnTo>
                    <a:pt x="206" y="64"/>
                  </a:lnTo>
                  <a:lnTo>
                    <a:pt x="235" y="81"/>
                  </a:lnTo>
                  <a:lnTo>
                    <a:pt x="240" y="67"/>
                  </a:lnTo>
                  <a:lnTo>
                    <a:pt x="220" y="49"/>
                  </a:lnTo>
                  <a:lnTo>
                    <a:pt x="203" y="51"/>
                  </a:lnTo>
                  <a:lnTo>
                    <a:pt x="198" y="60"/>
                  </a:lnTo>
                  <a:lnTo>
                    <a:pt x="169" y="69"/>
                  </a:lnTo>
                  <a:lnTo>
                    <a:pt x="151" y="91"/>
                  </a:lnTo>
                  <a:lnTo>
                    <a:pt x="145" y="56"/>
                  </a:lnTo>
                  <a:lnTo>
                    <a:pt x="93" y="65"/>
                  </a:lnTo>
                  <a:lnTo>
                    <a:pt x="83" y="0"/>
                  </a:lnTo>
                  <a:lnTo>
                    <a:pt x="75" y="6"/>
                  </a:lnTo>
                  <a:lnTo>
                    <a:pt x="78" y="19"/>
                  </a:lnTo>
                  <a:lnTo>
                    <a:pt x="73" y="75"/>
                  </a:lnTo>
                  <a:lnTo>
                    <a:pt x="35" y="110"/>
                  </a:lnTo>
                  <a:lnTo>
                    <a:pt x="30" y="134"/>
                  </a:lnTo>
                  <a:lnTo>
                    <a:pt x="19" y="127"/>
                  </a:lnTo>
                  <a:lnTo>
                    <a:pt x="15" y="157"/>
                  </a:lnTo>
                  <a:lnTo>
                    <a:pt x="0" y="17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4" name="Freeform 318"/>
            <p:cNvSpPr>
              <a:spLocks noEditPoints="1"/>
            </p:cNvSpPr>
            <p:nvPr/>
          </p:nvSpPr>
          <p:spPr bwMode="auto">
            <a:xfrm>
              <a:off x="3487738" y="2817814"/>
              <a:ext cx="396875" cy="411163"/>
            </a:xfrm>
            <a:custGeom>
              <a:avLst/>
              <a:gdLst>
                <a:gd name="T0" fmla="*/ 33 w 947"/>
                <a:gd name="T1" fmla="*/ 598 h 882"/>
                <a:gd name="T2" fmla="*/ 57 w 947"/>
                <a:gd name="T3" fmla="*/ 708 h 882"/>
                <a:gd name="T4" fmla="*/ 180 w 947"/>
                <a:gd name="T5" fmla="*/ 793 h 882"/>
                <a:gd name="T6" fmla="*/ 218 w 947"/>
                <a:gd name="T7" fmla="*/ 850 h 882"/>
                <a:gd name="T8" fmla="*/ 396 w 947"/>
                <a:gd name="T9" fmla="*/ 781 h 882"/>
                <a:gd name="T10" fmla="*/ 462 w 947"/>
                <a:gd name="T11" fmla="*/ 775 h 882"/>
                <a:gd name="T12" fmla="*/ 501 w 947"/>
                <a:gd name="T13" fmla="*/ 732 h 882"/>
                <a:gd name="T14" fmla="*/ 580 w 947"/>
                <a:gd name="T15" fmla="*/ 465 h 882"/>
                <a:gd name="T16" fmla="*/ 665 w 947"/>
                <a:gd name="T17" fmla="*/ 497 h 882"/>
                <a:gd name="T18" fmla="*/ 787 w 947"/>
                <a:gd name="T19" fmla="*/ 228 h 882"/>
                <a:gd name="T20" fmla="*/ 918 w 947"/>
                <a:gd name="T21" fmla="*/ 278 h 882"/>
                <a:gd name="T22" fmla="*/ 915 w 947"/>
                <a:gd name="T23" fmla="*/ 237 h 882"/>
                <a:gd name="T24" fmla="*/ 841 w 947"/>
                <a:gd name="T25" fmla="*/ 195 h 882"/>
                <a:gd name="T26" fmla="*/ 790 w 947"/>
                <a:gd name="T27" fmla="*/ 206 h 882"/>
                <a:gd name="T28" fmla="*/ 780 w 947"/>
                <a:gd name="T29" fmla="*/ 230 h 882"/>
                <a:gd name="T30" fmla="*/ 662 w 947"/>
                <a:gd name="T31" fmla="*/ 268 h 882"/>
                <a:gd name="T32" fmla="*/ 603 w 947"/>
                <a:gd name="T33" fmla="*/ 337 h 882"/>
                <a:gd name="T34" fmla="*/ 575 w 947"/>
                <a:gd name="T35" fmla="*/ 329 h 882"/>
                <a:gd name="T36" fmla="*/ 571 w 947"/>
                <a:gd name="T37" fmla="*/ 223 h 882"/>
                <a:gd name="T38" fmla="*/ 355 w 947"/>
                <a:gd name="T39" fmla="*/ 240 h 882"/>
                <a:gd name="T40" fmla="*/ 342 w 947"/>
                <a:gd name="T41" fmla="*/ 30 h 882"/>
                <a:gd name="T42" fmla="*/ 318 w 947"/>
                <a:gd name="T43" fmla="*/ 33 h 882"/>
                <a:gd name="T44" fmla="*/ 332 w 947"/>
                <a:gd name="T45" fmla="*/ 82 h 882"/>
                <a:gd name="T46" fmla="*/ 307 w 947"/>
                <a:gd name="T47" fmla="*/ 284 h 882"/>
                <a:gd name="T48" fmla="*/ 167 w 947"/>
                <a:gd name="T49" fmla="*/ 394 h 882"/>
                <a:gd name="T50" fmla="*/ 139 w 947"/>
                <a:gd name="T51" fmla="*/ 486 h 882"/>
                <a:gd name="T52" fmla="*/ 83 w 947"/>
                <a:gd name="T53" fmla="*/ 465 h 882"/>
                <a:gd name="T54" fmla="*/ 93 w 947"/>
                <a:gd name="T55" fmla="*/ 555 h 882"/>
                <a:gd name="T56" fmla="*/ 28 w 947"/>
                <a:gd name="T57" fmla="*/ 614 h 882"/>
                <a:gd name="T58" fmla="*/ 61 w 947"/>
                <a:gd name="T59" fmla="*/ 551 h 882"/>
                <a:gd name="T60" fmla="*/ 83 w 947"/>
                <a:gd name="T61" fmla="*/ 437 h 882"/>
                <a:gd name="T62" fmla="*/ 139 w 947"/>
                <a:gd name="T63" fmla="*/ 457 h 882"/>
                <a:gd name="T64" fmla="*/ 136 w 947"/>
                <a:gd name="T65" fmla="*/ 387 h 882"/>
                <a:gd name="T66" fmla="*/ 286 w 947"/>
                <a:gd name="T67" fmla="*/ 259 h 882"/>
                <a:gd name="T68" fmla="*/ 300 w 947"/>
                <a:gd name="T69" fmla="*/ 79 h 882"/>
                <a:gd name="T70" fmla="*/ 287 w 947"/>
                <a:gd name="T71" fmla="*/ 42 h 882"/>
                <a:gd name="T72" fmla="*/ 324 w 947"/>
                <a:gd name="T73" fmla="*/ 3 h 882"/>
                <a:gd name="T74" fmla="*/ 349 w 947"/>
                <a:gd name="T75" fmla="*/ 14 h 882"/>
                <a:gd name="T76" fmla="*/ 369 w 947"/>
                <a:gd name="T77" fmla="*/ 222 h 882"/>
                <a:gd name="T78" fmla="*/ 584 w 947"/>
                <a:gd name="T79" fmla="*/ 204 h 882"/>
                <a:gd name="T80" fmla="*/ 579 w 947"/>
                <a:gd name="T81" fmla="*/ 315 h 882"/>
                <a:gd name="T82" fmla="*/ 653 w 947"/>
                <a:gd name="T83" fmla="*/ 237 h 882"/>
                <a:gd name="T84" fmla="*/ 754 w 947"/>
                <a:gd name="T85" fmla="*/ 211 h 882"/>
                <a:gd name="T86" fmla="*/ 786 w 947"/>
                <a:gd name="T87" fmla="*/ 174 h 882"/>
                <a:gd name="T88" fmla="*/ 861 w 947"/>
                <a:gd name="T89" fmla="*/ 170 h 882"/>
                <a:gd name="T90" fmla="*/ 944 w 947"/>
                <a:gd name="T91" fmla="*/ 249 h 882"/>
                <a:gd name="T92" fmla="*/ 916 w 947"/>
                <a:gd name="T93" fmla="*/ 307 h 882"/>
                <a:gd name="T94" fmla="*/ 794 w 947"/>
                <a:gd name="T95" fmla="*/ 250 h 882"/>
                <a:gd name="T96" fmla="*/ 672 w 947"/>
                <a:gd name="T97" fmla="*/ 519 h 882"/>
                <a:gd name="T98" fmla="*/ 581 w 947"/>
                <a:gd name="T99" fmla="*/ 494 h 882"/>
                <a:gd name="T100" fmla="*/ 532 w 947"/>
                <a:gd name="T101" fmla="*/ 740 h 882"/>
                <a:gd name="T102" fmla="*/ 487 w 947"/>
                <a:gd name="T103" fmla="*/ 796 h 882"/>
                <a:gd name="T104" fmla="*/ 400 w 947"/>
                <a:gd name="T105" fmla="*/ 812 h 882"/>
                <a:gd name="T106" fmla="*/ 230 w 947"/>
                <a:gd name="T107" fmla="*/ 879 h 882"/>
                <a:gd name="T108" fmla="*/ 157 w 947"/>
                <a:gd name="T109" fmla="*/ 815 h 882"/>
                <a:gd name="T110" fmla="*/ 39 w 947"/>
                <a:gd name="T111" fmla="*/ 734 h 882"/>
                <a:gd name="T112" fmla="*/ 2 w 947"/>
                <a:gd name="T113" fmla="*/ 606 h 882"/>
                <a:gd name="T114" fmla="*/ 67 w 947"/>
                <a:gd name="T115" fmla="*/ 541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7" h="882">
                  <a:moveTo>
                    <a:pt x="28" y="614"/>
                  </a:moveTo>
                  <a:lnTo>
                    <a:pt x="33" y="598"/>
                  </a:lnTo>
                  <a:lnTo>
                    <a:pt x="64" y="717"/>
                  </a:lnTo>
                  <a:lnTo>
                    <a:pt x="57" y="708"/>
                  </a:lnTo>
                  <a:lnTo>
                    <a:pt x="178" y="791"/>
                  </a:lnTo>
                  <a:cubicBezTo>
                    <a:pt x="179" y="792"/>
                    <a:pt x="179" y="792"/>
                    <a:pt x="180" y="793"/>
                  </a:cubicBezTo>
                  <a:lnTo>
                    <a:pt x="236" y="854"/>
                  </a:lnTo>
                  <a:lnTo>
                    <a:pt x="218" y="850"/>
                  </a:lnTo>
                  <a:lnTo>
                    <a:pt x="392" y="782"/>
                  </a:lnTo>
                  <a:cubicBezTo>
                    <a:pt x="393" y="781"/>
                    <a:pt x="394" y="781"/>
                    <a:pt x="396" y="781"/>
                  </a:cubicBezTo>
                  <a:lnTo>
                    <a:pt x="472" y="769"/>
                  </a:lnTo>
                  <a:lnTo>
                    <a:pt x="462" y="775"/>
                  </a:lnTo>
                  <a:lnTo>
                    <a:pt x="504" y="726"/>
                  </a:lnTo>
                  <a:lnTo>
                    <a:pt x="501" y="732"/>
                  </a:lnTo>
                  <a:lnTo>
                    <a:pt x="572" y="475"/>
                  </a:lnTo>
                  <a:cubicBezTo>
                    <a:pt x="573" y="470"/>
                    <a:pt x="576" y="467"/>
                    <a:pt x="580" y="465"/>
                  </a:cubicBezTo>
                  <a:cubicBezTo>
                    <a:pt x="585" y="463"/>
                    <a:pt x="590" y="463"/>
                    <a:pt x="594" y="465"/>
                  </a:cubicBezTo>
                  <a:lnTo>
                    <a:pt x="665" y="497"/>
                  </a:lnTo>
                  <a:lnTo>
                    <a:pt x="644" y="504"/>
                  </a:lnTo>
                  <a:lnTo>
                    <a:pt x="787" y="228"/>
                  </a:lnTo>
                  <a:cubicBezTo>
                    <a:pt x="791" y="220"/>
                    <a:pt x="801" y="217"/>
                    <a:pt x="809" y="221"/>
                  </a:cubicBezTo>
                  <a:lnTo>
                    <a:pt x="918" y="278"/>
                  </a:lnTo>
                  <a:lnTo>
                    <a:pt x="895" y="286"/>
                  </a:lnTo>
                  <a:lnTo>
                    <a:pt x="915" y="237"/>
                  </a:lnTo>
                  <a:lnTo>
                    <a:pt x="920" y="256"/>
                  </a:lnTo>
                  <a:lnTo>
                    <a:pt x="841" y="195"/>
                  </a:lnTo>
                  <a:lnTo>
                    <a:pt x="853" y="199"/>
                  </a:lnTo>
                  <a:lnTo>
                    <a:pt x="790" y="206"/>
                  </a:lnTo>
                  <a:lnTo>
                    <a:pt x="801" y="199"/>
                  </a:lnTo>
                  <a:lnTo>
                    <a:pt x="780" y="230"/>
                  </a:lnTo>
                  <a:cubicBezTo>
                    <a:pt x="778" y="233"/>
                    <a:pt x="775" y="235"/>
                    <a:pt x="771" y="236"/>
                  </a:cubicBezTo>
                  <a:lnTo>
                    <a:pt x="662" y="268"/>
                  </a:lnTo>
                  <a:lnTo>
                    <a:pt x="670" y="263"/>
                  </a:lnTo>
                  <a:lnTo>
                    <a:pt x="603" y="337"/>
                  </a:lnTo>
                  <a:cubicBezTo>
                    <a:pt x="599" y="341"/>
                    <a:pt x="593" y="343"/>
                    <a:pt x="587" y="342"/>
                  </a:cubicBezTo>
                  <a:cubicBezTo>
                    <a:pt x="581" y="340"/>
                    <a:pt x="576" y="335"/>
                    <a:pt x="575" y="329"/>
                  </a:cubicBezTo>
                  <a:lnTo>
                    <a:pt x="552" y="210"/>
                  </a:lnTo>
                  <a:lnTo>
                    <a:pt x="571" y="223"/>
                  </a:lnTo>
                  <a:lnTo>
                    <a:pt x="374" y="253"/>
                  </a:lnTo>
                  <a:cubicBezTo>
                    <a:pt x="365" y="255"/>
                    <a:pt x="357" y="249"/>
                    <a:pt x="355" y="240"/>
                  </a:cubicBezTo>
                  <a:lnTo>
                    <a:pt x="317" y="19"/>
                  </a:lnTo>
                  <a:lnTo>
                    <a:pt x="342" y="30"/>
                  </a:lnTo>
                  <a:lnTo>
                    <a:pt x="311" y="50"/>
                  </a:lnTo>
                  <a:lnTo>
                    <a:pt x="318" y="33"/>
                  </a:lnTo>
                  <a:lnTo>
                    <a:pt x="331" y="76"/>
                  </a:lnTo>
                  <a:cubicBezTo>
                    <a:pt x="332" y="78"/>
                    <a:pt x="332" y="80"/>
                    <a:pt x="332" y="82"/>
                  </a:cubicBezTo>
                  <a:lnTo>
                    <a:pt x="313" y="273"/>
                  </a:lnTo>
                  <a:cubicBezTo>
                    <a:pt x="312" y="277"/>
                    <a:pt x="310" y="281"/>
                    <a:pt x="307" y="284"/>
                  </a:cubicBezTo>
                  <a:lnTo>
                    <a:pt x="161" y="403"/>
                  </a:lnTo>
                  <a:lnTo>
                    <a:pt x="167" y="394"/>
                  </a:lnTo>
                  <a:lnTo>
                    <a:pt x="148" y="475"/>
                  </a:lnTo>
                  <a:cubicBezTo>
                    <a:pt x="147" y="480"/>
                    <a:pt x="143" y="484"/>
                    <a:pt x="139" y="486"/>
                  </a:cubicBezTo>
                  <a:cubicBezTo>
                    <a:pt x="135" y="488"/>
                    <a:pt x="129" y="488"/>
                    <a:pt x="125" y="486"/>
                  </a:cubicBezTo>
                  <a:lnTo>
                    <a:pt x="83" y="465"/>
                  </a:lnTo>
                  <a:lnTo>
                    <a:pt x="106" y="453"/>
                  </a:lnTo>
                  <a:lnTo>
                    <a:pt x="93" y="555"/>
                  </a:lnTo>
                  <a:cubicBezTo>
                    <a:pt x="92" y="559"/>
                    <a:pt x="90" y="563"/>
                    <a:pt x="87" y="565"/>
                  </a:cubicBezTo>
                  <a:lnTo>
                    <a:pt x="28" y="614"/>
                  </a:lnTo>
                  <a:close/>
                  <a:moveTo>
                    <a:pt x="67" y="541"/>
                  </a:moveTo>
                  <a:lnTo>
                    <a:pt x="61" y="551"/>
                  </a:lnTo>
                  <a:lnTo>
                    <a:pt x="74" y="449"/>
                  </a:lnTo>
                  <a:cubicBezTo>
                    <a:pt x="75" y="444"/>
                    <a:pt x="78" y="439"/>
                    <a:pt x="83" y="437"/>
                  </a:cubicBezTo>
                  <a:cubicBezTo>
                    <a:pt x="87" y="434"/>
                    <a:pt x="93" y="434"/>
                    <a:pt x="97" y="437"/>
                  </a:cubicBezTo>
                  <a:lnTo>
                    <a:pt x="139" y="457"/>
                  </a:lnTo>
                  <a:lnTo>
                    <a:pt x="117" y="468"/>
                  </a:lnTo>
                  <a:lnTo>
                    <a:pt x="136" y="387"/>
                  </a:lnTo>
                  <a:cubicBezTo>
                    <a:pt x="137" y="383"/>
                    <a:pt x="138" y="380"/>
                    <a:pt x="141" y="378"/>
                  </a:cubicBezTo>
                  <a:lnTo>
                    <a:pt x="286" y="259"/>
                  </a:lnTo>
                  <a:lnTo>
                    <a:pt x="281" y="270"/>
                  </a:lnTo>
                  <a:lnTo>
                    <a:pt x="300" y="79"/>
                  </a:lnTo>
                  <a:lnTo>
                    <a:pt x="300" y="85"/>
                  </a:lnTo>
                  <a:lnTo>
                    <a:pt x="287" y="42"/>
                  </a:lnTo>
                  <a:cubicBezTo>
                    <a:pt x="285" y="35"/>
                    <a:pt x="288" y="28"/>
                    <a:pt x="293" y="24"/>
                  </a:cubicBezTo>
                  <a:lnTo>
                    <a:pt x="324" y="3"/>
                  </a:lnTo>
                  <a:cubicBezTo>
                    <a:pt x="328" y="0"/>
                    <a:pt x="334" y="0"/>
                    <a:pt x="339" y="2"/>
                  </a:cubicBezTo>
                  <a:cubicBezTo>
                    <a:pt x="344" y="4"/>
                    <a:pt x="348" y="8"/>
                    <a:pt x="349" y="14"/>
                  </a:cubicBezTo>
                  <a:lnTo>
                    <a:pt x="387" y="235"/>
                  </a:lnTo>
                  <a:lnTo>
                    <a:pt x="369" y="222"/>
                  </a:lnTo>
                  <a:lnTo>
                    <a:pt x="566" y="191"/>
                  </a:lnTo>
                  <a:cubicBezTo>
                    <a:pt x="574" y="190"/>
                    <a:pt x="582" y="196"/>
                    <a:pt x="584" y="204"/>
                  </a:cubicBezTo>
                  <a:lnTo>
                    <a:pt x="607" y="323"/>
                  </a:lnTo>
                  <a:lnTo>
                    <a:pt x="579" y="315"/>
                  </a:lnTo>
                  <a:lnTo>
                    <a:pt x="646" y="242"/>
                  </a:lnTo>
                  <a:cubicBezTo>
                    <a:pt x="648" y="240"/>
                    <a:pt x="651" y="238"/>
                    <a:pt x="653" y="237"/>
                  </a:cubicBezTo>
                  <a:lnTo>
                    <a:pt x="762" y="205"/>
                  </a:lnTo>
                  <a:lnTo>
                    <a:pt x="754" y="211"/>
                  </a:lnTo>
                  <a:lnTo>
                    <a:pt x="775" y="181"/>
                  </a:lnTo>
                  <a:cubicBezTo>
                    <a:pt x="777" y="177"/>
                    <a:pt x="782" y="175"/>
                    <a:pt x="786" y="174"/>
                  </a:cubicBezTo>
                  <a:lnTo>
                    <a:pt x="849" y="167"/>
                  </a:lnTo>
                  <a:cubicBezTo>
                    <a:pt x="853" y="166"/>
                    <a:pt x="858" y="167"/>
                    <a:pt x="861" y="170"/>
                  </a:cubicBezTo>
                  <a:lnTo>
                    <a:pt x="939" y="230"/>
                  </a:lnTo>
                  <a:cubicBezTo>
                    <a:pt x="945" y="235"/>
                    <a:pt x="947" y="242"/>
                    <a:pt x="944" y="249"/>
                  </a:cubicBezTo>
                  <a:lnTo>
                    <a:pt x="925" y="298"/>
                  </a:lnTo>
                  <a:cubicBezTo>
                    <a:pt x="924" y="302"/>
                    <a:pt x="920" y="306"/>
                    <a:pt x="916" y="307"/>
                  </a:cubicBezTo>
                  <a:cubicBezTo>
                    <a:pt x="912" y="309"/>
                    <a:pt x="907" y="309"/>
                    <a:pt x="903" y="306"/>
                  </a:cubicBezTo>
                  <a:lnTo>
                    <a:pt x="794" y="250"/>
                  </a:lnTo>
                  <a:lnTo>
                    <a:pt x="816" y="243"/>
                  </a:lnTo>
                  <a:lnTo>
                    <a:pt x="672" y="519"/>
                  </a:lnTo>
                  <a:cubicBezTo>
                    <a:pt x="668" y="526"/>
                    <a:pt x="659" y="529"/>
                    <a:pt x="651" y="526"/>
                  </a:cubicBezTo>
                  <a:lnTo>
                    <a:pt x="581" y="494"/>
                  </a:lnTo>
                  <a:lnTo>
                    <a:pt x="603" y="483"/>
                  </a:lnTo>
                  <a:lnTo>
                    <a:pt x="532" y="740"/>
                  </a:lnTo>
                  <a:cubicBezTo>
                    <a:pt x="531" y="743"/>
                    <a:pt x="530" y="745"/>
                    <a:pt x="529" y="746"/>
                  </a:cubicBezTo>
                  <a:lnTo>
                    <a:pt x="487" y="796"/>
                  </a:lnTo>
                  <a:cubicBezTo>
                    <a:pt x="484" y="798"/>
                    <a:pt x="481" y="800"/>
                    <a:pt x="477" y="801"/>
                  </a:cubicBezTo>
                  <a:lnTo>
                    <a:pt x="400" y="812"/>
                  </a:lnTo>
                  <a:lnTo>
                    <a:pt x="404" y="811"/>
                  </a:lnTo>
                  <a:lnTo>
                    <a:pt x="230" y="879"/>
                  </a:lnTo>
                  <a:cubicBezTo>
                    <a:pt x="224" y="882"/>
                    <a:pt x="217" y="880"/>
                    <a:pt x="212" y="875"/>
                  </a:cubicBezTo>
                  <a:lnTo>
                    <a:pt x="157" y="815"/>
                  </a:lnTo>
                  <a:lnTo>
                    <a:pt x="159" y="817"/>
                  </a:lnTo>
                  <a:lnTo>
                    <a:pt x="39" y="734"/>
                  </a:lnTo>
                  <a:cubicBezTo>
                    <a:pt x="36" y="732"/>
                    <a:pt x="34" y="729"/>
                    <a:pt x="33" y="725"/>
                  </a:cubicBezTo>
                  <a:lnTo>
                    <a:pt x="2" y="606"/>
                  </a:lnTo>
                  <a:cubicBezTo>
                    <a:pt x="0" y="600"/>
                    <a:pt x="2" y="594"/>
                    <a:pt x="7" y="590"/>
                  </a:cubicBezTo>
                  <a:lnTo>
                    <a:pt x="67" y="54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5" name="Freeform 319"/>
            <p:cNvSpPr>
              <a:spLocks/>
            </p:cNvSpPr>
            <p:nvPr/>
          </p:nvSpPr>
          <p:spPr bwMode="auto">
            <a:xfrm>
              <a:off x="3433763" y="2930526"/>
              <a:ext cx="650875" cy="385763"/>
            </a:xfrm>
            <a:custGeom>
              <a:avLst/>
              <a:gdLst>
                <a:gd name="T0" fmla="*/ 38 w 410"/>
                <a:gd name="T1" fmla="*/ 217 h 243"/>
                <a:gd name="T2" fmla="*/ 40 w 410"/>
                <a:gd name="T3" fmla="*/ 212 h 243"/>
                <a:gd name="T4" fmla="*/ 65 w 410"/>
                <a:gd name="T5" fmla="*/ 184 h 243"/>
                <a:gd name="T6" fmla="*/ 80 w 410"/>
                <a:gd name="T7" fmla="*/ 166 h 243"/>
                <a:gd name="T8" fmla="*/ 94 w 410"/>
                <a:gd name="T9" fmla="*/ 184 h 243"/>
                <a:gd name="T10" fmla="*/ 140 w 410"/>
                <a:gd name="T11" fmla="*/ 165 h 243"/>
                <a:gd name="T12" fmla="*/ 160 w 410"/>
                <a:gd name="T13" fmla="*/ 161 h 243"/>
                <a:gd name="T14" fmla="*/ 171 w 410"/>
                <a:gd name="T15" fmla="*/ 146 h 243"/>
                <a:gd name="T16" fmla="*/ 189 w 410"/>
                <a:gd name="T17" fmla="*/ 71 h 243"/>
                <a:gd name="T18" fmla="*/ 207 w 410"/>
                <a:gd name="T19" fmla="*/ 81 h 243"/>
                <a:gd name="T20" fmla="*/ 245 w 410"/>
                <a:gd name="T21" fmla="*/ 0 h 243"/>
                <a:gd name="T22" fmla="*/ 273 w 410"/>
                <a:gd name="T23" fmla="*/ 18 h 243"/>
                <a:gd name="T24" fmla="*/ 278 w 410"/>
                <a:gd name="T25" fmla="*/ 3 h 243"/>
                <a:gd name="T26" fmla="*/ 292 w 410"/>
                <a:gd name="T27" fmla="*/ 7 h 243"/>
                <a:gd name="T28" fmla="*/ 318 w 410"/>
                <a:gd name="T29" fmla="*/ 32 h 243"/>
                <a:gd name="T30" fmla="*/ 309 w 410"/>
                <a:gd name="T31" fmla="*/ 56 h 243"/>
                <a:gd name="T32" fmla="*/ 312 w 410"/>
                <a:gd name="T33" fmla="*/ 67 h 243"/>
                <a:gd name="T34" fmla="*/ 323 w 410"/>
                <a:gd name="T35" fmla="*/ 62 h 243"/>
                <a:gd name="T36" fmla="*/ 332 w 410"/>
                <a:gd name="T37" fmla="*/ 73 h 243"/>
                <a:gd name="T38" fmla="*/ 371 w 410"/>
                <a:gd name="T39" fmla="*/ 87 h 243"/>
                <a:gd name="T40" fmla="*/ 334 w 410"/>
                <a:gd name="T41" fmla="*/ 84 h 243"/>
                <a:gd name="T42" fmla="*/ 374 w 410"/>
                <a:gd name="T43" fmla="*/ 122 h 243"/>
                <a:gd name="T44" fmla="*/ 350 w 410"/>
                <a:gd name="T45" fmla="*/ 117 h 243"/>
                <a:gd name="T46" fmla="*/ 398 w 410"/>
                <a:gd name="T47" fmla="*/ 152 h 243"/>
                <a:gd name="T48" fmla="*/ 410 w 410"/>
                <a:gd name="T49" fmla="*/ 173 h 243"/>
                <a:gd name="T50" fmla="*/ 402 w 410"/>
                <a:gd name="T51" fmla="*/ 171 h 243"/>
                <a:gd name="T52" fmla="*/ 401 w 410"/>
                <a:gd name="T53" fmla="*/ 177 h 243"/>
                <a:gd name="T54" fmla="*/ 239 w 410"/>
                <a:gd name="T55" fmla="*/ 210 h 243"/>
                <a:gd name="T56" fmla="*/ 106 w 410"/>
                <a:gd name="T57" fmla="*/ 228 h 243"/>
                <a:gd name="T58" fmla="*/ 0 w 410"/>
                <a:gd name="T59" fmla="*/ 243 h 243"/>
                <a:gd name="T60" fmla="*/ 38 w 410"/>
                <a:gd name="T61" fmla="*/ 217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0" h="243">
                  <a:moveTo>
                    <a:pt x="38" y="217"/>
                  </a:moveTo>
                  <a:lnTo>
                    <a:pt x="40" y="212"/>
                  </a:lnTo>
                  <a:lnTo>
                    <a:pt x="65" y="184"/>
                  </a:lnTo>
                  <a:lnTo>
                    <a:pt x="80" y="166"/>
                  </a:lnTo>
                  <a:lnTo>
                    <a:pt x="94" y="184"/>
                  </a:lnTo>
                  <a:lnTo>
                    <a:pt x="140" y="165"/>
                  </a:lnTo>
                  <a:lnTo>
                    <a:pt x="160" y="161"/>
                  </a:lnTo>
                  <a:lnTo>
                    <a:pt x="171" y="146"/>
                  </a:lnTo>
                  <a:lnTo>
                    <a:pt x="189" y="71"/>
                  </a:lnTo>
                  <a:lnTo>
                    <a:pt x="207" y="81"/>
                  </a:lnTo>
                  <a:lnTo>
                    <a:pt x="245" y="0"/>
                  </a:lnTo>
                  <a:lnTo>
                    <a:pt x="273" y="18"/>
                  </a:lnTo>
                  <a:lnTo>
                    <a:pt x="278" y="3"/>
                  </a:lnTo>
                  <a:lnTo>
                    <a:pt x="292" y="7"/>
                  </a:lnTo>
                  <a:lnTo>
                    <a:pt x="318" y="32"/>
                  </a:lnTo>
                  <a:lnTo>
                    <a:pt x="309" y="56"/>
                  </a:lnTo>
                  <a:lnTo>
                    <a:pt x="312" y="67"/>
                  </a:lnTo>
                  <a:lnTo>
                    <a:pt x="323" y="62"/>
                  </a:lnTo>
                  <a:lnTo>
                    <a:pt x="332" y="73"/>
                  </a:lnTo>
                  <a:lnTo>
                    <a:pt x="371" y="87"/>
                  </a:lnTo>
                  <a:lnTo>
                    <a:pt x="334" y="84"/>
                  </a:lnTo>
                  <a:lnTo>
                    <a:pt x="374" y="122"/>
                  </a:lnTo>
                  <a:lnTo>
                    <a:pt x="350" y="117"/>
                  </a:lnTo>
                  <a:lnTo>
                    <a:pt x="398" y="152"/>
                  </a:lnTo>
                  <a:lnTo>
                    <a:pt x="410" y="173"/>
                  </a:lnTo>
                  <a:lnTo>
                    <a:pt x="402" y="171"/>
                  </a:lnTo>
                  <a:lnTo>
                    <a:pt x="401" y="177"/>
                  </a:lnTo>
                  <a:lnTo>
                    <a:pt x="239" y="210"/>
                  </a:lnTo>
                  <a:lnTo>
                    <a:pt x="106" y="228"/>
                  </a:lnTo>
                  <a:lnTo>
                    <a:pt x="0" y="243"/>
                  </a:lnTo>
                  <a:lnTo>
                    <a:pt x="38" y="217"/>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6" name="Freeform 320"/>
            <p:cNvSpPr>
              <a:spLocks noEditPoints="1"/>
            </p:cNvSpPr>
            <p:nvPr/>
          </p:nvSpPr>
          <p:spPr bwMode="auto">
            <a:xfrm>
              <a:off x="3427413" y="2922589"/>
              <a:ext cx="665163" cy="401638"/>
            </a:xfrm>
            <a:custGeom>
              <a:avLst/>
              <a:gdLst>
                <a:gd name="T0" fmla="*/ 149 w 1586"/>
                <a:gd name="T1" fmla="*/ 734 h 865"/>
                <a:gd name="T2" fmla="*/ 308 w 1586"/>
                <a:gd name="T3" fmla="*/ 573 h 865"/>
                <a:gd name="T4" fmla="*/ 384 w 1586"/>
                <a:gd name="T5" fmla="*/ 634 h 865"/>
                <a:gd name="T6" fmla="*/ 541 w 1586"/>
                <a:gd name="T7" fmla="*/ 563 h 865"/>
                <a:gd name="T8" fmla="*/ 649 w 1586"/>
                <a:gd name="T9" fmla="*/ 506 h 865"/>
                <a:gd name="T10" fmla="*/ 724 w 1586"/>
                <a:gd name="T11" fmla="*/ 245 h 865"/>
                <a:gd name="T12" fmla="*/ 787 w 1586"/>
                <a:gd name="T13" fmla="*/ 285 h 865"/>
                <a:gd name="T14" fmla="*/ 950 w 1586"/>
                <a:gd name="T15" fmla="*/ 3 h 865"/>
                <a:gd name="T16" fmla="*/ 1054 w 1586"/>
                <a:gd name="T17" fmla="*/ 22 h 865"/>
                <a:gd name="T18" fmla="*/ 1133 w 1586"/>
                <a:gd name="T19" fmla="*/ 29 h 865"/>
                <a:gd name="T20" fmla="*/ 1199 w 1586"/>
                <a:gd name="T21" fmla="*/ 213 h 865"/>
                <a:gd name="T22" fmla="*/ 1191 w 1586"/>
                <a:gd name="T23" fmla="*/ 232 h 865"/>
                <a:gd name="T24" fmla="*/ 1284 w 1586"/>
                <a:gd name="T25" fmla="*/ 257 h 865"/>
                <a:gd name="T26" fmla="*/ 1438 w 1586"/>
                <a:gd name="T27" fmla="*/ 315 h 865"/>
                <a:gd name="T28" fmla="*/ 1291 w 1586"/>
                <a:gd name="T29" fmla="*/ 293 h 865"/>
                <a:gd name="T30" fmla="*/ 1427 w 1586"/>
                <a:gd name="T31" fmla="*/ 449 h 865"/>
                <a:gd name="T32" fmla="*/ 1533 w 1586"/>
                <a:gd name="T33" fmla="*/ 522 h 865"/>
                <a:gd name="T34" fmla="*/ 1582 w 1586"/>
                <a:gd name="T35" fmla="*/ 618 h 865"/>
                <a:gd name="T36" fmla="*/ 1553 w 1586"/>
                <a:gd name="T37" fmla="*/ 604 h 865"/>
                <a:gd name="T38" fmla="*/ 925 w 1586"/>
                <a:gd name="T39" fmla="*/ 749 h 865"/>
                <a:gd name="T40" fmla="*/ 2 w 1586"/>
                <a:gd name="T41" fmla="*/ 854 h 865"/>
                <a:gd name="T42" fmla="*/ 26 w 1586"/>
                <a:gd name="T43" fmla="*/ 862 h 865"/>
                <a:gd name="T44" fmla="*/ 919 w 1586"/>
                <a:gd name="T45" fmla="*/ 718 h 865"/>
                <a:gd name="T46" fmla="*/ 1522 w 1586"/>
                <a:gd name="T47" fmla="*/ 598 h 865"/>
                <a:gd name="T48" fmla="*/ 1573 w 1586"/>
                <a:gd name="T49" fmla="*/ 593 h 865"/>
                <a:gd name="T50" fmla="*/ 1516 w 1586"/>
                <a:gd name="T51" fmla="*/ 549 h 865"/>
                <a:gd name="T52" fmla="*/ 1342 w 1586"/>
                <a:gd name="T53" fmla="*/ 403 h 865"/>
                <a:gd name="T54" fmla="*/ 1270 w 1586"/>
                <a:gd name="T55" fmla="*/ 317 h 865"/>
                <a:gd name="T56" fmla="*/ 1423 w 1586"/>
                <a:gd name="T57" fmla="*/ 297 h 865"/>
                <a:gd name="T58" fmla="*/ 1259 w 1586"/>
                <a:gd name="T59" fmla="*/ 277 h 865"/>
                <a:gd name="T60" fmla="*/ 1204 w 1586"/>
                <a:gd name="T61" fmla="*/ 261 h 865"/>
                <a:gd name="T62" fmla="*/ 1169 w 1586"/>
                <a:gd name="T63" fmla="*/ 212 h 865"/>
                <a:gd name="T64" fmla="*/ 1208 w 1586"/>
                <a:gd name="T65" fmla="*/ 140 h 865"/>
                <a:gd name="T66" fmla="*/ 1065 w 1586"/>
                <a:gd name="T67" fmla="*/ 43 h 865"/>
                <a:gd name="T68" fmla="*/ 1056 w 1586"/>
                <a:gd name="T69" fmla="*/ 92 h 865"/>
                <a:gd name="T70" fmla="*/ 957 w 1586"/>
                <a:gd name="T71" fmla="*/ 24 h 865"/>
                <a:gd name="T72" fmla="*/ 724 w 1586"/>
                <a:gd name="T73" fmla="*/ 274 h 865"/>
                <a:gd name="T74" fmla="*/ 674 w 1586"/>
                <a:gd name="T75" fmla="*/ 527 h 865"/>
                <a:gd name="T76" fmla="*/ 547 w 1586"/>
                <a:gd name="T77" fmla="*/ 594 h 865"/>
                <a:gd name="T78" fmla="*/ 360 w 1586"/>
                <a:gd name="T79" fmla="*/ 655 h 865"/>
                <a:gd name="T80" fmla="*/ 272 w 1586"/>
                <a:gd name="T81" fmla="*/ 656 h 865"/>
                <a:gd name="T82" fmla="*/ 174 w 1586"/>
                <a:gd name="T83" fmla="*/ 76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6" h="865">
                  <a:moveTo>
                    <a:pt x="150" y="744"/>
                  </a:moveTo>
                  <a:lnTo>
                    <a:pt x="144" y="753"/>
                  </a:lnTo>
                  <a:lnTo>
                    <a:pt x="149" y="734"/>
                  </a:lnTo>
                  <a:cubicBezTo>
                    <a:pt x="150" y="732"/>
                    <a:pt x="152" y="730"/>
                    <a:pt x="154" y="728"/>
                  </a:cubicBezTo>
                  <a:lnTo>
                    <a:pt x="250" y="633"/>
                  </a:lnTo>
                  <a:lnTo>
                    <a:pt x="308" y="573"/>
                  </a:lnTo>
                  <a:cubicBezTo>
                    <a:pt x="311" y="570"/>
                    <a:pt x="315" y="568"/>
                    <a:pt x="320" y="568"/>
                  </a:cubicBezTo>
                  <a:cubicBezTo>
                    <a:pt x="324" y="568"/>
                    <a:pt x="329" y="570"/>
                    <a:pt x="332" y="574"/>
                  </a:cubicBezTo>
                  <a:lnTo>
                    <a:pt x="384" y="634"/>
                  </a:lnTo>
                  <a:lnTo>
                    <a:pt x="367" y="630"/>
                  </a:lnTo>
                  <a:lnTo>
                    <a:pt x="538" y="564"/>
                  </a:lnTo>
                  <a:cubicBezTo>
                    <a:pt x="539" y="563"/>
                    <a:pt x="540" y="563"/>
                    <a:pt x="541" y="563"/>
                  </a:cubicBezTo>
                  <a:lnTo>
                    <a:pt x="617" y="550"/>
                  </a:lnTo>
                  <a:lnTo>
                    <a:pt x="608" y="555"/>
                  </a:lnTo>
                  <a:lnTo>
                    <a:pt x="649" y="506"/>
                  </a:lnTo>
                  <a:lnTo>
                    <a:pt x="646" y="512"/>
                  </a:lnTo>
                  <a:lnTo>
                    <a:pt x="716" y="256"/>
                  </a:lnTo>
                  <a:cubicBezTo>
                    <a:pt x="717" y="251"/>
                    <a:pt x="720" y="247"/>
                    <a:pt x="724" y="245"/>
                  </a:cubicBezTo>
                  <a:cubicBezTo>
                    <a:pt x="729" y="243"/>
                    <a:pt x="734" y="243"/>
                    <a:pt x="738" y="245"/>
                  </a:cubicBezTo>
                  <a:lnTo>
                    <a:pt x="808" y="277"/>
                  </a:lnTo>
                  <a:lnTo>
                    <a:pt x="787" y="285"/>
                  </a:lnTo>
                  <a:lnTo>
                    <a:pt x="928" y="9"/>
                  </a:lnTo>
                  <a:cubicBezTo>
                    <a:pt x="930" y="5"/>
                    <a:pt x="934" y="2"/>
                    <a:pt x="938" y="1"/>
                  </a:cubicBezTo>
                  <a:cubicBezTo>
                    <a:pt x="942" y="0"/>
                    <a:pt x="947" y="0"/>
                    <a:pt x="950" y="3"/>
                  </a:cubicBezTo>
                  <a:lnTo>
                    <a:pt x="1058" y="63"/>
                  </a:lnTo>
                  <a:lnTo>
                    <a:pt x="1035" y="71"/>
                  </a:lnTo>
                  <a:lnTo>
                    <a:pt x="1054" y="22"/>
                  </a:lnTo>
                  <a:cubicBezTo>
                    <a:pt x="1057" y="14"/>
                    <a:pt x="1065" y="10"/>
                    <a:pt x="1073" y="12"/>
                  </a:cubicBezTo>
                  <a:lnTo>
                    <a:pt x="1126" y="25"/>
                  </a:lnTo>
                  <a:cubicBezTo>
                    <a:pt x="1128" y="26"/>
                    <a:pt x="1131" y="27"/>
                    <a:pt x="1133" y="29"/>
                  </a:cubicBezTo>
                  <a:lnTo>
                    <a:pt x="1229" y="116"/>
                  </a:lnTo>
                  <a:cubicBezTo>
                    <a:pt x="1234" y="120"/>
                    <a:pt x="1236" y="128"/>
                    <a:pt x="1233" y="134"/>
                  </a:cubicBezTo>
                  <a:lnTo>
                    <a:pt x="1199" y="213"/>
                  </a:lnTo>
                  <a:lnTo>
                    <a:pt x="1199" y="202"/>
                  </a:lnTo>
                  <a:lnTo>
                    <a:pt x="1213" y="242"/>
                  </a:lnTo>
                  <a:lnTo>
                    <a:pt x="1191" y="232"/>
                  </a:lnTo>
                  <a:lnTo>
                    <a:pt x="1232" y="213"/>
                  </a:lnTo>
                  <a:cubicBezTo>
                    <a:pt x="1239" y="210"/>
                    <a:pt x="1247" y="212"/>
                    <a:pt x="1251" y="218"/>
                  </a:cubicBezTo>
                  <a:lnTo>
                    <a:pt x="1284" y="257"/>
                  </a:lnTo>
                  <a:lnTo>
                    <a:pt x="1276" y="252"/>
                  </a:lnTo>
                  <a:lnTo>
                    <a:pt x="1427" y="297"/>
                  </a:lnTo>
                  <a:cubicBezTo>
                    <a:pt x="1435" y="300"/>
                    <a:pt x="1439" y="307"/>
                    <a:pt x="1438" y="315"/>
                  </a:cubicBezTo>
                  <a:cubicBezTo>
                    <a:pt x="1437" y="323"/>
                    <a:pt x="1429" y="329"/>
                    <a:pt x="1421" y="329"/>
                  </a:cubicBezTo>
                  <a:lnTo>
                    <a:pt x="1280" y="321"/>
                  </a:lnTo>
                  <a:lnTo>
                    <a:pt x="1291" y="293"/>
                  </a:lnTo>
                  <a:lnTo>
                    <a:pt x="1440" y="421"/>
                  </a:lnTo>
                  <a:cubicBezTo>
                    <a:pt x="1446" y="426"/>
                    <a:pt x="1447" y="434"/>
                    <a:pt x="1444" y="440"/>
                  </a:cubicBezTo>
                  <a:cubicBezTo>
                    <a:pt x="1441" y="447"/>
                    <a:pt x="1434" y="450"/>
                    <a:pt x="1427" y="449"/>
                  </a:cubicBezTo>
                  <a:lnTo>
                    <a:pt x="1336" y="434"/>
                  </a:lnTo>
                  <a:lnTo>
                    <a:pt x="1348" y="405"/>
                  </a:lnTo>
                  <a:lnTo>
                    <a:pt x="1533" y="522"/>
                  </a:lnTo>
                  <a:cubicBezTo>
                    <a:pt x="1535" y="523"/>
                    <a:pt x="1536" y="525"/>
                    <a:pt x="1538" y="527"/>
                  </a:cubicBezTo>
                  <a:lnTo>
                    <a:pt x="1583" y="600"/>
                  </a:lnTo>
                  <a:cubicBezTo>
                    <a:pt x="1586" y="606"/>
                    <a:pt x="1586" y="613"/>
                    <a:pt x="1582" y="618"/>
                  </a:cubicBezTo>
                  <a:cubicBezTo>
                    <a:pt x="1579" y="623"/>
                    <a:pt x="1572" y="626"/>
                    <a:pt x="1566" y="624"/>
                  </a:cubicBezTo>
                  <a:lnTo>
                    <a:pt x="1534" y="617"/>
                  </a:lnTo>
                  <a:lnTo>
                    <a:pt x="1553" y="604"/>
                  </a:lnTo>
                  <a:lnTo>
                    <a:pt x="1549" y="625"/>
                  </a:lnTo>
                  <a:cubicBezTo>
                    <a:pt x="1548" y="631"/>
                    <a:pt x="1543" y="637"/>
                    <a:pt x="1536" y="638"/>
                  </a:cubicBezTo>
                  <a:lnTo>
                    <a:pt x="925" y="749"/>
                  </a:lnTo>
                  <a:lnTo>
                    <a:pt x="418" y="812"/>
                  </a:lnTo>
                  <a:lnTo>
                    <a:pt x="20" y="864"/>
                  </a:lnTo>
                  <a:cubicBezTo>
                    <a:pt x="12" y="865"/>
                    <a:pt x="5" y="861"/>
                    <a:pt x="2" y="854"/>
                  </a:cubicBezTo>
                  <a:cubicBezTo>
                    <a:pt x="0" y="847"/>
                    <a:pt x="3" y="839"/>
                    <a:pt x="9" y="835"/>
                  </a:cubicBezTo>
                  <a:lnTo>
                    <a:pt x="150" y="744"/>
                  </a:lnTo>
                  <a:close/>
                  <a:moveTo>
                    <a:pt x="26" y="862"/>
                  </a:moveTo>
                  <a:lnTo>
                    <a:pt x="15" y="833"/>
                  </a:lnTo>
                  <a:lnTo>
                    <a:pt x="414" y="780"/>
                  </a:lnTo>
                  <a:lnTo>
                    <a:pt x="919" y="718"/>
                  </a:lnTo>
                  <a:lnTo>
                    <a:pt x="1531" y="606"/>
                  </a:lnTo>
                  <a:lnTo>
                    <a:pt x="1518" y="619"/>
                  </a:lnTo>
                  <a:lnTo>
                    <a:pt x="1522" y="598"/>
                  </a:lnTo>
                  <a:cubicBezTo>
                    <a:pt x="1522" y="594"/>
                    <a:pt x="1525" y="590"/>
                    <a:pt x="1529" y="588"/>
                  </a:cubicBezTo>
                  <a:cubicBezTo>
                    <a:pt x="1532" y="586"/>
                    <a:pt x="1537" y="585"/>
                    <a:pt x="1541" y="586"/>
                  </a:cubicBezTo>
                  <a:lnTo>
                    <a:pt x="1573" y="593"/>
                  </a:lnTo>
                  <a:lnTo>
                    <a:pt x="1556" y="617"/>
                  </a:lnTo>
                  <a:lnTo>
                    <a:pt x="1511" y="544"/>
                  </a:lnTo>
                  <a:lnTo>
                    <a:pt x="1516" y="549"/>
                  </a:lnTo>
                  <a:lnTo>
                    <a:pt x="1331" y="432"/>
                  </a:lnTo>
                  <a:cubicBezTo>
                    <a:pt x="1324" y="428"/>
                    <a:pt x="1321" y="420"/>
                    <a:pt x="1324" y="413"/>
                  </a:cubicBezTo>
                  <a:cubicBezTo>
                    <a:pt x="1327" y="405"/>
                    <a:pt x="1334" y="401"/>
                    <a:pt x="1342" y="403"/>
                  </a:cubicBezTo>
                  <a:lnTo>
                    <a:pt x="1432" y="418"/>
                  </a:lnTo>
                  <a:lnTo>
                    <a:pt x="1419" y="446"/>
                  </a:lnTo>
                  <a:lnTo>
                    <a:pt x="1270" y="317"/>
                  </a:lnTo>
                  <a:cubicBezTo>
                    <a:pt x="1265" y="313"/>
                    <a:pt x="1263" y="306"/>
                    <a:pt x="1266" y="299"/>
                  </a:cubicBezTo>
                  <a:cubicBezTo>
                    <a:pt x="1268" y="293"/>
                    <a:pt x="1275" y="289"/>
                    <a:pt x="1281" y="289"/>
                  </a:cubicBezTo>
                  <a:lnTo>
                    <a:pt x="1423" y="297"/>
                  </a:lnTo>
                  <a:lnTo>
                    <a:pt x="1418" y="328"/>
                  </a:lnTo>
                  <a:lnTo>
                    <a:pt x="1267" y="283"/>
                  </a:lnTo>
                  <a:cubicBezTo>
                    <a:pt x="1263" y="282"/>
                    <a:pt x="1261" y="280"/>
                    <a:pt x="1259" y="277"/>
                  </a:cubicBezTo>
                  <a:lnTo>
                    <a:pt x="1227" y="238"/>
                  </a:lnTo>
                  <a:lnTo>
                    <a:pt x="1246" y="242"/>
                  </a:lnTo>
                  <a:lnTo>
                    <a:pt x="1204" y="261"/>
                  </a:lnTo>
                  <a:cubicBezTo>
                    <a:pt x="1200" y="263"/>
                    <a:pt x="1195" y="263"/>
                    <a:pt x="1191" y="261"/>
                  </a:cubicBezTo>
                  <a:cubicBezTo>
                    <a:pt x="1187" y="259"/>
                    <a:pt x="1184" y="256"/>
                    <a:pt x="1182" y="252"/>
                  </a:cubicBezTo>
                  <a:lnTo>
                    <a:pt x="1169" y="212"/>
                  </a:lnTo>
                  <a:cubicBezTo>
                    <a:pt x="1168" y="208"/>
                    <a:pt x="1168" y="204"/>
                    <a:pt x="1170" y="201"/>
                  </a:cubicBezTo>
                  <a:lnTo>
                    <a:pt x="1204" y="121"/>
                  </a:lnTo>
                  <a:lnTo>
                    <a:pt x="1208" y="140"/>
                  </a:lnTo>
                  <a:lnTo>
                    <a:pt x="1111" y="53"/>
                  </a:lnTo>
                  <a:lnTo>
                    <a:pt x="1118" y="57"/>
                  </a:lnTo>
                  <a:lnTo>
                    <a:pt x="1065" y="43"/>
                  </a:lnTo>
                  <a:lnTo>
                    <a:pt x="1084" y="34"/>
                  </a:lnTo>
                  <a:lnTo>
                    <a:pt x="1065" y="83"/>
                  </a:lnTo>
                  <a:cubicBezTo>
                    <a:pt x="1064" y="87"/>
                    <a:pt x="1060" y="90"/>
                    <a:pt x="1056" y="92"/>
                  </a:cubicBezTo>
                  <a:cubicBezTo>
                    <a:pt x="1051" y="93"/>
                    <a:pt x="1046" y="93"/>
                    <a:pt x="1042" y="91"/>
                  </a:cubicBezTo>
                  <a:lnTo>
                    <a:pt x="935" y="30"/>
                  </a:lnTo>
                  <a:lnTo>
                    <a:pt x="957" y="24"/>
                  </a:lnTo>
                  <a:lnTo>
                    <a:pt x="815" y="299"/>
                  </a:lnTo>
                  <a:cubicBezTo>
                    <a:pt x="811" y="307"/>
                    <a:pt x="802" y="310"/>
                    <a:pt x="794" y="306"/>
                  </a:cubicBezTo>
                  <a:lnTo>
                    <a:pt x="724" y="274"/>
                  </a:lnTo>
                  <a:lnTo>
                    <a:pt x="747" y="264"/>
                  </a:lnTo>
                  <a:lnTo>
                    <a:pt x="677" y="521"/>
                  </a:lnTo>
                  <a:cubicBezTo>
                    <a:pt x="676" y="523"/>
                    <a:pt x="675" y="525"/>
                    <a:pt x="674" y="527"/>
                  </a:cubicBezTo>
                  <a:lnTo>
                    <a:pt x="632" y="576"/>
                  </a:lnTo>
                  <a:cubicBezTo>
                    <a:pt x="630" y="579"/>
                    <a:pt x="626" y="581"/>
                    <a:pt x="623" y="581"/>
                  </a:cubicBezTo>
                  <a:lnTo>
                    <a:pt x="547" y="594"/>
                  </a:lnTo>
                  <a:lnTo>
                    <a:pt x="550" y="594"/>
                  </a:lnTo>
                  <a:lnTo>
                    <a:pt x="378" y="660"/>
                  </a:lnTo>
                  <a:cubicBezTo>
                    <a:pt x="372" y="662"/>
                    <a:pt x="365" y="660"/>
                    <a:pt x="360" y="655"/>
                  </a:cubicBezTo>
                  <a:lnTo>
                    <a:pt x="308" y="595"/>
                  </a:lnTo>
                  <a:lnTo>
                    <a:pt x="331" y="595"/>
                  </a:lnTo>
                  <a:lnTo>
                    <a:pt x="272" y="656"/>
                  </a:lnTo>
                  <a:lnTo>
                    <a:pt x="176" y="750"/>
                  </a:lnTo>
                  <a:lnTo>
                    <a:pt x="180" y="744"/>
                  </a:lnTo>
                  <a:lnTo>
                    <a:pt x="174" y="763"/>
                  </a:lnTo>
                  <a:cubicBezTo>
                    <a:pt x="173" y="766"/>
                    <a:pt x="171" y="769"/>
                    <a:pt x="168" y="771"/>
                  </a:cubicBezTo>
                  <a:lnTo>
                    <a:pt x="26" y="86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7" name="Freeform 321"/>
            <p:cNvSpPr>
              <a:spLocks/>
            </p:cNvSpPr>
            <p:nvPr/>
          </p:nvSpPr>
          <p:spPr bwMode="auto">
            <a:xfrm>
              <a:off x="2951163" y="3041651"/>
              <a:ext cx="611188" cy="327025"/>
            </a:xfrm>
            <a:custGeom>
              <a:avLst/>
              <a:gdLst>
                <a:gd name="T0" fmla="*/ 4 w 385"/>
                <a:gd name="T1" fmla="*/ 195 h 206"/>
                <a:gd name="T2" fmla="*/ 12 w 385"/>
                <a:gd name="T3" fmla="*/ 195 h 206"/>
                <a:gd name="T4" fmla="*/ 15 w 385"/>
                <a:gd name="T5" fmla="*/ 173 h 206"/>
                <a:gd name="T6" fmla="*/ 9 w 385"/>
                <a:gd name="T7" fmla="*/ 172 h 206"/>
                <a:gd name="T8" fmla="*/ 21 w 385"/>
                <a:gd name="T9" fmla="*/ 154 h 206"/>
                <a:gd name="T10" fmla="*/ 46 w 385"/>
                <a:gd name="T11" fmla="*/ 162 h 206"/>
                <a:gd name="T12" fmla="*/ 49 w 385"/>
                <a:gd name="T13" fmla="*/ 138 h 206"/>
                <a:gd name="T14" fmla="*/ 65 w 385"/>
                <a:gd name="T15" fmla="*/ 130 h 206"/>
                <a:gd name="T16" fmla="*/ 63 w 385"/>
                <a:gd name="T17" fmla="*/ 125 h 206"/>
                <a:gd name="T18" fmla="*/ 72 w 385"/>
                <a:gd name="T19" fmla="*/ 101 h 206"/>
                <a:gd name="T20" fmla="*/ 104 w 385"/>
                <a:gd name="T21" fmla="*/ 100 h 206"/>
                <a:gd name="T22" fmla="*/ 130 w 385"/>
                <a:gd name="T23" fmla="*/ 90 h 206"/>
                <a:gd name="T24" fmla="*/ 146 w 385"/>
                <a:gd name="T25" fmla="*/ 79 h 206"/>
                <a:gd name="T26" fmla="*/ 155 w 385"/>
                <a:gd name="T27" fmla="*/ 74 h 206"/>
                <a:gd name="T28" fmla="*/ 176 w 385"/>
                <a:gd name="T29" fmla="*/ 73 h 206"/>
                <a:gd name="T30" fmla="*/ 200 w 385"/>
                <a:gd name="T31" fmla="*/ 30 h 206"/>
                <a:gd name="T32" fmla="*/ 208 w 385"/>
                <a:gd name="T33" fmla="*/ 33 h 206"/>
                <a:gd name="T34" fmla="*/ 227 w 385"/>
                <a:gd name="T35" fmla="*/ 19 h 206"/>
                <a:gd name="T36" fmla="*/ 222 w 385"/>
                <a:gd name="T37" fmla="*/ 8 h 206"/>
                <a:gd name="T38" fmla="*/ 223 w 385"/>
                <a:gd name="T39" fmla="*/ 1 h 206"/>
                <a:gd name="T40" fmla="*/ 240 w 385"/>
                <a:gd name="T41" fmla="*/ 0 h 206"/>
                <a:gd name="T42" fmla="*/ 251 w 385"/>
                <a:gd name="T43" fmla="*/ 5 h 206"/>
                <a:gd name="T44" fmla="*/ 284 w 385"/>
                <a:gd name="T45" fmla="*/ 25 h 206"/>
                <a:gd name="T46" fmla="*/ 308 w 385"/>
                <a:gd name="T47" fmla="*/ 24 h 206"/>
                <a:gd name="T48" fmla="*/ 320 w 385"/>
                <a:gd name="T49" fmla="*/ 17 h 206"/>
                <a:gd name="T50" fmla="*/ 345 w 385"/>
                <a:gd name="T51" fmla="*/ 35 h 206"/>
                <a:gd name="T52" fmla="*/ 354 w 385"/>
                <a:gd name="T53" fmla="*/ 68 h 206"/>
                <a:gd name="T54" fmla="*/ 385 w 385"/>
                <a:gd name="T55" fmla="*/ 93 h 206"/>
                <a:gd name="T56" fmla="*/ 369 w 385"/>
                <a:gd name="T57" fmla="*/ 110 h 206"/>
                <a:gd name="T58" fmla="*/ 344 w 385"/>
                <a:gd name="T59" fmla="*/ 138 h 206"/>
                <a:gd name="T60" fmla="*/ 343 w 385"/>
                <a:gd name="T61" fmla="*/ 143 h 206"/>
                <a:gd name="T62" fmla="*/ 306 w 385"/>
                <a:gd name="T63" fmla="*/ 170 h 206"/>
                <a:gd name="T64" fmla="*/ 93 w 385"/>
                <a:gd name="T65" fmla="*/ 190 h 206"/>
                <a:gd name="T66" fmla="*/ 70 w 385"/>
                <a:gd name="T67" fmla="*/ 189 h 206"/>
                <a:gd name="T68" fmla="*/ 72 w 385"/>
                <a:gd name="T69" fmla="*/ 200 h 206"/>
                <a:gd name="T70" fmla="*/ 0 w 385"/>
                <a:gd name="T71" fmla="*/ 206 h 206"/>
                <a:gd name="T72" fmla="*/ 4 w 385"/>
                <a:gd name="T73" fmla="*/ 19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5" h="206">
                  <a:moveTo>
                    <a:pt x="4" y="195"/>
                  </a:moveTo>
                  <a:lnTo>
                    <a:pt x="12" y="195"/>
                  </a:lnTo>
                  <a:lnTo>
                    <a:pt x="15" y="173"/>
                  </a:lnTo>
                  <a:lnTo>
                    <a:pt x="9" y="172"/>
                  </a:lnTo>
                  <a:lnTo>
                    <a:pt x="21" y="154"/>
                  </a:lnTo>
                  <a:lnTo>
                    <a:pt x="46" y="162"/>
                  </a:lnTo>
                  <a:lnTo>
                    <a:pt x="49" y="138"/>
                  </a:lnTo>
                  <a:lnTo>
                    <a:pt x="65" y="130"/>
                  </a:lnTo>
                  <a:lnTo>
                    <a:pt x="63" y="125"/>
                  </a:lnTo>
                  <a:lnTo>
                    <a:pt x="72" y="101"/>
                  </a:lnTo>
                  <a:lnTo>
                    <a:pt x="104" y="100"/>
                  </a:lnTo>
                  <a:lnTo>
                    <a:pt x="130" y="90"/>
                  </a:lnTo>
                  <a:lnTo>
                    <a:pt x="146" y="79"/>
                  </a:lnTo>
                  <a:lnTo>
                    <a:pt x="155" y="74"/>
                  </a:lnTo>
                  <a:lnTo>
                    <a:pt x="176" y="73"/>
                  </a:lnTo>
                  <a:lnTo>
                    <a:pt x="200" y="30"/>
                  </a:lnTo>
                  <a:lnTo>
                    <a:pt x="208" y="33"/>
                  </a:lnTo>
                  <a:lnTo>
                    <a:pt x="227" y="19"/>
                  </a:lnTo>
                  <a:lnTo>
                    <a:pt x="222" y="8"/>
                  </a:lnTo>
                  <a:lnTo>
                    <a:pt x="223" y="1"/>
                  </a:lnTo>
                  <a:lnTo>
                    <a:pt x="240" y="0"/>
                  </a:lnTo>
                  <a:lnTo>
                    <a:pt x="251" y="5"/>
                  </a:lnTo>
                  <a:lnTo>
                    <a:pt x="284" y="25"/>
                  </a:lnTo>
                  <a:lnTo>
                    <a:pt x="308" y="24"/>
                  </a:lnTo>
                  <a:lnTo>
                    <a:pt x="320" y="17"/>
                  </a:lnTo>
                  <a:lnTo>
                    <a:pt x="345" y="35"/>
                  </a:lnTo>
                  <a:lnTo>
                    <a:pt x="354" y="68"/>
                  </a:lnTo>
                  <a:lnTo>
                    <a:pt x="385" y="93"/>
                  </a:lnTo>
                  <a:lnTo>
                    <a:pt x="369" y="110"/>
                  </a:lnTo>
                  <a:lnTo>
                    <a:pt x="344" y="138"/>
                  </a:lnTo>
                  <a:lnTo>
                    <a:pt x="343" y="143"/>
                  </a:lnTo>
                  <a:lnTo>
                    <a:pt x="306" y="170"/>
                  </a:lnTo>
                  <a:lnTo>
                    <a:pt x="93" y="190"/>
                  </a:lnTo>
                  <a:lnTo>
                    <a:pt x="70" y="189"/>
                  </a:lnTo>
                  <a:lnTo>
                    <a:pt x="72" y="200"/>
                  </a:lnTo>
                  <a:lnTo>
                    <a:pt x="0" y="206"/>
                  </a:lnTo>
                  <a:lnTo>
                    <a:pt x="4" y="195"/>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8" name="Freeform 322"/>
            <p:cNvSpPr>
              <a:spLocks noEditPoints="1"/>
            </p:cNvSpPr>
            <p:nvPr/>
          </p:nvSpPr>
          <p:spPr bwMode="auto">
            <a:xfrm>
              <a:off x="2944813" y="3033714"/>
              <a:ext cx="623888" cy="342900"/>
            </a:xfrm>
            <a:custGeom>
              <a:avLst/>
              <a:gdLst>
                <a:gd name="T0" fmla="*/ 60 w 1489"/>
                <a:gd name="T1" fmla="*/ 665 h 737"/>
                <a:gd name="T2" fmla="*/ 70 w 1489"/>
                <a:gd name="T3" fmla="*/ 624 h 737"/>
                <a:gd name="T4" fmla="*/ 37 w 1489"/>
                <a:gd name="T5" fmla="*/ 595 h 737"/>
                <a:gd name="T6" fmla="*/ 193 w 1489"/>
                <a:gd name="T7" fmla="*/ 555 h 737"/>
                <a:gd name="T8" fmla="*/ 194 w 1489"/>
                <a:gd name="T9" fmla="*/ 471 h 737"/>
                <a:gd name="T10" fmla="*/ 238 w 1489"/>
                <a:gd name="T11" fmla="*/ 447 h 737"/>
                <a:gd name="T12" fmla="*/ 285 w 1489"/>
                <a:gd name="T13" fmla="*/ 346 h 737"/>
                <a:gd name="T14" fmla="*/ 502 w 1489"/>
                <a:gd name="T15" fmla="*/ 309 h 737"/>
                <a:gd name="T16" fmla="*/ 596 w 1489"/>
                <a:gd name="T17" fmla="*/ 254 h 737"/>
                <a:gd name="T18" fmla="*/ 669 w 1489"/>
                <a:gd name="T19" fmla="*/ 256 h 737"/>
                <a:gd name="T20" fmla="*/ 806 w 1489"/>
                <a:gd name="T21" fmla="*/ 114 h 737"/>
                <a:gd name="T22" fmla="*/ 861 w 1489"/>
                <a:gd name="T23" fmla="*/ 88 h 737"/>
                <a:gd name="T24" fmla="*/ 844 w 1489"/>
                <a:gd name="T25" fmla="*/ 16 h 737"/>
                <a:gd name="T26" fmla="*/ 927 w 1489"/>
                <a:gd name="T27" fmla="*/ 1 h 737"/>
                <a:gd name="T28" fmla="*/ 1097 w 1489"/>
                <a:gd name="T29" fmla="*/ 89 h 737"/>
                <a:gd name="T30" fmla="*/ 1172 w 1489"/>
                <a:gd name="T31" fmla="*/ 85 h 737"/>
                <a:gd name="T32" fmla="*/ 1332 w 1489"/>
                <a:gd name="T33" fmla="*/ 121 h 737"/>
                <a:gd name="T34" fmla="*/ 1363 w 1489"/>
                <a:gd name="T35" fmla="*/ 236 h 737"/>
                <a:gd name="T36" fmla="*/ 1484 w 1489"/>
                <a:gd name="T37" fmla="*/ 343 h 737"/>
                <a:gd name="T38" fmla="*/ 1333 w 1489"/>
                <a:gd name="T39" fmla="*/ 490 h 737"/>
                <a:gd name="T40" fmla="*/ 1181 w 1489"/>
                <a:gd name="T41" fmla="*/ 608 h 737"/>
                <a:gd name="T42" fmla="*/ 280 w 1489"/>
                <a:gd name="T43" fmla="*/ 678 h 737"/>
                <a:gd name="T44" fmla="*/ 299 w 1489"/>
                <a:gd name="T45" fmla="*/ 708 h 737"/>
                <a:gd name="T46" fmla="*/ 4 w 1489"/>
                <a:gd name="T47" fmla="*/ 731 h 737"/>
                <a:gd name="T48" fmla="*/ 32 w 1489"/>
                <a:gd name="T49" fmla="*/ 725 h 737"/>
                <a:gd name="T50" fmla="*/ 270 w 1489"/>
                <a:gd name="T51" fmla="*/ 700 h 737"/>
                <a:gd name="T52" fmla="*/ 281 w 1489"/>
                <a:gd name="T53" fmla="*/ 646 h 737"/>
                <a:gd name="T54" fmla="*/ 1164 w 1489"/>
                <a:gd name="T55" fmla="*/ 581 h 737"/>
                <a:gd name="T56" fmla="*/ 1302 w 1489"/>
                <a:gd name="T57" fmla="*/ 481 h 737"/>
                <a:gd name="T58" fmla="*/ 1461 w 1489"/>
                <a:gd name="T59" fmla="*/ 321 h 737"/>
                <a:gd name="T60" fmla="*/ 1338 w 1489"/>
                <a:gd name="T61" fmla="*/ 253 h 737"/>
                <a:gd name="T62" fmla="*/ 1217 w 1489"/>
                <a:gd name="T63" fmla="*/ 86 h 737"/>
                <a:gd name="T64" fmla="*/ 1181 w 1489"/>
                <a:gd name="T65" fmla="*/ 115 h 737"/>
                <a:gd name="T66" fmla="*/ 959 w 1489"/>
                <a:gd name="T67" fmla="*/ 47 h 737"/>
                <a:gd name="T68" fmla="*/ 923 w 1489"/>
                <a:gd name="T69" fmla="*/ 32 h 737"/>
                <a:gd name="T70" fmla="*/ 869 w 1489"/>
                <a:gd name="T71" fmla="*/ 47 h 737"/>
                <a:gd name="T72" fmla="*/ 883 w 1489"/>
                <a:gd name="T73" fmla="*/ 94 h 737"/>
                <a:gd name="T74" fmla="*/ 768 w 1489"/>
                <a:gd name="T75" fmla="*/ 135 h 737"/>
                <a:gd name="T76" fmla="*/ 683 w 1489"/>
                <a:gd name="T77" fmla="*/ 280 h 737"/>
                <a:gd name="T78" fmla="*/ 576 w 1489"/>
                <a:gd name="T79" fmla="*/ 300 h 737"/>
                <a:gd name="T80" fmla="*/ 412 w 1489"/>
                <a:gd name="T81" fmla="*/ 372 h 737"/>
                <a:gd name="T82" fmla="*/ 301 w 1489"/>
                <a:gd name="T83" fmla="*/ 368 h 737"/>
                <a:gd name="T84" fmla="*/ 276 w 1489"/>
                <a:gd name="T85" fmla="*/ 455 h 737"/>
                <a:gd name="T86" fmla="*/ 205 w 1489"/>
                <a:gd name="T87" fmla="*/ 501 h 737"/>
                <a:gd name="T88" fmla="*/ 197 w 1489"/>
                <a:gd name="T89" fmla="*/ 584 h 737"/>
                <a:gd name="T90" fmla="*/ 109 w 1489"/>
                <a:gd name="T91" fmla="*/ 552 h 737"/>
                <a:gd name="T92" fmla="*/ 76 w 1489"/>
                <a:gd name="T93" fmla="*/ 592 h 737"/>
                <a:gd name="T94" fmla="*/ 76 w 1489"/>
                <a:gd name="T95" fmla="*/ 684 h 737"/>
                <a:gd name="T96" fmla="*/ 43 w 1489"/>
                <a:gd name="T97" fmla="*/ 685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9" h="737">
                  <a:moveTo>
                    <a:pt x="12" y="677"/>
                  </a:moveTo>
                  <a:cubicBezTo>
                    <a:pt x="14" y="670"/>
                    <a:pt x="21" y="665"/>
                    <a:pt x="28" y="665"/>
                  </a:cubicBezTo>
                  <a:lnTo>
                    <a:pt x="60" y="665"/>
                  </a:lnTo>
                  <a:lnTo>
                    <a:pt x="44" y="678"/>
                  </a:lnTo>
                  <a:lnTo>
                    <a:pt x="57" y="605"/>
                  </a:lnTo>
                  <a:lnTo>
                    <a:pt x="70" y="624"/>
                  </a:lnTo>
                  <a:lnTo>
                    <a:pt x="48" y="620"/>
                  </a:lnTo>
                  <a:cubicBezTo>
                    <a:pt x="42" y="619"/>
                    <a:pt x="38" y="615"/>
                    <a:pt x="36" y="610"/>
                  </a:cubicBezTo>
                  <a:cubicBezTo>
                    <a:pt x="34" y="605"/>
                    <a:pt x="34" y="599"/>
                    <a:pt x="37" y="595"/>
                  </a:cubicBezTo>
                  <a:lnTo>
                    <a:pt x="83" y="533"/>
                  </a:lnTo>
                  <a:cubicBezTo>
                    <a:pt x="87" y="527"/>
                    <a:pt x="94" y="525"/>
                    <a:pt x="100" y="527"/>
                  </a:cubicBezTo>
                  <a:lnTo>
                    <a:pt x="193" y="555"/>
                  </a:lnTo>
                  <a:lnTo>
                    <a:pt x="172" y="568"/>
                  </a:lnTo>
                  <a:lnTo>
                    <a:pt x="184" y="484"/>
                  </a:lnTo>
                  <a:cubicBezTo>
                    <a:pt x="184" y="478"/>
                    <a:pt x="188" y="473"/>
                    <a:pt x="194" y="471"/>
                  </a:cubicBezTo>
                  <a:lnTo>
                    <a:pt x="256" y="446"/>
                  </a:lnTo>
                  <a:lnTo>
                    <a:pt x="247" y="468"/>
                  </a:lnTo>
                  <a:lnTo>
                    <a:pt x="238" y="447"/>
                  </a:lnTo>
                  <a:cubicBezTo>
                    <a:pt x="236" y="443"/>
                    <a:pt x="236" y="439"/>
                    <a:pt x="238" y="434"/>
                  </a:cubicBezTo>
                  <a:lnTo>
                    <a:pt x="271" y="356"/>
                  </a:lnTo>
                  <a:cubicBezTo>
                    <a:pt x="274" y="350"/>
                    <a:pt x="279" y="346"/>
                    <a:pt x="285" y="346"/>
                  </a:cubicBezTo>
                  <a:lnTo>
                    <a:pt x="406" y="340"/>
                  </a:lnTo>
                  <a:lnTo>
                    <a:pt x="402" y="341"/>
                  </a:lnTo>
                  <a:lnTo>
                    <a:pt x="502" y="309"/>
                  </a:lnTo>
                  <a:lnTo>
                    <a:pt x="498" y="311"/>
                  </a:lnTo>
                  <a:lnTo>
                    <a:pt x="559" y="273"/>
                  </a:lnTo>
                  <a:lnTo>
                    <a:pt x="596" y="254"/>
                  </a:lnTo>
                  <a:cubicBezTo>
                    <a:pt x="598" y="253"/>
                    <a:pt x="600" y="252"/>
                    <a:pt x="602" y="252"/>
                  </a:cubicBezTo>
                  <a:lnTo>
                    <a:pt x="681" y="248"/>
                  </a:lnTo>
                  <a:lnTo>
                    <a:pt x="669" y="256"/>
                  </a:lnTo>
                  <a:lnTo>
                    <a:pt x="759" y="111"/>
                  </a:lnTo>
                  <a:cubicBezTo>
                    <a:pt x="763" y="105"/>
                    <a:pt x="771" y="102"/>
                    <a:pt x="778" y="105"/>
                  </a:cubicBezTo>
                  <a:lnTo>
                    <a:pt x="806" y="114"/>
                  </a:lnTo>
                  <a:lnTo>
                    <a:pt x="792" y="116"/>
                  </a:lnTo>
                  <a:lnTo>
                    <a:pt x="866" y="67"/>
                  </a:lnTo>
                  <a:lnTo>
                    <a:pt x="861" y="88"/>
                  </a:lnTo>
                  <a:lnTo>
                    <a:pt x="840" y="50"/>
                  </a:lnTo>
                  <a:cubicBezTo>
                    <a:pt x="838" y="47"/>
                    <a:pt x="837" y="43"/>
                    <a:pt x="838" y="39"/>
                  </a:cubicBezTo>
                  <a:lnTo>
                    <a:pt x="844" y="16"/>
                  </a:lnTo>
                  <a:cubicBezTo>
                    <a:pt x="846" y="10"/>
                    <a:pt x="852" y="5"/>
                    <a:pt x="859" y="4"/>
                  </a:cubicBezTo>
                  <a:lnTo>
                    <a:pt x="921" y="0"/>
                  </a:lnTo>
                  <a:cubicBezTo>
                    <a:pt x="923" y="0"/>
                    <a:pt x="925" y="1"/>
                    <a:pt x="927" y="1"/>
                  </a:cubicBezTo>
                  <a:lnTo>
                    <a:pt x="973" y="18"/>
                  </a:lnTo>
                  <a:cubicBezTo>
                    <a:pt x="973" y="19"/>
                    <a:pt x="974" y="19"/>
                    <a:pt x="975" y="19"/>
                  </a:cubicBezTo>
                  <a:lnTo>
                    <a:pt x="1097" y="89"/>
                  </a:lnTo>
                  <a:lnTo>
                    <a:pt x="1089" y="87"/>
                  </a:lnTo>
                  <a:lnTo>
                    <a:pt x="1179" y="83"/>
                  </a:lnTo>
                  <a:lnTo>
                    <a:pt x="1172" y="85"/>
                  </a:lnTo>
                  <a:lnTo>
                    <a:pt x="1217" y="59"/>
                  </a:lnTo>
                  <a:cubicBezTo>
                    <a:pt x="1223" y="56"/>
                    <a:pt x="1229" y="56"/>
                    <a:pt x="1234" y="59"/>
                  </a:cubicBezTo>
                  <a:lnTo>
                    <a:pt x="1332" y="121"/>
                  </a:lnTo>
                  <a:cubicBezTo>
                    <a:pt x="1335" y="123"/>
                    <a:pt x="1338" y="127"/>
                    <a:pt x="1339" y="131"/>
                  </a:cubicBezTo>
                  <a:lnTo>
                    <a:pt x="1369" y="245"/>
                  </a:lnTo>
                  <a:lnTo>
                    <a:pt x="1363" y="236"/>
                  </a:lnTo>
                  <a:lnTo>
                    <a:pt x="1482" y="319"/>
                  </a:lnTo>
                  <a:cubicBezTo>
                    <a:pt x="1485" y="321"/>
                    <a:pt x="1488" y="326"/>
                    <a:pt x="1488" y="330"/>
                  </a:cubicBezTo>
                  <a:cubicBezTo>
                    <a:pt x="1489" y="335"/>
                    <a:pt x="1487" y="340"/>
                    <a:pt x="1484" y="343"/>
                  </a:cubicBezTo>
                  <a:lnTo>
                    <a:pt x="1423" y="403"/>
                  </a:lnTo>
                  <a:lnTo>
                    <a:pt x="1329" y="497"/>
                  </a:lnTo>
                  <a:lnTo>
                    <a:pt x="1333" y="490"/>
                  </a:lnTo>
                  <a:lnTo>
                    <a:pt x="1327" y="509"/>
                  </a:lnTo>
                  <a:cubicBezTo>
                    <a:pt x="1326" y="513"/>
                    <a:pt x="1324" y="516"/>
                    <a:pt x="1321" y="518"/>
                  </a:cubicBezTo>
                  <a:lnTo>
                    <a:pt x="1181" y="608"/>
                  </a:lnTo>
                  <a:cubicBezTo>
                    <a:pt x="1179" y="610"/>
                    <a:pt x="1177" y="610"/>
                    <a:pt x="1174" y="611"/>
                  </a:cubicBezTo>
                  <a:lnTo>
                    <a:pt x="369" y="680"/>
                  </a:lnTo>
                  <a:lnTo>
                    <a:pt x="280" y="678"/>
                  </a:lnTo>
                  <a:lnTo>
                    <a:pt x="296" y="660"/>
                  </a:lnTo>
                  <a:lnTo>
                    <a:pt x="302" y="695"/>
                  </a:lnTo>
                  <a:cubicBezTo>
                    <a:pt x="303" y="700"/>
                    <a:pt x="301" y="704"/>
                    <a:pt x="299" y="708"/>
                  </a:cubicBezTo>
                  <a:cubicBezTo>
                    <a:pt x="296" y="711"/>
                    <a:pt x="292" y="714"/>
                    <a:pt x="287" y="714"/>
                  </a:cubicBezTo>
                  <a:lnTo>
                    <a:pt x="18" y="736"/>
                  </a:lnTo>
                  <a:cubicBezTo>
                    <a:pt x="13" y="737"/>
                    <a:pt x="7" y="735"/>
                    <a:pt x="4" y="731"/>
                  </a:cubicBezTo>
                  <a:cubicBezTo>
                    <a:pt x="1" y="727"/>
                    <a:pt x="0" y="721"/>
                    <a:pt x="1" y="716"/>
                  </a:cubicBezTo>
                  <a:lnTo>
                    <a:pt x="12" y="677"/>
                  </a:lnTo>
                  <a:close/>
                  <a:moveTo>
                    <a:pt x="32" y="725"/>
                  </a:moveTo>
                  <a:lnTo>
                    <a:pt x="15" y="705"/>
                  </a:lnTo>
                  <a:lnTo>
                    <a:pt x="285" y="682"/>
                  </a:lnTo>
                  <a:lnTo>
                    <a:pt x="270" y="700"/>
                  </a:lnTo>
                  <a:lnTo>
                    <a:pt x="265" y="665"/>
                  </a:lnTo>
                  <a:cubicBezTo>
                    <a:pt x="264" y="660"/>
                    <a:pt x="265" y="655"/>
                    <a:pt x="268" y="652"/>
                  </a:cubicBezTo>
                  <a:cubicBezTo>
                    <a:pt x="272" y="648"/>
                    <a:pt x="276" y="646"/>
                    <a:pt x="281" y="646"/>
                  </a:cubicBezTo>
                  <a:lnTo>
                    <a:pt x="366" y="648"/>
                  </a:lnTo>
                  <a:lnTo>
                    <a:pt x="1171" y="579"/>
                  </a:lnTo>
                  <a:lnTo>
                    <a:pt x="1164" y="581"/>
                  </a:lnTo>
                  <a:lnTo>
                    <a:pt x="1303" y="491"/>
                  </a:lnTo>
                  <a:lnTo>
                    <a:pt x="1297" y="500"/>
                  </a:lnTo>
                  <a:lnTo>
                    <a:pt x="1302" y="481"/>
                  </a:lnTo>
                  <a:cubicBezTo>
                    <a:pt x="1303" y="479"/>
                    <a:pt x="1305" y="476"/>
                    <a:pt x="1307" y="474"/>
                  </a:cubicBezTo>
                  <a:lnTo>
                    <a:pt x="1401" y="381"/>
                  </a:lnTo>
                  <a:lnTo>
                    <a:pt x="1461" y="321"/>
                  </a:lnTo>
                  <a:lnTo>
                    <a:pt x="1463" y="345"/>
                  </a:lnTo>
                  <a:lnTo>
                    <a:pt x="1345" y="262"/>
                  </a:lnTo>
                  <a:cubicBezTo>
                    <a:pt x="1341" y="260"/>
                    <a:pt x="1339" y="257"/>
                    <a:pt x="1338" y="253"/>
                  </a:cubicBezTo>
                  <a:lnTo>
                    <a:pt x="1308" y="139"/>
                  </a:lnTo>
                  <a:lnTo>
                    <a:pt x="1315" y="148"/>
                  </a:lnTo>
                  <a:lnTo>
                    <a:pt x="1217" y="86"/>
                  </a:lnTo>
                  <a:lnTo>
                    <a:pt x="1233" y="87"/>
                  </a:lnTo>
                  <a:lnTo>
                    <a:pt x="1188" y="113"/>
                  </a:lnTo>
                  <a:cubicBezTo>
                    <a:pt x="1186" y="114"/>
                    <a:pt x="1183" y="115"/>
                    <a:pt x="1181" y="115"/>
                  </a:cubicBezTo>
                  <a:lnTo>
                    <a:pt x="1090" y="119"/>
                  </a:lnTo>
                  <a:cubicBezTo>
                    <a:pt x="1087" y="119"/>
                    <a:pt x="1084" y="118"/>
                    <a:pt x="1082" y="117"/>
                  </a:cubicBezTo>
                  <a:lnTo>
                    <a:pt x="959" y="47"/>
                  </a:lnTo>
                  <a:lnTo>
                    <a:pt x="961" y="48"/>
                  </a:lnTo>
                  <a:lnTo>
                    <a:pt x="916" y="31"/>
                  </a:lnTo>
                  <a:lnTo>
                    <a:pt x="923" y="32"/>
                  </a:lnTo>
                  <a:lnTo>
                    <a:pt x="860" y="36"/>
                  </a:lnTo>
                  <a:lnTo>
                    <a:pt x="875" y="24"/>
                  </a:lnTo>
                  <a:lnTo>
                    <a:pt x="869" y="47"/>
                  </a:lnTo>
                  <a:lnTo>
                    <a:pt x="868" y="35"/>
                  </a:lnTo>
                  <a:lnTo>
                    <a:pt x="889" y="73"/>
                  </a:lnTo>
                  <a:cubicBezTo>
                    <a:pt x="893" y="80"/>
                    <a:pt x="890" y="89"/>
                    <a:pt x="883" y="94"/>
                  </a:cubicBezTo>
                  <a:lnTo>
                    <a:pt x="810" y="142"/>
                  </a:lnTo>
                  <a:cubicBezTo>
                    <a:pt x="806" y="145"/>
                    <a:pt x="801" y="146"/>
                    <a:pt x="796" y="144"/>
                  </a:cubicBezTo>
                  <a:lnTo>
                    <a:pt x="768" y="135"/>
                  </a:lnTo>
                  <a:lnTo>
                    <a:pt x="786" y="128"/>
                  </a:lnTo>
                  <a:lnTo>
                    <a:pt x="696" y="273"/>
                  </a:lnTo>
                  <a:cubicBezTo>
                    <a:pt x="693" y="277"/>
                    <a:pt x="688" y="280"/>
                    <a:pt x="683" y="280"/>
                  </a:cubicBezTo>
                  <a:lnTo>
                    <a:pt x="604" y="284"/>
                  </a:lnTo>
                  <a:lnTo>
                    <a:pt x="610" y="282"/>
                  </a:lnTo>
                  <a:lnTo>
                    <a:pt x="576" y="300"/>
                  </a:lnTo>
                  <a:lnTo>
                    <a:pt x="515" y="338"/>
                  </a:lnTo>
                  <a:cubicBezTo>
                    <a:pt x="514" y="339"/>
                    <a:pt x="513" y="339"/>
                    <a:pt x="512" y="340"/>
                  </a:cubicBezTo>
                  <a:lnTo>
                    <a:pt x="412" y="372"/>
                  </a:lnTo>
                  <a:cubicBezTo>
                    <a:pt x="410" y="372"/>
                    <a:pt x="409" y="372"/>
                    <a:pt x="408" y="372"/>
                  </a:cubicBezTo>
                  <a:lnTo>
                    <a:pt x="287" y="378"/>
                  </a:lnTo>
                  <a:lnTo>
                    <a:pt x="301" y="368"/>
                  </a:lnTo>
                  <a:lnTo>
                    <a:pt x="267" y="447"/>
                  </a:lnTo>
                  <a:lnTo>
                    <a:pt x="267" y="434"/>
                  </a:lnTo>
                  <a:lnTo>
                    <a:pt x="276" y="455"/>
                  </a:lnTo>
                  <a:cubicBezTo>
                    <a:pt x="278" y="459"/>
                    <a:pt x="278" y="463"/>
                    <a:pt x="276" y="467"/>
                  </a:cubicBezTo>
                  <a:cubicBezTo>
                    <a:pt x="275" y="471"/>
                    <a:pt x="272" y="475"/>
                    <a:pt x="267" y="476"/>
                  </a:cubicBezTo>
                  <a:lnTo>
                    <a:pt x="205" y="501"/>
                  </a:lnTo>
                  <a:lnTo>
                    <a:pt x="215" y="488"/>
                  </a:lnTo>
                  <a:lnTo>
                    <a:pt x="204" y="572"/>
                  </a:lnTo>
                  <a:cubicBezTo>
                    <a:pt x="203" y="577"/>
                    <a:pt x="201" y="581"/>
                    <a:pt x="197" y="584"/>
                  </a:cubicBezTo>
                  <a:cubicBezTo>
                    <a:pt x="193" y="586"/>
                    <a:pt x="188" y="587"/>
                    <a:pt x="183" y="586"/>
                  </a:cubicBezTo>
                  <a:lnTo>
                    <a:pt x="91" y="557"/>
                  </a:lnTo>
                  <a:lnTo>
                    <a:pt x="109" y="552"/>
                  </a:lnTo>
                  <a:lnTo>
                    <a:pt x="63" y="614"/>
                  </a:lnTo>
                  <a:lnTo>
                    <a:pt x="53" y="588"/>
                  </a:lnTo>
                  <a:lnTo>
                    <a:pt x="76" y="592"/>
                  </a:lnTo>
                  <a:cubicBezTo>
                    <a:pt x="80" y="593"/>
                    <a:pt x="84" y="595"/>
                    <a:pt x="86" y="599"/>
                  </a:cubicBezTo>
                  <a:cubicBezTo>
                    <a:pt x="89" y="602"/>
                    <a:pt x="90" y="606"/>
                    <a:pt x="89" y="611"/>
                  </a:cubicBezTo>
                  <a:lnTo>
                    <a:pt x="76" y="684"/>
                  </a:lnTo>
                  <a:cubicBezTo>
                    <a:pt x="74" y="691"/>
                    <a:pt x="68" y="697"/>
                    <a:pt x="60" y="697"/>
                  </a:cubicBezTo>
                  <a:lnTo>
                    <a:pt x="28" y="697"/>
                  </a:lnTo>
                  <a:lnTo>
                    <a:pt x="43" y="685"/>
                  </a:lnTo>
                  <a:lnTo>
                    <a:pt x="32" y="72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9" name="Freeform 323"/>
            <p:cNvSpPr>
              <a:spLocks/>
            </p:cNvSpPr>
            <p:nvPr/>
          </p:nvSpPr>
          <p:spPr bwMode="auto">
            <a:xfrm>
              <a:off x="2884488" y="3287714"/>
              <a:ext cx="717550" cy="260350"/>
            </a:xfrm>
            <a:custGeom>
              <a:avLst/>
              <a:gdLst>
                <a:gd name="T0" fmla="*/ 8 w 452"/>
                <a:gd name="T1" fmla="*/ 135 h 164"/>
                <a:gd name="T2" fmla="*/ 5 w 452"/>
                <a:gd name="T3" fmla="*/ 133 h 164"/>
                <a:gd name="T4" fmla="*/ 17 w 452"/>
                <a:gd name="T5" fmla="*/ 122 h 164"/>
                <a:gd name="T6" fmla="*/ 30 w 452"/>
                <a:gd name="T7" fmla="*/ 96 h 164"/>
                <a:gd name="T8" fmla="*/ 27 w 452"/>
                <a:gd name="T9" fmla="*/ 90 h 164"/>
                <a:gd name="T10" fmla="*/ 33 w 452"/>
                <a:gd name="T11" fmla="*/ 77 h 164"/>
                <a:gd name="T12" fmla="*/ 33 w 452"/>
                <a:gd name="T13" fmla="*/ 64 h 164"/>
                <a:gd name="T14" fmla="*/ 42 w 452"/>
                <a:gd name="T15" fmla="*/ 53 h 164"/>
                <a:gd name="T16" fmla="*/ 113 w 452"/>
                <a:gd name="T17" fmla="*/ 47 h 164"/>
                <a:gd name="T18" fmla="*/ 111 w 452"/>
                <a:gd name="T19" fmla="*/ 36 h 164"/>
                <a:gd name="T20" fmla="*/ 134 w 452"/>
                <a:gd name="T21" fmla="*/ 36 h 164"/>
                <a:gd name="T22" fmla="*/ 347 w 452"/>
                <a:gd name="T23" fmla="*/ 15 h 164"/>
                <a:gd name="T24" fmla="*/ 452 w 452"/>
                <a:gd name="T25" fmla="*/ 0 h 164"/>
                <a:gd name="T26" fmla="*/ 433 w 452"/>
                <a:gd name="T27" fmla="*/ 39 h 164"/>
                <a:gd name="T28" fmla="*/ 405 w 452"/>
                <a:gd name="T29" fmla="*/ 47 h 164"/>
                <a:gd name="T30" fmla="*/ 390 w 452"/>
                <a:gd name="T31" fmla="*/ 66 h 164"/>
                <a:gd name="T32" fmla="*/ 339 w 452"/>
                <a:gd name="T33" fmla="*/ 99 h 164"/>
                <a:gd name="T34" fmla="*/ 336 w 452"/>
                <a:gd name="T35" fmla="*/ 111 h 164"/>
                <a:gd name="T36" fmla="*/ 324 w 452"/>
                <a:gd name="T37" fmla="*/ 118 h 164"/>
                <a:gd name="T38" fmla="*/ 324 w 452"/>
                <a:gd name="T39" fmla="*/ 135 h 164"/>
                <a:gd name="T40" fmla="*/ 253 w 452"/>
                <a:gd name="T41" fmla="*/ 144 h 164"/>
                <a:gd name="T42" fmla="*/ 113 w 452"/>
                <a:gd name="T43" fmla="*/ 157 h 164"/>
                <a:gd name="T44" fmla="*/ 0 w 452"/>
                <a:gd name="T45" fmla="*/ 164 h 164"/>
                <a:gd name="T46" fmla="*/ 8 w 452"/>
                <a:gd name="T47" fmla="*/ 13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2" h="164">
                  <a:moveTo>
                    <a:pt x="8" y="135"/>
                  </a:moveTo>
                  <a:lnTo>
                    <a:pt x="5" y="133"/>
                  </a:lnTo>
                  <a:lnTo>
                    <a:pt x="17" y="122"/>
                  </a:lnTo>
                  <a:lnTo>
                    <a:pt x="30" y="96"/>
                  </a:lnTo>
                  <a:lnTo>
                    <a:pt x="27" y="90"/>
                  </a:lnTo>
                  <a:lnTo>
                    <a:pt x="33" y="77"/>
                  </a:lnTo>
                  <a:lnTo>
                    <a:pt x="33" y="64"/>
                  </a:lnTo>
                  <a:lnTo>
                    <a:pt x="42" y="53"/>
                  </a:lnTo>
                  <a:lnTo>
                    <a:pt x="113" y="47"/>
                  </a:lnTo>
                  <a:lnTo>
                    <a:pt x="111" y="36"/>
                  </a:lnTo>
                  <a:lnTo>
                    <a:pt x="134" y="36"/>
                  </a:lnTo>
                  <a:lnTo>
                    <a:pt x="347" y="15"/>
                  </a:lnTo>
                  <a:lnTo>
                    <a:pt x="452" y="0"/>
                  </a:lnTo>
                  <a:lnTo>
                    <a:pt x="433" y="39"/>
                  </a:lnTo>
                  <a:lnTo>
                    <a:pt x="405" y="47"/>
                  </a:lnTo>
                  <a:lnTo>
                    <a:pt x="390" y="66"/>
                  </a:lnTo>
                  <a:lnTo>
                    <a:pt x="339" y="99"/>
                  </a:lnTo>
                  <a:lnTo>
                    <a:pt x="336" y="111"/>
                  </a:lnTo>
                  <a:lnTo>
                    <a:pt x="324" y="118"/>
                  </a:lnTo>
                  <a:lnTo>
                    <a:pt x="324" y="135"/>
                  </a:lnTo>
                  <a:lnTo>
                    <a:pt x="253" y="144"/>
                  </a:lnTo>
                  <a:lnTo>
                    <a:pt x="113" y="157"/>
                  </a:lnTo>
                  <a:lnTo>
                    <a:pt x="0" y="164"/>
                  </a:lnTo>
                  <a:lnTo>
                    <a:pt x="8" y="135"/>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0" name="Freeform 324"/>
            <p:cNvSpPr>
              <a:spLocks noEditPoints="1"/>
            </p:cNvSpPr>
            <p:nvPr/>
          </p:nvSpPr>
          <p:spPr bwMode="auto">
            <a:xfrm>
              <a:off x="2878138" y="3279776"/>
              <a:ext cx="731838" cy="276225"/>
            </a:xfrm>
            <a:custGeom>
              <a:avLst/>
              <a:gdLst>
                <a:gd name="T0" fmla="*/ 36 w 1745"/>
                <a:gd name="T1" fmla="*/ 490 h 593"/>
                <a:gd name="T2" fmla="*/ 19 w 1745"/>
                <a:gd name="T3" fmla="*/ 472 h 593"/>
                <a:gd name="T4" fmla="*/ 70 w 1745"/>
                <a:gd name="T5" fmla="*/ 420 h 593"/>
                <a:gd name="T6" fmla="*/ 116 w 1745"/>
                <a:gd name="T7" fmla="*/ 337 h 593"/>
                <a:gd name="T8" fmla="*/ 105 w 1745"/>
                <a:gd name="T9" fmla="*/ 333 h 593"/>
                <a:gd name="T10" fmla="*/ 125 w 1745"/>
                <a:gd name="T11" fmla="*/ 274 h 593"/>
                <a:gd name="T12" fmla="*/ 123 w 1745"/>
                <a:gd name="T13" fmla="*/ 235 h 593"/>
                <a:gd name="T14" fmla="*/ 164 w 1745"/>
                <a:gd name="T15" fmla="*/ 187 h 593"/>
                <a:gd name="T16" fmla="*/ 440 w 1745"/>
                <a:gd name="T17" fmla="*/ 160 h 593"/>
                <a:gd name="T18" fmla="*/ 420 w 1745"/>
                <a:gd name="T19" fmla="*/ 142 h 593"/>
                <a:gd name="T20" fmla="*/ 436 w 1745"/>
                <a:gd name="T21" fmla="*/ 123 h 593"/>
                <a:gd name="T22" fmla="*/ 1328 w 1745"/>
                <a:gd name="T23" fmla="*/ 52 h 593"/>
                <a:gd name="T24" fmla="*/ 1742 w 1745"/>
                <a:gd name="T25" fmla="*/ 7 h 593"/>
                <a:gd name="T26" fmla="*/ 1669 w 1745"/>
                <a:gd name="T27" fmla="*/ 158 h 593"/>
                <a:gd name="T28" fmla="*/ 1553 w 1745"/>
                <a:gd name="T29" fmla="*/ 191 h 593"/>
                <a:gd name="T30" fmla="*/ 1507 w 1745"/>
                <a:gd name="T31" fmla="*/ 253 h 593"/>
                <a:gd name="T32" fmla="*/ 1310 w 1745"/>
                <a:gd name="T33" fmla="*/ 370 h 593"/>
                <a:gd name="T34" fmla="*/ 1303 w 1745"/>
                <a:gd name="T35" fmla="*/ 401 h 593"/>
                <a:gd name="T36" fmla="*/ 1248 w 1745"/>
                <a:gd name="T37" fmla="*/ 434 h 593"/>
                <a:gd name="T38" fmla="*/ 1257 w 1745"/>
                <a:gd name="T39" fmla="*/ 477 h 593"/>
                <a:gd name="T40" fmla="*/ 976 w 1745"/>
                <a:gd name="T41" fmla="*/ 525 h 593"/>
                <a:gd name="T42" fmla="*/ 17 w 1745"/>
                <a:gd name="T43" fmla="*/ 592 h 593"/>
                <a:gd name="T44" fmla="*/ 1 w 1745"/>
                <a:gd name="T45" fmla="*/ 572 h 593"/>
                <a:gd name="T46" fmla="*/ 32 w 1745"/>
                <a:gd name="T47" fmla="*/ 581 h 593"/>
                <a:gd name="T48" fmla="*/ 440 w 1745"/>
                <a:gd name="T49" fmla="*/ 536 h 593"/>
                <a:gd name="T50" fmla="*/ 1239 w 1745"/>
                <a:gd name="T51" fmla="*/ 461 h 593"/>
                <a:gd name="T52" fmla="*/ 1225 w 1745"/>
                <a:gd name="T53" fmla="*/ 419 h 593"/>
                <a:gd name="T54" fmla="*/ 1281 w 1745"/>
                <a:gd name="T55" fmla="*/ 382 h 593"/>
                <a:gd name="T56" fmla="*/ 1286 w 1745"/>
                <a:gd name="T57" fmla="*/ 351 h 593"/>
                <a:gd name="T58" fmla="*/ 1486 w 1745"/>
                <a:gd name="T59" fmla="*/ 229 h 593"/>
                <a:gd name="T60" fmla="*/ 1537 w 1745"/>
                <a:gd name="T61" fmla="*/ 166 h 593"/>
                <a:gd name="T62" fmla="*/ 1651 w 1745"/>
                <a:gd name="T63" fmla="*/ 135 h 593"/>
                <a:gd name="T64" fmla="*/ 1714 w 1745"/>
                <a:gd name="T65" fmla="*/ 9 h 593"/>
                <a:gd name="T66" fmla="*/ 1331 w 1745"/>
                <a:gd name="T67" fmla="*/ 84 h 593"/>
                <a:gd name="T68" fmla="*/ 436 w 1745"/>
                <a:gd name="T69" fmla="*/ 155 h 593"/>
                <a:gd name="T70" fmla="*/ 457 w 1745"/>
                <a:gd name="T71" fmla="*/ 173 h 593"/>
                <a:gd name="T72" fmla="*/ 443 w 1745"/>
                <a:gd name="T73" fmla="*/ 192 h 593"/>
                <a:gd name="T74" fmla="*/ 187 w 1745"/>
                <a:gd name="T75" fmla="*/ 210 h 593"/>
                <a:gd name="T76" fmla="*/ 155 w 1745"/>
                <a:gd name="T77" fmla="*/ 235 h 593"/>
                <a:gd name="T78" fmla="*/ 154 w 1745"/>
                <a:gd name="T79" fmla="*/ 288 h 593"/>
                <a:gd name="T80" fmla="*/ 132 w 1745"/>
                <a:gd name="T81" fmla="*/ 317 h 593"/>
                <a:gd name="T82" fmla="*/ 144 w 1745"/>
                <a:gd name="T83" fmla="*/ 352 h 593"/>
                <a:gd name="T84" fmla="*/ 91 w 1745"/>
                <a:gd name="T85" fmla="*/ 445 h 593"/>
                <a:gd name="T86" fmla="*/ 44 w 1745"/>
                <a:gd name="T87" fmla="*/ 457 h 593"/>
                <a:gd name="T88" fmla="*/ 60 w 1745"/>
                <a:gd name="T89" fmla="*/ 481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5" h="593">
                  <a:moveTo>
                    <a:pt x="29" y="472"/>
                  </a:moveTo>
                  <a:lnTo>
                    <a:pt x="36" y="490"/>
                  </a:lnTo>
                  <a:lnTo>
                    <a:pt x="27" y="485"/>
                  </a:lnTo>
                  <a:cubicBezTo>
                    <a:pt x="23" y="482"/>
                    <a:pt x="20" y="477"/>
                    <a:pt x="19" y="472"/>
                  </a:cubicBezTo>
                  <a:cubicBezTo>
                    <a:pt x="19" y="467"/>
                    <a:pt x="21" y="462"/>
                    <a:pt x="25" y="459"/>
                  </a:cubicBezTo>
                  <a:lnTo>
                    <a:pt x="70" y="420"/>
                  </a:lnTo>
                  <a:lnTo>
                    <a:pt x="67" y="425"/>
                  </a:lnTo>
                  <a:lnTo>
                    <a:pt x="116" y="337"/>
                  </a:lnTo>
                  <a:lnTo>
                    <a:pt x="116" y="353"/>
                  </a:lnTo>
                  <a:lnTo>
                    <a:pt x="105" y="333"/>
                  </a:lnTo>
                  <a:cubicBezTo>
                    <a:pt x="102" y="329"/>
                    <a:pt x="102" y="323"/>
                    <a:pt x="104" y="318"/>
                  </a:cubicBezTo>
                  <a:lnTo>
                    <a:pt x="125" y="274"/>
                  </a:lnTo>
                  <a:lnTo>
                    <a:pt x="123" y="281"/>
                  </a:lnTo>
                  <a:lnTo>
                    <a:pt x="123" y="235"/>
                  </a:lnTo>
                  <a:cubicBezTo>
                    <a:pt x="123" y="231"/>
                    <a:pt x="125" y="227"/>
                    <a:pt x="128" y="224"/>
                  </a:cubicBezTo>
                  <a:lnTo>
                    <a:pt x="164" y="187"/>
                  </a:lnTo>
                  <a:cubicBezTo>
                    <a:pt x="166" y="185"/>
                    <a:pt x="170" y="183"/>
                    <a:pt x="174" y="183"/>
                  </a:cubicBezTo>
                  <a:lnTo>
                    <a:pt x="440" y="160"/>
                  </a:lnTo>
                  <a:lnTo>
                    <a:pt x="426" y="178"/>
                  </a:lnTo>
                  <a:lnTo>
                    <a:pt x="420" y="142"/>
                  </a:lnTo>
                  <a:cubicBezTo>
                    <a:pt x="419" y="137"/>
                    <a:pt x="421" y="132"/>
                    <a:pt x="424" y="129"/>
                  </a:cubicBezTo>
                  <a:cubicBezTo>
                    <a:pt x="427" y="125"/>
                    <a:pt x="432" y="123"/>
                    <a:pt x="436" y="123"/>
                  </a:cubicBezTo>
                  <a:lnTo>
                    <a:pt x="523" y="125"/>
                  </a:lnTo>
                  <a:lnTo>
                    <a:pt x="1328" y="52"/>
                  </a:lnTo>
                  <a:lnTo>
                    <a:pt x="1726" y="1"/>
                  </a:lnTo>
                  <a:cubicBezTo>
                    <a:pt x="1732" y="0"/>
                    <a:pt x="1738" y="2"/>
                    <a:pt x="1742" y="7"/>
                  </a:cubicBezTo>
                  <a:cubicBezTo>
                    <a:pt x="1745" y="12"/>
                    <a:pt x="1745" y="19"/>
                    <a:pt x="1742" y="24"/>
                  </a:cubicBezTo>
                  <a:lnTo>
                    <a:pt x="1669" y="158"/>
                  </a:lnTo>
                  <a:cubicBezTo>
                    <a:pt x="1667" y="162"/>
                    <a:pt x="1663" y="165"/>
                    <a:pt x="1658" y="166"/>
                  </a:cubicBezTo>
                  <a:lnTo>
                    <a:pt x="1553" y="191"/>
                  </a:lnTo>
                  <a:lnTo>
                    <a:pt x="1561" y="186"/>
                  </a:lnTo>
                  <a:lnTo>
                    <a:pt x="1507" y="253"/>
                  </a:lnTo>
                  <a:cubicBezTo>
                    <a:pt x="1505" y="254"/>
                    <a:pt x="1504" y="256"/>
                    <a:pt x="1502" y="257"/>
                  </a:cubicBezTo>
                  <a:lnTo>
                    <a:pt x="1310" y="370"/>
                  </a:lnTo>
                  <a:lnTo>
                    <a:pt x="1317" y="361"/>
                  </a:lnTo>
                  <a:lnTo>
                    <a:pt x="1303" y="401"/>
                  </a:lnTo>
                  <a:cubicBezTo>
                    <a:pt x="1302" y="405"/>
                    <a:pt x="1299" y="409"/>
                    <a:pt x="1295" y="411"/>
                  </a:cubicBezTo>
                  <a:lnTo>
                    <a:pt x="1248" y="434"/>
                  </a:lnTo>
                  <a:lnTo>
                    <a:pt x="1257" y="419"/>
                  </a:lnTo>
                  <a:lnTo>
                    <a:pt x="1257" y="477"/>
                  </a:lnTo>
                  <a:cubicBezTo>
                    <a:pt x="1257" y="485"/>
                    <a:pt x="1251" y="492"/>
                    <a:pt x="1243" y="493"/>
                  </a:cubicBezTo>
                  <a:lnTo>
                    <a:pt x="976" y="525"/>
                  </a:lnTo>
                  <a:lnTo>
                    <a:pt x="443" y="567"/>
                  </a:lnTo>
                  <a:lnTo>
                    <a:pt x="17" y="592"/>
                  </a:lnTo>
                  <a:cubicBezTo>
                    <a:pt x="12" y="593"/>
                    <a:pt x="7" y="591"/>
                    <a:pt x="4" y="586"/>
                  </a:cubicBezTo>
                  <a:cubicBezTo>
                    <a:pt x="1" y="582"/>
                    <a:pt x="0" y="577"/>
                    <a:pt x="1" y="572"/>
                  </a:cubicBezTo>
                  <a:lnTo>
                    <a:pt x="29" y="472"/>
                  </a:lnTo>
                  <a:close/>
                  <a:moveTo>
                    <a:pt x="32" y="581"/>
                  </a:moveTo>
                  <a:lnTo>
                    <a:pt x="16" y="560"/>
                  </a:lnTo>
                  <a:lnTo>
                    <a:pt x="440" y="536"/>
                  </a:lnTo>
                  <a:lnTo>
                    <a:pt x="973" y="493"/>
                  </a:lnTo>
                  <a:lnTo>
                    <a:pt x="1239" y="461"/>
                  </a:lnTo>
                  <a:lnTo>
                    <a:pt x="1225" y="477"/>
                  </a:lnTo>
                  <a:lnTo>
                    <a:pt x="1225" y="419"/>
                  </a:lnTo>
                  <a:cubicBezTo>
                    <a:pt x="1225" y="413"/>
                    <a:pt x="1228" y="408"/>
                    <a:pt x="1234" y="405"/>
                  </a:cubicBezTo>
                  <a:lnTo>
                    <a:pt x="1281" y="382"/>
                  </a:lnTo>
                  <a:lnTo>
                    <a:pt x="1273" y="391"/>
                  </a:lnTo>
                  <a:lnTo>
                    <a:pt x="1286" y="351"/>
                  </a:lnTo>
                  <a:cubicBezTo>
                    <a:pt x="1287" y="347"/>
                    <a:pt x="1290" y="344"/>
                    <a:pt x="1293" y="342"/>
                  </a:cubicBezTo>
                  <a:lnTo>
                    <a:pt x="1486" y="229"/>
                  </a:lnTo>
                  <a:lnTo>
                    <a:pt x="1482" y="233"/>
                  </a:lnTo>
                  <a:lnTo>
                    <a:pt x="1537" y="166"/>
                  </a:lnTo>
                  <a:cubicBezTo>
                    <a:pt x="1539" y="163"/>
                    <a:pt x="1542" y="161"/>
                    <a:pt x="1545" y="160"/>
                  </a:cubicBezTo>
                  <a:lnTo>
                    <a:pt x="1651" y="135"/>
                  </a:lnTo>
                  <a:lnTo>
                    <a:pt x="1641" y="143"/>
                  </a:lnTo>
                  <a:lnTo>
                    <a:pt x="1714" y="9"/>
                  </a:lnTo>
                  <a:lnTo>
                    <a:pt x="1731" y="32"/>
                  </a:lnTo>
                  <a:lnTo>
                    <a:pt x="1331" y="84"/>
                  </a:lnTo>
                  <a:lnTo>
                    <a:pt x="523" y="157"/>
                  </a:lnTo>
                  <a:lnTo>
                    <a:pt x="436" y="155"/>
                  </a:lnTo>
                  <a:lnTo>
                    <a:pt x="452" y="137"/>
                  </a:lnTo>
                  <a:lnTo>
                    <a:pt x="457" y="173"/>
                  </a:lnTo>
                  <a:cubicBezTo>
                    <a:pt x="458" y="178"/>
                    <a:pt x="457" y="182"/>
                    <a:pt x="454" y="186"/>
                  </a:cubicBezTo>
                  <a:cubicBezTo>
                    <a:pt x="451" y="189"/>
                    <a:pt x="447" y="191"/>
                    <a:pt x="443" y="192"/>
                  </a:cubicBezTo>
                  <a:lnTo>
                    <a:pt x="177" y="215"/>
                  </a:lnTo>
                  <a:lnTo>
                    <a:pt x="187" y="210"/>
                  </a:lnTo>
                  <a:lnTo>
                    <a:pt x="151" y="246"/>
                  </a:lnTo>
                  <a:lnTo>
                    <a:pt x="155" y="235"/>
                  </a:lnTo>
                  <a:lnTo>
                    <a:pt x="155" y="281"/>
                  </a:lnTo>
                  <a:cubicBezTo>
                    <a:pt x="155" y="283"/>
                    <a:pt x="155" y="286"/>
                    <a:pt x="154" y="288"/>
                  </a:cubicBezTo>
                  <a:lnTo>
                    <a:pt x="133" y="332"/>
                  </a:lnTo>
                  <a:lnTo>
                    <a:pt x="132" y="317"/>
                  </a:lnTo>
                  <a:lnTo>
                    <a:pt x="144" y="336"/>
                  </a:lnTo>
                  <a:cubicBezTo>
                    <a:pt x="147" y="341"/>
                    <a:pt x="147" y="347"/>
                    <a:pt x="144" y="352"/>
                  </a:cubicBezTo>
                  <a:lnTo>
                    <a:pt x="95" y="440"/>
                  </a:lnTo>
                  <a:cubicBezTo>
                    <a:pt x="94" y="442"/>
                    <a:pt x="93" y="444"/>
                    <a:pt x="91" y="445"/>
                  </a:cubicBezTo>
                  <a:lnTo>
                    <a:pt x="46" y="483"/>
                  </a:lnTo>
                  <a:lnTo>
                    <a:pt x="44" y="457"/>
                  </a:lnTo>
                  <a:lnTo>
                    <a:pt x="53" y="463"/>
                  </a:lnTo>
                  <a:cubicBezTo>
                    <a:pt x="59" y="467"/>
                    <a:pt x="62" y="474"/>
                    <a:pt x="60" y="481"/>
                  </a:cubicBezTo>
                  <a:lnTo>
                    <a:pt x="32" y="58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1" name="Freeform 325"/>
            <p:cNvSpPr>
              <a:spLocks/>
            </p:cNvSpPr>
            <p:nvPr/>
          </p:nvSpPr>
          <p:spPr bwMode="auto">
            <a:xfrm>
              <a:off x="3394076" y="3213101"/>
              <a:ext cx="717550" cy="334963"/>
            </a:xfrm>
            <a:custGeom>
              <a:avLst/>
              <a:gdLst>
                <a:gd name="T0" fmla="*/ 0 w 452"/>
                <a:gd name="T1" fmla="*/ 182 h 211"/>
                <a:gd name="T2" fmla="*/ 66 w 452"/>
                <a:gd name="T3" fmla="*/ 173 h 211"/>
                <a:gd name="T4" fmla="*/ 103 w 452"/>
                <a:gd name="T5" fmla="*/ 154 h 211"/>
                <a:gd name="T6" fmla="*/ 175 w 452"/>
                <a:gd name="T7" fmla="*/ 145 h 211"/>
                <a:gd name="T8" fmla="*/ 204 w 452"/>
                <a:gd name="T9" fmla="*/ 165 h 211"/>
                <a:gd name="T10" fmla="*/ 252 w 452"/>
                <a:gd name="T11" fmla="*/ 158 h 211"/>
                <a:gd name="T12" fmla="*/ 324 w 452"/>
                <a:gd name="T13" fmla="*/ 211 h 211"/>
                <a:gd name="T14" fmla="*/ 350 w 452"/>
                <a:gd name="T15" fmla="*/ 204 h 211"/>
                <a:gd name="T16" fmla="*/ 391 w 452"/>
                <a:gd name="T17" fmla="*/ 143 h 211"/>
                <a:gd name="T18" fmla="*/ 423 w 452"/>
                <a:gd name="T19" fmla="*/ 131 h 211"/>
                <a:gd name="T20" fmla="*/ 433 w 452"/>
                <a:gd name="T21" fmla="*/ 113 h 211"/>
                <a:gd name="T22" fmla="*/ 398 w 452"/>
                <a:gd name="T23" fmla="*/ 119 h 211"/>
                <a:gd name="T24" fmla="*/ 389 w 452"/>
                <a:gd name="T25" fmla="*/ 106 h 211"/>
                <a:gd name="T26" fmla="*/ 409 w 452"/>
                <a:gd name="T27" fmla="*/ 102 h 211"/>
                <a:gd name="T28" fmla="*/ 409 w 452"/>
                <a:gd name="T29" fmla="*/ 93 h 211"/>
                <a:gd name="T30" fmla="*/ 386 w 452"/>
                <a:gd name="T31" fmla="*/ 83 h 211"/>
                <a:gd name="T32" fmla="*/ 417 w 452"/>
                <a:gd name="T33" fmla="*/ 73 h 211"/>
                <a:gd name="T34" fmla="*/ 414 w 452"/>
                <a:gd name="T35" fmla="*/ 86 h 211"/>
                <a:gd name="T36" fmla="*/ 434 w 452"/>
                <a:gd name="T37" fmla="*/ 86 h 211"/>
                <a:gd name="T38" fmla="*/ 445 w 452"/>
                <a:gd name="T39" fmla="*/ 64 h 211"/>
                <a:gd name="T40" fmla="*/ 452 w 452"/>
                <a:gd name="T41" fmla="*/ 62 h 211"/>
                <a:gd name="T42" fmla="*/ 448 w 452"/>
                <a:gd name="T43" fmla="*/ 43 h 211"/>
                <a:gd name="T44" fmla="*/ 434 w 452"/>
                <a:gd name="T45" fmla="*/ 62 h 211"/>
                <a:gd name="T46" fmla="*/ 419 w 452"/>
                <a:gd name="T47" fmla="*/ 19 h 211"/>
                <a:gd name="T48" fmla="*/ 428 w 452"/>
                <a:gd name="T49" fmla="*/ 16 h 211"/>
                <a:gd name="T50" fmla="*/ 442 w 452"/>
                <a:gd name="T51" fmla="*/ 29 h 211"/>
                <a:gd name="T52" fmla="*/ 433 w 452"/>
                <a:gd name="T53" fmla="*/ 8 h 211"/>
                <a:gd name="T54" fmla="*/ 423 w 452"/>
                <a:gd name="T55" fmla="*/ 0 h 211"/>
                <a:gd name="T56" fmla="*/ 262 w 452"/>
                <a:gd name="T57" fmla="*/ 32 h 211"/>
                <a:gd name="T58" fmla="*/ 128 w 452"/>
                <a:gd name="T59" fmla="*/ 50 h 211"/>
                <a:gd name="T60" fmla="*/ 110 w 452"/>
                <a:gd name="T61" fmla="*/ 89 h 211"/>
                <a:gd name="T62" fmla="*/ 81 w 452"/>
                <a:gd name="T63" fmla="*/ 97 h 211"/>
                <a:gd name="T64" fmla="*/ 67 w 452"/>
                <a:gd name="T65" fmla="*/ 115 h 211"/>
                <a:gd name="T66" fmla="*/ 16 w 452"/>
                <a:gd name="T67" fmla="*/ 148 h 211"/>
                <a:gd name="T68" fmla="*/ 13 w 452"/>
                <a:gd name="T69" fmla="*/ 160 h 211"/>
                <a:gd name="T70" fmla="*/ 0 w 452"/>
                <a:gd name="T71" fmla="*/ 166 h 211"/>
                <a:gd name="T72" fmla="*/ 0 w 452"/>
                <a:gd name="T73" fmla="*/ 18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2" h="211">
                  <a:moveTo>
                    <a:pt x="0" y="182"/>
                  </a:moveTo>
                  <a:lnTo>
                    <a:pt x="66" y="173"/>
                  </a:lnTo>
                  <a:lnTo>
                    <a:pt x="103" y="154"/>
                  </a:lnTo>
                  <a:lnTo>
                    <a:pt x="175" y="145"/>
                  </a:lnTo>
                  <a:lnTo>
                    <a:pt x="204" y="165"/>
                  </a:lnTo>
                  <a:lnTo>
                    <a:pt x="252" y="158"/>
                  </a:lnTo>
                  <a:lnTo>
                    <a:pt x="324" y="211"/>
                  </a:lnTo>
                  <a:lnTo>
                    <a:pt x="350" y="204"/>
                  </a:lnTo>
                  <a:lnTo>
                    <a:pt x="391" y="143"/>
                  </a:lnTo>
                  <a:lnTo>
                    <a:pt x="423" y="131"/>
                  </a:lnTo>
                  <a:lnTo>
                    <a:pt x="433" y="113"/>
                  </a:lnTo>
                  <a:lnTo>
                    <a:pt x="398" y="119"/>
                  </a:lnTo>
                  <a:lnTo>
                    <a:pt x="389" y="106"/>
                  </a:lnTo>
                  <a:lnTo>
                    <a:pt x="409" y="102"/>
                  </a:lnTo>
                  <a:lnTo>
                    <a:pt x="409" y="93"/>
                  </a:lnTo>
                  <a:lnTo>
                    <a:pt x="386" y="83"/>
                  </a:lnTo>
                  <a:lnTo>
                    <a:pt x="417" y="73"/>
                  </a:lnTo>
                  <a:lnTo>
                    <a:pt x="414" y="86"/>
                  </a:lnTo>
                  <a:lnTo>
                    <a:pt x="434" y="86"/>
                  </a:lnTo>
                  <a:lnTo>
                    <a:pt x="445" y="64"/>
                  </a:lnTo>
                  <a:lnTo>
                    <a:pt x="452" y="62"/>
                  </a:lnTo>
                  <a:lnTo>
                    <a:pt x="448" y="43"/>
                  </a:lnTo>
                  <a:lnTo>
                    <a:pt x="434" y="62"/>
                  </a:lnTo>
                  <a:lnTo>
                    <a:pt x="419" y="19"/>
                  </a:lnTo>
                  <a:lnTo>
                    <a:pt x="428" y="16"/>
                  </a:lnTo>
                  <a:lnTo>
                    <a:pt x="442" y="29"/>
                  </a:lnTo>
                  <a:lnTo>
                    <a:pt x="433" y="8"/>
                  </a:lnTo>
                  <a:lnTo>
                    <a:pt x="423" y="0"/>
                  </a:lnTo>
                  <a:lnTo>
                    <a:pt x="262" y="32"/>
                  </a:lnTo>
                  <a:lnTo>
                    <a:pt x="128" y="50"/>
                  </a:lnTo>
                  <a:lnTo>
                    <a:pt x="110" y="89"/>
                  </a:lnTo>
                  <a:lnTo>
                    <a:pt x="81" y="97"/>
                  </a:lnTo>
                  <a:lnTo>
                    <a:pt x="67" y="115"/>
                  </a:lnTo>
                  <a:lnTo>
                    <a:pt x="16" y="148"/>
                  </a:lnTo>
                  <a:lnTo>
                    <a:pt x="13" y="160"/>
                  </a:lnTo>
                  <a:lnTo>
                    <a:pt x="0" y="166"/>
                  </a:lnTo>
                  <a:lnTo>
                    <a:pt x="0" y="18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2" name="Freeform 326"/>
            <p:cNvSpPr>
              <a:spLocks noEditPoints="1"/>
            </p:cNvSpPr>
            <p:nvPr/>
          </p:nvSpPr>
          <p:spPr bwMode="auto">
            <a:xfrm>
              <a:off x="3387726" y="3205164"/>
              <a:ext cx="731838" cy="350838"/>
            </a:xfrm>
            <a:custGeom>
              <a:avLst/>
              <a:gdLst>
                <a:gd name="T0" fmla="*/ 262 w 1745"/>
                <a:gd name="T1" fmla="*/ 592 h 753"/>
                <a:gd name="T2" fmla="*/ 405 w 1745"/>
                <a:gd name="T3" fmla="*/ 525 h 753"/>
                <a:gd name="T4" fmla="*/ 799 w 1745"/>
                <a:gd name="T5" fmla="*/ 566 h 753"/>
                <a:gd name="T6" fmla="*/ 978 w 1745"/>
                <a:gd name="T7" fmla="*/ 544 h 753"/>
                <a:gd name="T8" fmla="*/ 1340 w 1745"/>
                <a:gd name="T9" fmla="*/ 697 h 753"/>
                <a:gd name="T10" fmla="*/ 1491 w 1745"/>
                <a:gd name="T11" fmla="*/ 490 h 753"/>
                <a:gd name="T12" fmla="*/ 1641 w 1745"/>
                <a:gd name="T13" fmla="*/ 393 h 753"/>
                <a:gd name="T14" fmla="*/ 1510 w 1745"/>
                <a:gd name="T15" fmla="*/ 433 h 753"/>
                <a:gd name="T16" fmla="*/ 1486 w 1745"/>
                <a:gd name="T17" fmla="*/ 363 h 753"/>
                <a:gd name="T18" fmla="*/ 1550 w 1745"/>
                <a:gd name="T19" fmla="*/ 335 h 753"/>
                <a:gd name="T20" fmla="*/ 1463 w 1745"/>
                <a:gd name="T21" fmla="*/ 299 h 753"/>
                <a:gd name="T22" fmla="*/ 1605 w 1745"/>
                <a:gd name="T23" fmla="*/ 253 h 753"/>
                <a:gd name="T24" fmla="*/ 1585 w 1745"/>
                <a:gd name="T25" fmla="*/ 293 h 753"/>
                <a:gd name="T26" fmla="*/ 1686 w 1745"/>
                <a:gd name="T27" fmla="*/ 227 h 753"/>
                <a:gd name="T28" fmla="*/ 1713 w 1745"/>
                <a:gd name="T29" fmla="*/ 233 h 753"/>
                <a:gd name="T30" fmla="*/ 1671 w 1745"/>
                <a:gd name="T31" fmla="*/ 239 h 753"/>
                <a:gd name="T32" fmla="*/ 1587 w 1745"/>
                <a:gd name="T33" fmla="*/ 86 h 753"/>
                <a:gd name="T34" fmla="*/ 1635 w 1745"/>
                <a:gd name="T35" fmla="*/ 57 h 753"/>
                <a:gd name="T36" fmla="*/ 1674 w 1745"/>
                <a:gd name="T37" fmla="*/ 122 h 753"/>
                <a:gd name="T38" fmla="*/ 1609 w 1745"/>
                <a:gd name="T39" fmla="*/ 29 h 753"/>
                <a:gd name="T40" fmla="*/ 503 w 1745"/>
                <a:gd name="T41" fmla="*/ 204 h 753"/>
                <a:gd name="T42" fmla="*/ 436 w 1745"/>
                <a:gd name="T43" fmla="*/ 334 h 753"/>
                <a:gd name="T44" fmla="*/ 282 w 1745"/>
                <a:gd name="T45" fmla="*/ 419 h 753"/>
                <a:gd name="T46" fmla="*/ 90 w 1745"/>
                <a:gd name="T47" fmla="*/ 526 h 753"/>
                <a:gd name="T48" fmla="*/ 23 w 1745"/>
                <a:gd name="T49" fmla="*/ 598 h 753"/>
                <a:gd name="T50" fmla="*/ 0 w 1745"/>
                <a:gd name="T51" fmla="*/ 584 h 753"/>
                <a:gd name="T52" fmla="*/ 48 w 1745"/>
                <a:gd name="T53" fmla="*/ 557 h 753"/>
                <a:gd name="T54" fmla="*/ 261 w 1745"/>
                <a:gd name="T55" fmla="*/ 394 h 753"/>
                <a:gd name="T56" fmla="*/ 318 w 1745"/>
                <a:gd name="T57" fmla="*/ 331 h 753"/>
                <a:gd name="T58" fmla="*/ 487 w 1745"/>
                <a:gd name="T59" fmla="*/ 181 h 753"/>
                <a:gd name="T60" fmla="*/ 1616 w 1745"/>
                <a:gd name="T61" fmla="*/ 1 h 753"/>
                <a:gd name="T62" fmla="*/ 1669 w 1745"/>
                <a:gd name="T63" fmla="*/ 38 h 753"/>
                <a:gd name="T64" fmla="*/ 1679 w 1745"/>
                <a:gd name="T65" fmla="*/ 128 h 753"/>
                <a:gd name="T66" fmla="*/ 1605 w 1745"/>
                <a:gd name="T67" fmla="*/ 96 h 753"/>
                <a:gd name="T68" fmla="*/ 1646 w 1745"/>
                <a:gd name="T69" fmla="*/ 219 h 753"/>
                <a:gd name="T70" fmla="*/ 1727 w 1745"/>
                <a:gd name="T71" fmla="*/ 158 h 753"/>
                <a:gd name="T72" fmla="*/ 1732 w 1745"/>
                <a:gd name="T73" fmla="*/ 245 h 753"/>
                <a:gd name="T74" fmla="*/ 1673 w 1745"/>
                <a:gd name="T75" fmla="*/ 317 h 753"/>
                <a:gd name="T76" fmla="*/ 1573 w 1745"/>
                <a:gd name="T77" fmla="*/ 319 h 753"/>
                <a:gd name="T78" fmla="*/ 1599 w 1745"/>
                <a:gd name="T79" fmla="*/ 280 h 753"/>
                <a:gd name="T80" fmla="*/ 1572 w 1745"/>
                <a:gd name="T81" fmla="*/ 321 h 753"/>
                <a:gd name="T82" fmla="*/ 1569 w 1745"/>
                <a:gd name="T83" fmla="*/ 379 h 753"/>
                <a:gd name="T84" fmla="*/ 1535 w 1745"/>
                <a:gd name="T85" fmla="*/ 413 h 753"/>
                <a:gd name="T86" fmla="*/ 1668 w 1745"/>
                <a:gd name="T87" fmla="*/ 392 h 753"/>
                <a:gd name="T88" fmla="*/ 1624 w 1745"/>
                <a:gd name="T89" fmla="*/ 477 h 753"/>
                <a:gd name="T90" fmla="*/ 1356 w 1745"/>
                <a:gd name="T91" fmla="*/ 722 h 753"/>
                <a:gd name="T92" fmla="*/ 1233 w 1745"/>
                <a:gd name="T93" fmla="*/ 750 h 753"/>
                <a:gd name="T94" fmla="*/ 792 w 1745"/>
                <a:gd name="T95" fmla="*/ 596 h 753"/>
                <a:gd name="T96" fmla="*/ 679 w 1745"/>
                <a:gd name="T97" fmla="*/ 527 h 753"/>
                <a:gd name="T98" fmla="*/ 271 w 1745"/>
                <a:gd name="T99" fmla="*/ 622 h 753"/>
                <a:gd name="T100" fmla="*/ 6 w 1745"/>
                <a:gd name="T101" fmla="*/ 648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5" h="753">
                  <a:moveTo>
                    <a:pt x="32" y="636"/>
                  </a:moveTo>
                  <a:lnTo>
                    <a:pt x="15" y="620"/>
                  </a:lnTo>
                  <a:lnTo>
                    <a:pt x="262" y="592"/>
                  </a:lnTo>
                  <a:lnTo>
                    <a:pt x="257" y="593"/>
                  </a:lnTo>
                  <a:lnTo>
                    <a:pt x="400" y="526"/>
                  </a:lnTo>
                  <a:cubicBezTo>
                    <a:pt x="402" y="525"/>
                    <a:pt x="404" y="525"/>
                    <a:pt x="405" y="525"/>
                  </a:cubicBezTo>
                  <a:lnTo>
                    <a:pt x="675" y="495"/>
                  </a:lnTo>
                  <a:cubicBezTo>
                    <a:pt x="679" y="494"/>
                    <a:pt x="682" y="495"/>
                    <a:pt x="685" y="497"/>
                  </a:cubicBezTo>
                  <a:lnTo>
                    <a:pt x="799" y="566"/>
                  </a:lnTo>
                  <a:lnTo>
                    <a:pt x="788" y="564"/>
                  </a:lnTo>
                  <a:lnTo>
                    <a:pt x="968" y="542"/>
                  </a:lnTo>
                  <a:cubicBezTo>
                    <a:pt x="971" y="541"/>
                    <a:pt x="975" y="542"/>
                    <a:pt x="978" y="544"/>
                  </a:cubicBezTo>
                  <a:lnTo>
                    <a:pt x="1250" y="723"/>
                  </a:lnTo>
                  <a:lnTo>
                    <a:pt x="1238" y="721"/>
                  </a:lnTo>
                  <a:lnTo>
                    <a:pt x="1340" y="697"/>
                  </a:lnTo>
                  <a:lnTo>
                    <a:pt x="1331" y="703"/>
                  </a:lnTo>
                  <a:lnTo>
                    <a:pt x="1483" y="496"/>
                  </a:lnTo>
                  <a:cubicBezTo>
                    <a:pt x="1485" y="493"/>
                    <a:pt x="1488" y="491"/>
                    <a:pt x="1491" y="490"/>
                  </a:cubicBezTo>
                  <a:lnTo>
                    <a:pt x="1614" y="447"/>
                  </a:lnTo>
                  <a:lnTo>
                    <a:pt x="1605" y="454"/>
                  </a:lnTo>
                  <a:lnTo>
                    <a:pt x="1641" y="393"/>
                  </a:lnTo>
                  <a:lnTo>
                    <a:pt x="1658" y="416"/>
                  </a:lnTo>
                  <a:lnTo>
                    <a:pt x="1525" y="439"/>
                  </a:lnTo>
                  <a:cubicBezTo>
                    <a:pt x="1520" y="440"/>
                    <a:pt x="1514" y="438"/>
                    <a:pt x="1510" y="433"/>
                  </a:cubicBezTo>
                  <a:lnTo>
                    <a:pt x="1476" y="388"/>
                  </a:lnTo>
                  <a:cubicBezTo>
                    <a:pt x="1473" y="384"/>
                    <a:pt x="1472" y="378"/>
                    <a:pt x="1474" y="373"/>
                  </a:cubicBezTo>
                  <a:cubicBezTo>
                    <a:pt x="1476" y="367"/>
                    <a:pt x="1480" y="364"/>
                    <a:pt x="1486" y="363"/>
                  </a:cubicBezTo>
                  <a:lnTo>
                    <a:pt x="1563" y="348"/>
                  </a:lnTo>
                  <a:lnTo>
                    <a:pt x="1550" y="363"/>
                  </a:lnTo>
                  <a:lnTo>
                    <a:pt x="1550" y="335"/>
                  </a:lnTo>
                  <a:lnTo>
                    <a:pt x="1560" y="350"/>
                  </a:lnTo>
                  <a:lnTo>
                    <a:pt x="1473" y="315"/>
                  </a:lnTo>
                  <a:cubicBezTo>
                    <a:pt x="1467" y="312"/>
                    <a:pt x="1463" y="306"/>
                    <a:pt x="1463" y="299"/>
                  </a:cubicBezTo>
                  <a:cubicBezTo>
                    <a:pt x="1464" y="293"/>
                    <a:pt x="1468" y="287"/>
                    <a:pt x="1475" y="285"/>
                  </a:cubicBezTo>
                  <a:lnTo>
                    <a:pt x="1590" y="249"/>
                  </a:lnTo>
                  <a:cubicBezTo>
                    <a:pt x="1595" y="248"/>
                    <a:pt x="1601" y="249"/>
                    <a:pt x="1605" y="253"/>
                  </a:cubicBezTo>
                  <a:cubicBezTo>
                    <a:pt x="1609" y="257"/>
                    <a:pt x="1611" y="262"/>
                    <a:pt x="1610" y="268"/>
                  </a:cubicBezTo>
                  <a:lnTo>
                    <a:pt x="1601" y="313"/>
                  </a:lnTo>
                  <a:lnTo>
                    <a:pt x="1585" y="293"/>
                  </a:lnTo>
                  <a:lnTo>
                    <a:pt x="1659" y="293"/>
                  </a:lnTo>
                  <a:lnTo>
                    <a:pt x="1645" y="302"/>
                  </a:lnTo>
                  <a:lnTo>
                    <a:pt x="1686" y="227"/>
                  </a:lnTo>
                  <a:cubicBezTo>
                    <a:pt x="1688" y="223"/>
                    <a:pt x="1692" y="220"/>
                    <a:pt x="1697" y="219"/>
                  </a:cubicBezTo>
                  <a:lnTo>
                    <a:pt x="1725" y="213"/>
                  </a:lnTo>
                  <a:lnTo>
                    <a:pt x="1713" y="233"/>
                  </a:lnTo>
                  <a:lnTo>
                    <a:pt x="1696" y="166"/>
                  </a:lnTo>
                  <a:lnTo>
                    <a:pt x="1724" y="172"/>
                  </a:lnTo>
                  <a:lnTo>
                    <a:pt x="1671" y="239"/>
                  </a:lnTo>
                  <a:cubicBezTo>
                    <a:pt x="1668" y="244"/>
                    <a:pt x="1662" y="246"/>
                    <a:pt x="1656" y="245"/>
                  </a:cubicBezTo>
                  <a:cubicBezTo>
                    <a:pt x="1651" y="244"/>
                    <a:pt x="1646" y="240"/>
                    <a:pt x="1644" y="235"/>
                  </a:cubicBezTo>
                  <a:lnTo>
                    <a:pt x="1587" y="86"/>
                  </a:lnTo>
                  <a:cubicBezTo>
                    <a:pt x="1585" y="81"/>
                    <a:pt x="1586" y="76"/>
                    <a:pt x="1588" y="72"/>
                  </a:cubicBezTo>
                  <a:cubicBezTo>
                    <a:pt x="1590" y="68"/>
                    <a:pt x="1594" y="65"/>
                    <a:pt x="1599" y="64"/>
                  </a:cubicBezTo>
                  <a:lnTo>
                    <a:pt x="1635" y="57"/>
                  </a:lnTo>
                  <a:cubicBezTo>
                    <a:pt x="1639" y="56"/>
                    <a:pt x="1644" y="57"/>
                    <a:pt x="1648" y="60"/>
                  </a:cubicBezTo>
                  <a:lnTo>
                    <a:pt x="1699" y="103"/>
                  </a:lnTo>
                  <a:lnTo>
                    <a:pt x="1674" y="122"/>
                  </a:lnTo>
                  <a:lnTo>
                    <a:pt x="1640" y="51"/>
                  </a:lnTo>
                  <a:lnTo>
                    <a:pt x="1645" y="57"/>
                  </a:lnTo>
                  <a:lnTo>
                    <a:pt x="1609" y="29"/>
                  </a:lnTo>
                  <a:lnTo>
                    <a:pt x="1622" y="32"/>
                  </a:lnTo>
                  <a:lnTo>
                    <a:pt x="1010" y="142"/>
                  </a:lnTo>
                  <a:lnTo>
                    <a:pt x="503" y="204"/>
                  </a:lnTo>
                  <a:lnTo>
                    <a:pt x="516" y="196"/>
                  </a:lnTo>
                  <a:lnTo>
                    <a:pt x="446" y="326"/>
                  </a:lnTo>
                  <a:cubicBezTo>
                    <a:pt x="444" y="330"/>
                    <a:pt x="440" y="333"/>
                    <a:pt x="436" y="334"/>
                  </a:cubicBezTo>
                  <a:lnTo>
                    <a:pt x="326" y="362"/>
                  </a:lnTo>
                  <a:lnTo>
                    <a:pt x="334" y="357"/>
                  </a:lnTo>
                  <a:lnTo>
                    <a:pt x="282" y="419"/>
                  </a:lnTo>
                  <a:cubicBezTo>
                    <a:pt x="280" y="420"/>
                    <a:pt x="279" y="421"/>
                    <a:pt x="277" y="422"/>
                  </a:cubicBezTo>
                  <a:lnTo>
                    <a:pt x="83" y="536"/>
                  </a:lnTo>
                  <a:lnTo>
                    <a:pt x="90" y="526"/>
                  </a:lnTo>
                  <a:lnTo>
                    <a:pt x="79" y="566"/>
                  </a:lnTo>
                  <a:cubicBezTo>
                    <a:pt x="78" y="570"/>
                    <a:pt x="75" y="574"/>
                    <a:pt x="71" y="576"/>
                  </a:cubicBezTo>
                  <a:lnTo>
                    <a:pt x="23" y="598"/>
                  </a:lnTo>
                  <a:lnTo>
                    <a:pt x="32" y="584"/>
                  </a:lnTo>
                  <a:lnTo>
                    <a:pt x="32" y="636"/>
                  </a:lnTo>
                  <a:close/>
                  <a:moveTo>
                    <a:pt x="0" y="584"/>
                  </a:moveTo>
                  <a:cubicBezTo>
                    <a:pt x="0" y="577"/>
                    <a:pt x="4" y="572"/>
                    <a:pt x="10" y="569"/>
                  </a:cubicBezTo>
                  <a:lnTo>
                    <a:pt x="57" y="547"/>
                  </a:lnTo>
                  <a:lnTo>
                    <a:pt x="48" y="557"/>
                  </a:lnTo>
                  <a:lnTo>
                    <a:pt x="60" y="518"/>
                  </a:lnTo>
                  <a:cubicBezTo>
                    <a:pt x="61" y="514"/>
                    <a:pt x="63" y="510"/>
                    <a:pt x="67" y="508"/>
                  </a:cubicBezTo>
                  <a:lnTo>
                    <a:pt x="261" y="394"/>
                  </a:lnTo>
                  <a:lnTo>
                    <a:pt x="257" y="398"/>
                  </a:lnTo>
                  <a:lnTo>
                    <a:pt x="310" y="336"/>
                  </a:lnTo>
                  <a:cubicBezTo>
                    <a:pt x="312" y="334"/>
                    <a:pt x="315" y="332"/>
                    <a:pt x="318" y="331"/>
                  </a:cubicBezTo>
                  <a:lnTo>
                    <a:pt x="428" y="303"/>
                  </a:lnTo>
                  <a:lnTo>
                    <a:pt x="418" y="311"/>
                  </a:lnTo>
                  <a:lnTo>
                    <a:pt x="487" y="181"/>
                  </a:lnTo>
                  <a:cubicBezTo>
                    <a:pt x="490" y="176"/>
                    <a:pt x="494" y="173"/>
                    <a:pt x="500" y="172"/>
                  </a:cubicBezTo>
                  <a:lnTo>
                    <a:pt x="1005" y="111"/>
                  </a:lnTo>
                  <a:lnTo>
                    <a:pt x="1616" y="1"/>
                  </a:lnTo>
                  <a:cubicBezTo>
                    <a:pt x="1621" y="0"/>
                    <a:pt x="1625" y="1"/>
                    <a:pt x="1629" y="4"/>
                  </a:cubicBezTo>
                  <a:lnTo>
                    <a:pt x="1665" y="32"/>
                  </a:lnTo>
                  <a:cubicBezTo>
                    <a:pt x="1667" y="33"/>
                    <a:pt x="1668" y="35"/>
                    <a:pt x="1669" y="38"/>
                  </a:cubicBezTo>
                  <a:lnTo>
                    <a:pt x="1703" y="108"/>
                  </a:lnTo>
                  <a:cubicBezTo>
                    <a:pt x="1707" y="115"/>
                    <a:pt x="1705" y="123"/>
                    <a:pt x="1699" y="128"/>
                  </a:cubicBezTo>
                  <a:cubicBezTo>
                    <a:pt x="1693" y="133"/>
                    <a:pt x="1684" y="132"/>
                    <a:pt x="1679" y="128"/>
                  </a:cubicBezTo>
                  <a:lnTo>
                    <a:pt x="1628" y="85"/>
                  </a:lnTo>
                  <a:lnTo>
                    <a:pt x="1641" y="88"/>
                  </a:lnTo>
                  <a:lnTo>
                    <a:pt x="1605" y="96"/>
                  </a:lnTo>
                  <a:lnTo>
                    <a:pt x="1617" y="74"/>
                  </a:lnTo>
                  <a:lnTo>
                    <a:pt x="1674" y="223"/>
                  </a:lnTo>
                  <a:lnTo>
                    <a:pt x="1646" y="219"/>
                  </a:lnTo>
                  <a:lnTo>
                    <a:pt x="1699" y="152"/>
                  </a:lnTo>
                  <a:cubicBezTo>
                    <a:pt x="1703" y="147"/>
                    <a:pt x="1709" y="145"/>
                    <a:pt x="1715" y="146"/>
                  </a:cubicBezTo>
                  <a:cubicBezTo>
                    <a:pt x="1721" y="148"/>
                    <a:pt x="1725" y="152"/>
                    <a:pt x="1727" y="158"/>
                  </a:cubicBezTo>
                  <a:lnTo>
                    <a:pt x="1744" y="225"/>
                  </a:lnTo>
                  <a:cubicBezTo>
                    <a:pt x="1745" y="229"/>
                    <a:pt x="1744" y="234"/>
                    <a:pt x="1742" y="238"/>
                  </a:cubicBezTo>
                  <a:cubicBezTo>
                    <a:pt x="1740" y="241"/>
                    <a:pt x="1736" y="244"/>
                    <a:pt x="1732" y="245"/>
                  </a:cubicBezTo>
                  <a:lnTo>
                    <a:pt x="1703" y="250"/>
                  </a:lnTo>
                  <a:lnTo>
                    <a:pt x="1714" y="242"/>
                  </a:lnTo>
                  <a:lnTo>
                    <a:pt x="1673" y="317"/>
                  </a:lnTo>
                  <a:cubicBezTo>
                    <a:pt x="1670" y="322"/>
                    <a:pt x="1664" y="325"/>
                    <a:pt x="1659" y="325"/>
                  </a:cubicBezTo>
                  <a:lnTo>
                    <a:pt x="1585" y="325"/>
                  </a:lnTo>
                  <a:cubicBezTo>
                    <a:pt x="1580" y="325"/>
                    <a:pt x="1576" y="323"/>
                    <a:pt x="1573" y="319"/>
                  </a:cubicBezTo>
                  <a:cubicBezTo>
                    <a:pt x="1570" y="316"/>
                    <a:pt x="1568" y="311"/>
                    <a:pt x="1569" y="306"/>
                  </a:cubicBezTo>
                  <a:lnTo>
                    <a:pt x="1579" y="261"/>
                  </a:lnTo>
                  <a:lnTo>
                    <a:pt x="1599" y="280"/>
                  </a:lnTo>
                  <a:lnTo>
                    <a:pt x="1484" y="315"/>
                  </a:lnTo>
                  <a:lnTo>
                    <a:pt x="1485" y="285"/>
                  </a:lnTo>
                  <a:lnTo>
                    <a:pt x="1572" y="321"/>
                  </a:lnTo>
                  <a:cubicBezTo>
                    <a:pt x="1578" y="323"/>
                    <a:pt x="1582" y="329"/>
                    <a:pt x="1582" y="335"/>
                  </a:cubicBezTo>
                  <a:lnTo>
                    <a:pt x="1582" y="363"/>
                  </a:lnTo>
                  <a:cubicBezTo>
                    <a:pt x="1582" y="371"/>
                    <a:pt x="1577" y="378"/>
                    <a:pt x="1569" y="379"/>
                  </a:cubicBezTo>
                  <a:lnTo>
                    <a:pt x="1492" y="394"/>
                  </a:lnTo>
                  <a:lnTo>
                    <a:pt x="1501" y="369"/>
                  </a:lnTo>
                  <a:lnTo>
                    <a:pt x="1535" y="413"/>
                  </a:lnTo>
                  <a:lnTo>
                    <a:pt x="1520" y="407"/>
                  </a:lnTo>
                  <a:lnTo>
                    <a:pt x="1652" y="385"/>
                  </a:lnTo>
                  <a:cubicBezTo>
                    <a:pt x="1658" y="384"/>
                    <a:pt x="1664" y="387"/>
                    <a:pt x="1668" y="392"/>
                  </a:cubicBezTo>
                  <a:cubicBezTo>
                    <a:pt x="1672" y="397"/>
                    <a:pt x="1672" y="403"/>
                    <a:pt x="1669" y="409"/>
                  </a:cubicBezTo>
                  <a:lnTo>
                    <a:pt x="1633" y="470"/>
                  </a:lnTo>
                  <a:cubicBezTo>
                    <a:pt x="1631" y="474"/>
                    <a:pt x="1628" y="476"/>
                    <a:pt x="1624" y="477"/>
                  </a:cubicBezTo>
                  <a:lnTo>
                    <a:pt x="1502" y="520"/>
                  </a:lnTo>
                  <a:lnTo>
                    <a:pt x="1509" y="515"/>
                  </a:lnTo>
                  <a:lnTo>
                    <a:pt x="1356" y="722"/>
                  </a:lnTo>
                  <a:cubicBezTo>
                    <a:pt x="1354" y="725"/>
                    <a:pt x="1351" y="727"/>
                    <a:pt x="1347" y="728"/>
                  </a:cubicBezTo>
                  <a:lnTo>
                    <a:pt x="1245" y="752"/>
                  </a:lnTo>
                  <a:cubicBezTo>
                    <a:pt x="1241" y="753"/>
                    <a:pt x="1236" y="752"/>
                    <a:pt x="1233" y="750"/>
                  </a:cubicBezTo>
                  <a:lnTo>
                    <a:pt x="961" y="571"/>
                  </a:lnTo>
                  <a:lnTo>
                    <a:pt x="972" y="573"/>
                  </a:lnTo>
                  <a:lnTo>
                    <a:pt x="792" y="596"/>
                  </a:lnTo>
                  <a:cubicBezTo>
                    <a:pt x="789" y="596"/>
                    <a:pt x="785" y="595"/>
                    <a:pt x="782" y="593"/>
                  </a:cubicBezTo>
                  <a:lnTo>
                    <a:pt x="669" y="524"/>
                  </a:lnTo>
                  <a:lnTo>
                    <a:pt x="679" y="527"/>
                  </a:lnTo>
                  <a:lnTo>
                    <a:pt x="409" y="557"/>
                  </a:lnTo>
                  <a:lnTo>
                    <a:pt x="414" y="555"/>
                  </a:lnTo>
                  <a:lnTo>
                    <a:pt x="271" y="622"/>
                  </a:lnTo>
                  <a:cubicBezTo>
                    <a:pt x="269" y="623"/>
                    <a:pt x="267" y="623"/>
                    <a:pt x="266" y="624"/>
                  </a:cubicBezTo>
                  <a:lnTo>
                    <a:pt x="18" y="652"/>
                  </a:lnTo>
                  <a:cubicBezTo>
                    <a:pt x="14" y="652"/>
                    <a:pt x="9" y="651"/>
                    <a:pt x="6" y="648"/>
                  </a:cubicBezTo>
                  <a:cubicBezTo>
                    <a:pt x="2" y="645"/>
                    <a:pt x="0" y="640"/>
                    <a:pt x="0" y="636"/>
                  </a:cubicBezTo>
                  <a:lnTo>
                    <a:pt x="0" y="58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3" name="Freeform 327"/>
            <p:cNvSpPr>
              <a:spLocks/>
            </p:cNvSpPr>
            <p:nvPr/>
          </p:nvSpPr>
          <p:spPr bwMode="auto">
            <a:xfrm>
              <a:off x="2562226" y="3770314"/>
              <a:ext cx="476250" cy="439738"/>
            </a:xfrm>
            <a:custGeom>
              <a:avLst/>
              <a:gdLst>
                <a:gd name="T0" fmla="*/ 0 w 300"/>
                <a:gd name="T1" fmla="*/ 2 h 277"/>
                <a:gd name="T2" fmla="*/ 2 w 300"/>
                <a:gd name="T3" fmla="*/ 77 h 277"/>
                <a:gd name="T4" fmla="*/ 30 w 300"/>
                <a:gd name="T5" fmla="*/ 133 h 277"/>
                <a:gd name="T6" fmla="*/ 20 w 300"/>
                <a:gd name="T7" fmla="*/ 175 h 277"/>
                <a:gd name="T8" fmla="*/ 21 w 300"/>
                <a:gd name="T9" fmla="*/ 210 h 277"/>
                <a:gd name="T10" fmla="*/ 9 w 300"/>
                <a:gd name="T11" fmla="*/ 229 h 277"/>
                <a:gd name="T12" fmla="*/ 15 w 300"/>
                <a:gd name="T13" fmla="*/ 234 h 277"/>
                <a:gd name="T14" fmla="*/ 54 w 300"/>
                <a:gd name="T15" fmla="*/ 230 h 277"/>
                <a:gd name="T16" fmla="*/ 104 w 300"/>
                <a:gd name="T17" fmla="*/ 244 h 277"/>
                <a:gd name="T18" fmla="*/ 121 w 300"/>
                <a:gd name="T19" fmla="*/ 230 h 277"/>
                <a:gd name="T20" fmla="*/ 169 w 300"/>
                <a:gd name="T21" fmla="*/ 253 h 277"/>
                <a:gd name="T22" fmla="*/ 173 w 300"/>
                <a:gd name="T23" fmla="*/ 263 h 277"/>
                <a:gd name="T24" fmla="*/ 191 w 300"/>
                <a:gd name="T25" fmla="*/ 272 h 277"/>
                <a:gd name="T26" fmla="*/ 202 w 300"/>
                <a:gd name="T27" fmla="*/ 262 h 277"/>
                <a:gd name="T28" fmla="*/ 224 w 300"/>
                <a:gd name="T29" fmla="*/ 271 h 277"/>
                <a:gd name="T30" fmla="*/ 238 w 300"/>
                <a:gd name="T31" fmla="*/ 263 h 277"/>
                <a:gd name="T32" fmla="*/ 236 w 300"/>
                <a:gd name="T33" fmla="*/ 247 h 277"/>
                <a:gd name="T34" fmla="*/ 275 w 300"/>
                <a:gd name="T35" fmla="*/ 262 h 277"/>
                <a:gd name="T36" fmla="*/ 273 w 300"/>
                <a:gd name="T37" fmla="*/ 277 h 277"/>
                <a:gd name="T38" fmla="*/ 300 w 300"/>
                <a:gd name="T39" fmla="*/ 257 h 277"/>
                <a:gd name="T40" fmla="*/ 277 w 300"/>
                <a:gd name="T41" fmla="*/ 255 h 277"/>
                <a:gd name="T42" fmla="*/ 259 w 300"/>
                <a:gd name="T43" fmla="*/ 234 h 277"/>
                <a:gd name="T44" fmla="*/ 282 w 300"/>
                <a:gd name="T45" fmla="*/ 208 h 277"/>
                <a:gd name="T46" fmla="*/ 282 w 300"/>
                <a:gd name="T47" fmla="*/ 193 h 277"/>
                <a:gd name="T48" fmla="*/ 256 w 300"/>
                <a:gd name="T49" fmla="*/ 215 h 277"/>
                <a:gd name="T50" fmla="*/ 245 w 300"/>
                <a:gd name="T51" fmla="*/ 208 h 277"/>
                <a:gd name="T52" fmla="*/ 254 w 300"/>
                <a:gd name="T53" fmla="*/ 196 h 277"/>
                <a:gd name="T54" fmla="*/ 228 w 300"/>
                <a:gd name="T55" fmla="*/ 205 h 277"/>
                <a:gd name="T56" fmla="*/ 208 w 300"/>
                <a:gd name="T57" fmla="*/ 196 h 277"/>
                <a:gd name="T58" fmla="*/ 213 w 300"/>
                <a:gd name="T59" fmla="*/ 183 h 277"/>
                <a:gd name="T60" fmla="*/ 260 w 300"/>
                <a:gd name="T61" fmla="*/ 193 h 277"/>
                <a:gd name="T62" fmla="*/ 241 w 300"/>
                <a:gd name="T63" fmla="*/ 159 h 277"/>
                <a:gd name="T64" fmla="*/ 245 w 300"/>
                <a:gd name="T65" fmla="*/ 136 h 277"/>
                <a:gd name="T66" fmla="*/ 139 w 300"/>
                <a:gd name="T67" fmla="*/ 141 h 277"/>
                <a:gd name="T68" fmla="*/ 151 w 300"/>
                <a:gd name="T69" fmla="*/ 89 h 277"/>
                <a:gd name="T70" fmla="*/ 170 w 300"/>
                <a:gd name="T71" fmla="*/ 63 h 277"/>
                <a:gd name="T72" fmla="*/ 164 w 300"/>
                <a:gd name="T73" fmla="*/ 56 h 277"/>
                <a:gd name="T74" fmla="*/ 157 w 300"/>
                <a:gd name="T75" fmla="*/ 0 h 277"/>
                <a:gd name="T76" fmla="*/ 0 w 300"/>
                <a:gd name="T77" fmla="*/ 2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0" h="277">
                  <a:moveTo>
                    <a:pt x="0" y="2"/>
                  </a:moveTo>
                  <a:lnTo>
                    <a:pt x="2" y="77"/>
                  </a:lnTo>
                  <a:lnTo>
                    <a:pt x="30" y="133"/>
                  </a:lnTo>
                  <a:lnTo>
                    <a:pt x="20" y="175"/>
                  </a:lnTo>
                  <a:lnTo>
                    <a:pt x="21" y="210"/>
                  </a:lnTo>
                  <a:lnTo>
                    <a:pt x="9" y="229"/>
                  </a:lnTo>
                  <a:lnTo>
                    <a:pt x="15" y="234"/>
                  </a:lnTo>
                  <a:lnTo>
                    <a:pt x="54" y="230"/>
                  </a:lnTo>
                  <a:lnTo>
                    <a:pt x="104" y="244"/>
                  </a:lnTo>
                  <a:lnTo>
                    <a:pt x="121" y="230"/>
                  </a:lnTo>
                  <a:lnTo>
                    <a:pt x="169" y="253"/>
                  </a:lnTo>
                  <a:lnTo>
                    <a:pt x="173" y="263"/>
                  </a:lnTo>
                  <a:lnTo>
                    <a:pt x="191" y="272"/>
                  </a:lnTo>
                  <a:lnTo>
                    <a:pt x="202" y="262"/>
                  </a:lnTo>
                  <a:lnTo>
                    <a:pt x="224" y="271"/>
                  </a:lnTo>
                  <a:lnTo>
                    <a:pt x="238" y="263"/>
                  </a:lnTo>
                  <a:lnTo>
                    <a:pt x="236" y="247"/>
                  </a:lnTo>
                  <a:lnTo>
                    <a:pt x="275" y="262"/>
                  </a:lnTo>
                  <a:lnTo>
                    <a:pt x="273" y="277"/>
                  </a:lnTo>
                  <a:lnTo>
                    <a:pt x="300" y="257"/>
                  </a:lnTo>
                  <a:lnTo>
                    <a:pt x="277" y="255"/>
                  </a:lnTo>
                  <a:lnTo>
                    <a:pt x="259" y="234"/>
                  </a:lnTo>
                  <a:lnTo>
                    <a:pt x="282" y="208"/>
                  </a:lnTo>
                  <a:lnTo>
                    <a:pt x="282" y="193"/>
                  </a:lnTo>
                  <a:lnTo>
                    <a:pt x="256" y="215"/>
                  </a:lnTo>
                  <a:lnTo>
                    <a:pt x="245" y="208"/>
                  </a:lnTo>
                  <a:lnTo>
                    <a:pt x="254" y="196"/>
                  </a:lnTo>
                  <a:lnTo>
                    <a:pt x="228" y="205"/>
                  </a:lnTo>
                  <a:lnTo>
                    <a:pt x="208" y="196"/>
                  </a:lnTo>
                  <a:lnTo>
                    <a:pt x="213" y="183"/>
                  </a:lnTo>
                  <a:lnTo>
                    <a:pt x="260" y="193"/>
                  </a:lnTo>
                  <a:lnTo>
                    <a:pt x="241" y="159"/>
                  </a:lnTo>
                  <a:lnTo>
                    <a:pt x="245" y="136"/>
                  </a:lnTo>
                  <a:lnTo>
                    <a:pt x="139" y="141"/>
                  </a:lnTo>
                  <a:lnTo>
                    <a:pt x="151" y="89"/>
                  </a:lnTo>
                  <a:lnTo>
                    <a:pt x="170" y="63"/>
                  </a:lnTo>
                  <a:lnTo>
                    <a:pt x="164" y="56"/>
                  </a:lnTo>
                  <a:lnTo>
                    <a:pt x="157" y="0"/>
                  </a:lnTo>
                  <a:lnTo>
                    <a:pt x="0" y="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4" name="Freeform 328"/>
            <p:cNvSpPr>
              <a:spLocks noEditPoints="1"/>
            </p:cNvSpPr>
            <p:nvPr/>
          </p:nvSpPr>
          <p:spPr bwMode="auto">
            <a:xfrm>
              <a:off x="2555876" y="3763964"/>
              <a:ext cx="490538" cy="454025"/>
            </a:xfrm>
            <a:custGeom>
              <a:avLst/>
              <a:gdLst>
                <a:gd name="T0" fmla="*/ 40 w 1170"/>
                <a:gd name="T1" fmla="*/ 276 h 977"/>
                <a:gd name="T2" fmla="*/ 143 w 1170"/>
                <a:gd name="T3" fmla="*/ 471 h 977"/>
                <a:gd name="T4" fmla="*/ 109 w 1170"/>
                <a:gd name="T5" fmla="*/ 732 h 977"/>
                <a:gd name="T6" fmla="*/ 61 w 1170"/>
                <a:gd name="T7" fmla="*/ 783 h 977"/>
                <a:gd name="T8" fmla="*/ 219 w 1170"/>
                <a:gd name="T9" fmla="*/ 784 h 977"/>
                <a:gd name="T10" fmla="*/ 400 w 1170"/>
                <a:gd name="T11" fmla="*/ 835 h 977"/>
                <a:gd name="T12" fmla="*/ 660 w 1170"/>
                <a:gd name="T13" fmla="*/ 863 h 977"/>
                <a:gd name="T14" fmla="*/ 675 w 1170"/>
                <a:gd name="T15" fmla="*/ 899 h 977"/>
                <a:gd name="T16" fmla="*/ 767 w 1170"/>
                <a:gd name="T17" fmla="*/ 897 h 977"/>
                <a:gd name="T18" fmla="*/ 855 w 1170"/>
                <a:gd name="T19" fmla="*/ 925 h 977"/>
                <a:gd name="T20" fmla="*/ 891 w 1170"/>
                <a:gd name="T21" fmla="*/ 859 h 977"/>
                <a:gd name="T22" fmla="*/ 1060 w 1170"/>
                <a:gd name="T23" fmla="*/ 895 h 977"/>
                <a:gd name="T24" fmla="*/ 1040 w 1170"/>
                <a:gd name="T25" fmla="*/ 947 h 977"/>
                <a:gd name="T26" fmla="*/ 1061 w 1170"/>
                <a:gd name="T27" fmla="*/ 901 h 977"/>
                <a:gd name="T28" fmla="*/ 985 w 1170"/>
                <a:gd name="T29" fmla="*/ 801 h 977"/>
                <a:gd name="T30" fmla="*/ 1065 w 1170"/>
                <a:gd name="T31" fmla="*/ 674 h 977"/>
                <a:gd name="T32" fmla="*/ 976 w 1170"/>
                <a:gd name="T33" fmla="*/ 761 h 977"/>
                <a:gd name="T34" fmla="*/ 929 w 1170"/>
                <a:gd name="T35" fmla="*/ 713 h 977"/>
                <a:gd name="T36" fmla="*/ 882 w 1170"/>
                <a:gd name="T37" fmla="*/ 729 h 977"/>
                <a:gd name="T38" fmla="*/ 789 w 1170"/>
                <a:gd name="T39" fmla="*/ 692 h 977"/>
                <a:gd name="T40" fmla="*/ 826 w 1170"/>
                <a:gd name="T41" fmla="*/ 624 h 977"/>
                <a:gd name="T42" fmla="*/ 916 w 1170"/>
                <a:gd name="T43" fmla="*/ 566 h 977"/>
                <a:gd name="T44" fmla="*/ 943 w 1170"/>
                <a:gd name="T45" fmla="*/ 496 h 977"/>
                <a:gd name="T46" fmla="*/ 526 w 1170"/>
                <a:gd name="T47" fmla="*/ 493 h 977"/>
                <a:gd name="T48" fmla="*/ 647 w 1170"/>
                <a:gd name="T49" fmla="*/ 219 h 977"/>
                <a:gd name="T50" fmla="*/ 619 w 1170"/>
                <a:gd name="T51" fmla="*/ 207 h 977"/>
                <a:gd name="T52" fmla="*/ 17 w 1170"/>
                <a:gd name="T53" fmla="*/ 38 h 977"/>
                <a:gd name="T54" fmla="*/ 651 w 1170"/>
                <a:gd name="T55" fmla="*/ 203 h 977"/>
                <a:gd name="T56" fmla="*/ 672 w 1170"/>
                <a:gd name="T57" fmla="*/ 239 h 977"/>
                <a:gd name="T58" fmla="*/ 557 w 1170"/>
                <a:gd name="T59" fmla="*/ 501 h 977"/>
                <a:gd name="T60" fmla="*/ 955 w 1170"/>
                <a:gd name="T61" fmla="*/ 469 h 977"/>
                <a:gd name="T62" fmla="*/ 943 w 1170"/>
                <a:gd name="T63" fmla="*/ 549 h 977"/>
                <a:gd name="T64" fmla="*/ 998 w 1170"/>
                <a:gd name="T65" fmla="*/ 690 h 977"/>
                <a:gd name="T66" fmla="*/ 819 w 1170"/>
                <a:gd name="T67" fmla="*/ 691 h 977"/>
                <a:gd name="T68" fmla="*/ 872 w 1170"/>
                <a:gd name="T69" fmla="*/ 698 h 977"/>
                <a:gd name="T70" fmla="*/ 988 w 1170"/>
                <a:gd name="T71" fmla="*/ 692 h 977"/>
                <a:gd name="T72" fmla="*/ 992 w 1170"/>
                <a:gd name="T73" fmla="*/ 734 h 977"/>
                <a:gd name="T74" fmla="*/ 1088 w 1170"/>
                <a:gd name="T75" fmla="*/ 660 h 977"/>
                <a:gd name="T76" fmla="*/ 1093 w 1170"/>
                <a:gd name="T77" fmla="*/ 734 h 977"/>
                <a:gd name="T78" fmla="*/ 1074 w 1170"/>
                <a:gd name="T79" fmla="*/ 874 h 977"/>
                <a:gd name="T80" fmla="*/ 1168 w 1170"/>
                <a:gd name="T81" fmla="*/ 887 h 977"/>
                <a:gd name="T82" fmla="*/ 1041 w 1170"/>
                <a:gd name="T83" fmla="*/ 974 h 977"/>
                <a:gd name="T84" fmla="*/ 1050 w 1170"/>
                <a:gd name="T85" fmla="*/ 925 h 977"/>
                <a:gd name="T86" fmla="*/ 932 w 1170"/>
                <a:gd name="T87" fmla="*/ 911 h 977"/>
                <a:gd name="T88" fmla="*/ 857 w 1170"/>
                <a:gd name="T89" fmla="*/ 955 h 977"/>
                <a:gd name="T90" fmla="*/ 749 w 1170"/>
                <a:gd name="T91" fmla="*/ 956 h 977"/>
                <a:gd name="T92" fmla="*/ 654 w 1170"/>
                <a:gd name="T93" fmla="*/ 920 h 977"/>
                <a:gd name="T94" fmla="*/ 466 w 1170"/>
                <a:gd name="T95" fmla="*/ 815 h 977"/>
                <a:gd name="T96" fmla="*/ 406 w 1170"/>
                <a:gd name="T97" fmla="*/ 863 h 977"/>
                <a:gd name="T98" fmla="*/ 72 w 1170"/>
                <a:gd name="T99" fmla="*/ 829 h 977"/>
                <a:gd name="T100" fmla="*/ 37 w 1170"/>
                <a:gd name="T101" fmla="*/ 786 h 977"/>
                <a:gd name="T102" fmla="*/ 74 w 1170"/>
                <a:gd name="T103" fmla="*/ 610 h 977"/>
                <a:gd name="T104" fmla="*/ 113 w 1170"/>
                <a:gd name="T105" fmla="*/ 474 h 977"/>
                <a:gd name="T106" fmla="*/ 0 w 1170"/>
                <a:gd name="T107" fmla="*/ 23 h 977"/>
                <a:gd name="T108" fmla="*/ 611 w 1170"/>
                <a:gd name="T10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0" h="977">
                  <a:moveTo>
                    <a:pt x="17" y="38"/>
                  </a:moveTo>
                  <a:lnTo>
                    <a:pt x="32" y="22"/>
                  </a:lnTo>
                  <a:lnTo>
                    <a:pt x="40" y="276"/>
                  </a:lnTo>
                  <a:lnTo>
                    <a:pt x="38" y="269"/>
                  </a:lnTo>
                  <a:lnTo>
                    <a:pt x="141" y="459"/>
                  </a:lnTo>
                  <a:cubicBezTo>
                    <a:pt x="143" y="463"/>
                    <a:pt x="144" y="467"/>
                    <a:pt x="143" y="471"/>
                  </a:cubicBezTo>
                  <a:lnTo>
                    <a:pt x="105" y="614"/>
                  </a:lnTo>
                  <a:lnTo>
                    <a:pt x="106" y="610"/>
                  </a:lnTo>
                  <a:lnTo>
                    <a:pt x="109" y="732"/>
                  </a:lnTo>
                  <a:cubicBezTo>
                    <a:pt x="109" y="735"/>
                    <a:pt x="108" y="739"/>
                    <a:pt x="106" y="742"/>
                  </a:cubicBezTo>
                  <a:lnTo>
                    <a:pt x="63" y="804"/>
                  </a:lnTo>
                  <a:lnTo>
                    <a:pt x="61" y="783"/>
                  </a:lnTo>
                  <a:lnTo>
                    <a:pt x="82" y="802"/>
                  </a:lnTo>
                  <a:lnTo>
                    <a:pt x="69" y="798"/>
                  </a:lnTo>
                  <a:lnTo>
                    <a:pt x="219" y="784"/>
                  </a:lnTo>
                  <a:cubicBezTo>
                    <a:pt x="221" y="784"/>
                    <a:pt x="223" y="784"/>
                    <a:pt x="225" y="785"/>
                  </a:cubicBezTo>
                  <a:lnTo>
                    <a:pt x="414" y="832"/>
                  </a:lnTo>
                  <a:lnTo>
                    <a:pt x="400" y="835"/>
                  </a:lnTo>
                  <a:lnTo>
                    <a:pt x="462" y="788"/>
                  </a:lnTo>
                  <a:cubicBezTo>
                    <a:pt x="467" y="784"/>
                    <a:pt x="473" y="783"/>
                    <a:pt x="478" y="786"/>
                  </a:cubicBezTo>
                  <a:lnTo>
                    <a:pt x="660" y="863"/>
                  </a:lnTo>
                  <a:cubicBezTo>
                    <a:pt x="664" y="864"/>
                    <a:pt x="667" y="868"/>
                    <a:pt x="669" y="871"/>
                  </a:cubicBezTo>
                  <a:lnTo>
                    <a:pt x="684" y="907"/>
                  </a:lnTo>
                  <a:lnTo>
                    <a:pt x="675" y="899"/>
                  </a:lnTo>
                  <a:lnTo>
                    <a:pt x="745" y="929"/>
                  </a:lnTo>
                  <a:lnTo>
                    <a:pt x="728" y="931"/>
                  </a:lnTo>
                  <a:lnTo>
                    <a:pt x="767" y="897"/>
                  </a:lnTo>
                  <a:cubicBezTo>
                    <a:pt x="771" y="894"/>
                    <a:pt x="778" y="893"/>
                    <a:pt x="783" y="895"/>
                  </a:cubicBezTo>
                  <a:lnTo>
                    <a:pt x="867" y="925"/>
                  </a:lnTo>
                  <a:lnTo>
                    <a:pt x="855" y="925"/>
                  </a:lnTo>
                  <a:lnTo>
                    <a:pt x="909" y="899"/>
                  </a:lnTo>
                  <a:lnTo>
                    <a:pt x="900" y="916"/>
                  </a:lnTo>
                  <a:lnTo>
                    <a:pt x="891" y="859"/>
                  </a:lnTo>
                  <a:cubicBezTo>
                    <a:pt x="890" y="854"/>
                    <a:pt x="892" y="848"/>
                    <a:pt x="897" y="845"/>
                  </a:cubicBezTo>
                  <a:cubicBezTo>
                    <a:pt x="901" y="841"/>
                    <a:pt x="907" y="840"/>
                    <a:pt x="912" y="842"/>
                  </a:cubicBezTo>
                  <a:lnTo>
                    <a:pt x="1060" y="895"/>
                  </a:lnTo>
                  <a:cubicBezTo>
                    <a:pt x="1067" y="897"/>
                    <a:pt x="1072" y="904"/>
                    <a:pt x="1071" y="911"/>
                  </a:cubicBezTo>
                  <a:lnTo>
                    <a:pt x="1065" y="962"/>
                  </a:lnTo>
                  <a:lnTo>
                    <a:pt x="1040" y="947"/>
                  </a:lnTo>
                  <a:lnTo>
                    <a:pt x="1144" y="877"/>
                  </a:lnTo>
                  <a:lnTo>
                    <a:pt x="1151" y="907"/>
                  </a:lnTo>
                  <a:lnTo>
                    <a:pt x="1061" y="901"/>
                  </a:lnTo>
                  <a:cubicBezTo>
                    <a:pt x="1057" y="901"/>
                    <a:pt x="1053" y="899"/>
                    <a:pt x="1051" y="896"/>
                  </a:cubicBezTo>
                  <a:lnTo>
                    <a:pt x="985" y="822"/>
                  </a:lnTo>
                  <a:cubicBezTo>
                    <a:pt x="979" y="816"/>
                    <a:pt x="980" y="807"/>
                    <a:pt x="985" y="801"/>
                  </a:cubicBezTo>
                  <a:lnTo>
                    <a:pt x="1070" y="712"/>
                  </a:lnTo>
                  <a:lnTo>
                    <a:pt x="1065" y="723"/>
                  </a:lnTo>
                  <a:lnTo>
                    <a:pt x="1065" y="674"/>
                  </a:lnTo>
                  <a:lnTo>
                    <a:pt x="1091" y="687"/>
                  </a:lnTo>
                  <a:lnTo>
                    <a:pt x="993" y="760"/>
                  </a:lnTo>
                  <a:cubicBezTo>
                    <a:pt x="988" y="764"/>
                    <a:pt x="981" y="765"/>
                    <a:pt x="976" y="761"/>
                  </a:cubicBezTo>
                  <a:lnTo>
                    <a:pt x="933" y="737"/>
                  </a:lnTo>
                  <a:cubicBezTo>
                    <a:pt x="929" y="735"/>
                    <a:pt x="926" y="731"/>
                    <a:pt x="925" y="726"/>
                  </a:cubicBezTo>
                  <a:cubicBezTo>
                    <a:pt x="924" y="721"/>
                    <a:pt x="925" y="716"/>
                    <a:pt x="929" y="713"/>
                  </a:cubicBezTo>
                  <a:lnTo>
                    <a:pt x="964" y="671"/>
                  </a:lnTo>
                  <a:lnTo>
                    <a:pt x="981" y="697"/>
                  </a:lnTo>
                  <a:lnTo>
                    <a:pt x="882" y="729"/>
                  </a:lnTo>
                  <a:cubicBezTo>
                    <a:pt x="878" y="730"/>
                    <a:pt x="875" y="730"/>
                    <a:pt x="871" y="729"/>
                  </a:cubicBezTo>
                  <a:lnTo>
                    <a:pt x="798" y="700"/>
                  </a:lnTo>
                  <a:cubicBezTo>
                    <a:pt x="794" y="699"/>
                    <a:pt x="791" y="696"/>
                    <a:pt x="789" y="692"/>
                  </a:cubicBezTo>
                  <a:cubicBezTo>
                    <a:pt x="787" y="688"/>
                    <a:pt x="787" y="683"/>
                    <a:pt x="789" y="679"/>
                  </a:cubicBezTo>
                  <a:lnTo>
                    <a:pt x="808" y="634"/>
                  </a:lnTo>
                  <a:cubicBezTo>
                    <a:pt x="811" y="627"/>
                    <a:pt x="818" y="623"/>
                    <a:pt x="826" y="624"/>
                  </a:cubicBezTo>
                  <a:lnTo>
                    <a:pt x="1004" y="658"/>
                  </a:lnTo>
                  <a:lnTo>
                    <a:pt x="987" y="682"/>
                  </a:lnTo>
                  <a:lnTo>
                    <a:pt x="916" y="566"/>
                  </a:lnTo>
                  <a:cubicBezTo>
                    <a:pt x="914" y="562"/>
                    <a:pt x="913" y="558"/>
                    <a:pt x="914" y="555"/>
                  </a:cubicBezTo>
                  <a:lnTo>
                    <a:pt x="927" y="477"/>
                  </a:lnTo>
                  <a:lnTo>
                    <a:pt x="943" y="496"/>
                  </a:lnTo>
                  <a:lnTo>
                    <a:pt x="542" y="513"/>
                  </a:lnTo>
                  <a:cubicBezTo>
                    <a:pt x="537" y="513"/>
                    <a:pt x="532" y="511"/>
                    <a:pt x="529" y="507"/>
                  </a:cubicBezTo>
                  <a:cubicBezTo>
                    <a:pt x="526" y="503"/>
                    <a:pt x="525" y="498"/>
                    <a:pt x="526" y="493"/>
                  </a:cubicBezTo>
                  <a:lnTo>
                    <a:pt x="573" y="314"/>
                  </a:lnTo>
                  <a:cubicBezTo>
                    <a:pt x="573" y="312"/>
                    <a:pt x="574" y="310"/>
                    <a:pt x="576" y="308"/>
                  </a:cubicBezTo>
                  <a:lnTo>
                    <a:pt x="647" y="219"/>
                  </a:lnTo>
                  <a:lnTo>
                    <a:pt x="648" y="241"/>
                  </a:lnTo>
                  <a:lnTo>
                    <a:pt x="624" y="216"/>
                  </a:lnTo>
                  <a:cubicBezTo>
                    <a:pt x="621" y="214"/>
                    <a:pt x="620" y="210"/>
                    <a:pt x="619" y="207"/>
                  </a:cubicBezTo>
                  <a:lnTo>
                    <a:pt x="595" y="19"/>
                  </a:lnTo>
                  <a:lnTo>
                    <a:pt x="611" y="32"/>
                  </a:lnTo>
                  <a:lnTo>
                    <a:pt x="17" y="38"/>
                  </a:lnTo>
                  <a:close/>
                  <a:moveTo>
                    <a:pt x="611" y="0"/>
                  </a:moveTo>
                  <a:cubicBezTo>
                    <a:pt x="619" y="0"/>
                    <a:pt x="626" y="6"/>
                    <a:pt x="627" y="14"/>
                  </a:cubicBezTo>
                  <a:lnTo>
                    <a:pt x="651" y="203"/>
                  </a:lnTo>
                  <a:lnTo>
                    <a:pt x="646" y="194"/>
                  </a:lnTo>
                  <a:lnTo>
                    <a:pt x="671" y="218"/>
                  </a:lnTo>
                  <a:cubicBezTo>
                    <a:pt x="677" y="224"/>
                    <a:pt x="677" y="233"/>
                    <a:pt x="672" y="239"/>
                  </a:cubicBezTo>
                  <a:lnTo>
                    <a:pt x="601" y="328"/>
                  </a:lnTo>
                  <a:lnTo>
                    <a:pt x="604" y="322"/>
                  </a:lnTo>
                  <a:lnTo>
                    <a:pt x="557" y="501"/>
                  </a:lnTo>
                  <a:lnTo>
                    <a:pt x="541" y="481"/>
                  </a:lnTo>
                  <a:lnTo>
                    <a:pt x="942" y="464"/>
                  </a:lnTo>
                  <a:cubicBezTo>
                    <a:pt x="947" y="464"/>
                    <a:pt x="951" y="466"/>
                    <a:pt x="955" y="469"/>
                  </a:cubicBezTo>
                  <a:cubicBezTo>
                    <a:pt x="958" y="473"/>
                    <a:pt x="959" y="478"/>
                    <a:pt x="958" y="483"/>
                  </a:cubicBezTo>
                  <a:lnTo>
                    <a:pt x="945" y="560"/>
                  </a:lnTo>
                  <a:lnTo>
                    <a:pt x="943" y="549"/>
                  </a:lnTo>
                  <a:lnTo>
                    <a:pt x="1014" y="666"/>
                  </a:lnTo>
                  <a:cubicBezTo>
                    <a:pt x="1018" y="671"/>
                    <a:pt x="1017" y="678"/>
                    <a:pt x="1014" y="683"/>
                  </a:cubicBezTo>
                  <a:cubicBezTo>
                    <a:pt x="1010" y="688"/>
                    <a:pt x="1004" y="691"/>
                    <a:pt x="998" y="690"/>
                  </a:cubicBezTo>
                  <a:lnTo>
                    <a:pt x="820" y="656"/>
                  </a:lnTo>
                  <a:lnTo>
                    <a:pt x="837" y="646"/>
                  </a:lnTo>
                  <a:lnTo>
                    <a:pt x="819" y="691"/>
                  </a:lnTo>
                  <a:lnTo>
                    <a:pt x="810" y="670"/>
                  </a:lnTo>
                  <a:lnTo>
                    <a:pt x="883" y="699"/>
                  </a:lnTo>
                  <a:lnTo>
                    <a:pt x="872" y="698"/>
                  </a:lnTo>
                  <a:lnTo>
                    <a:pt x="971" y="666"/>
                  </a:lnTo>
                  <a:cubicBezTo>
                    <a:pt x="978" y="664"/>
                    <a:pt x="986" y="667"/>
                    <a:pt x="990" y="673"/>
                  </a:cubicBezTo>
                  <a:cubicBezTo>
                    <a:pt x="994" y="679"/>
                    <a:pt x="993" y="687"/>
                    <a:pt x="988" y="692"/>
                  </a:cubicBezTo>
                  <a:lnTo>
                    <a:pt x="953" y="733"/>
                  </a:lnTo>
                  <a:lnTo>
                    <a:pt x="949" y="709"/>
                  </a:lnTo>
                  <a:lnTo>
                    <a:pt x="992" y="734"/>
                  </a:lnTo>
                  <a:lnTo>
                    <a:pt x="974" y="735"/>
                  </a:lnTo>
                  <a:lnTo>
                    <a:pt x="1072" y="661"/>
                  </a:lnTo>
                  <a:cubicBezTo>
                    <a:pt x="1076" y="658"/>
                    <a:pt x="1083" y="657"/>
                    <a:pt x="1088" y="660"/>
                  </a:cubicBezTo>
                  <a:cubicBezTo>
                    <a:pt x="1094" y="662"/>
                    <a:pt x="1097" y="668"/>
                    <a:pt x="1097" y="674"/>
                  </a:cubicBezTo>
                  <a:lnTo>
                    <a:pt x="1097" y="723"/>
                  </a:lnTo>
                  <a:cubicBezTo>
                    <a:pt x="1097" y="727"/>
                    <a:pt x="1096" y="731"/>
                    <a:pt x="1093" y="734"/>
                  </a:cubicBezTo>
                  <a:lnTo>
                    <a:pt x="1008" y="823"/>
                  </a:lnTo>
                  <a:lnTo>
                    <a:pt x="1009" y="801"/>
                  </a:lnTo>
                  <a:lnTo>
                    <a:pt x="1074" y="874"/>
                  </a:lnTo>
                  <a:lnTo>
                    <a:pt x="1063" y="869"/>
                  </a:lnTo>
                  <a:lnTo>
                    <a:pt x="1153" y="875"/>
                  </a:lnTo>
                  <a:cubicBezTo>
                    <a:pt x="1160" y="875"/>
                    <a:pt x="1166" y="880"/>
                    <a:pt x="1168" y="887"/>
                  </a:cubicBezTo>
                  <a:cubicBezTo>
                    <a:pt x="1170" y="893"/>
                    <a:pt x="1167" y="900"/>
                    <a:pt x="1161" y="904"/>
                  </a:cubicBezTo>
                  <a:lnTo>
                    <a:pt x="1058" y="974"/>
                  </a:lnTo>
                  <a:cubicBezTo>
                    <a:pt x="1053" y="977"/>
                    <a:pt x="1046" y="977"/>
                    <a:pt x="1041" y="974"/>
                  </a:cubicBezTo>
                  <a:cubicBezTo>
                    <a:pt x="1036" y="971"/>
                    <a:pt x="1033" y="965"/>
                    <a:pt x="1033" y="959"/>
                  </a:cubicBezTo>
                  <a:lnTo>
                    <a:pt x="1039" y="908"/>
                  </a:lnTo>
                  <a:lnTo>
                    <a:pt x="1050" y="925"/>
                  </a:lnTo>
                  <a:lnTo>
                    <a:pt x="902" y="872"/>
                  </a:lnTo>
                  <a:lnTo>
                    <a:pt x="923" y="854"/>
                  </a:lnTo>
                  <a:lnTo>
                    <a:pt x="932" y="911"/>
                  </a:lnTo>
                  <a:cubicBezTo>
                    <a:pt x="933" y="918"/>
                    <a:pt x="930" y="925"/>
                    <a:pt x="923" y="928"/>
                  </a:cubicBezTo>
                  <a:lnTo>
                    <a:pt x="869" y="954"/>
                  </a:lnTo>
                  <a:cubicBezTo>
                    <a:pt x="865" y="956"/>
                    <a:pt x="861" y="956"/>
                    <a:pt x="857" y="955"/>
                  </a:cubicBezTo>
                  <a:lnTo>
                    <a:pt x="772" y="925"/>
                  </a:lnTo>
                  <a:lnTo>
                    <a:pt x="788" y="922"/>
                  </a:lnTo>
                  <a:lnTo>
                    <a:pt x="749" y="956"/>
                  </a:lnTo>
                  <a:cubicBezTo>
                    <a:pt x="744" y="960"/>
                    <a:pt x="737" y="961"/>
                    <a:pt x="732" y="958"/>
                  </a:cubicBezTo>
                  <a:lnTo>
                    <a:pt x="662" y="928"/>
                  </a:lnTo>
                  <a:cubicBezTo>
                    <a:pt x="659" y="926"/>
                    <a:pt x="656" y="923"/>
                    <a:pt x="654" y="920"/>
                  </a:cubicBezTo>
                  <a:lnTo>
                    <a:pt x="639" y="884"/>
                  </a:lnTo>
                  <a:lnTo>
                    <a:pt x="648" y="892"/>
                  </a:lnTo>
                  <a:lnTo>
                    <a:pt x="466" y="815"/>
                  </a:lnTo>
                  <a:lnTo>
                    <a:pt x="482" y="813"/>
                  </a:lnTo>
                  <a:lnTo>
                    <a:pt x="420" y="860"/>
                  </a:lnTo>
                  <a:cubicBezTo>
                    <a:pt x="416" y="863"/>
                    <a:pt x="411" y="864"/>
                    <a:pt x="406" y="863"/>
                  </a:cubicBezTo>
                  <a:lnTo>
                    <a:pt x="217" y="816"/>
                  </a:lnTo>
                  <a:lnTo>
                    <a:pt x="222" y="816"/>
                  </a:lnTo>
                  <a:lnTo>
                    <a:pt x="72" y="829"/>
                  </a:lnTo>
                  <a:cubicBezTo>
                    <a:pt x="68" y="830"/>
                    <a:pt x="63" y="828"/>
                    <a:pt x="60" y="825"/>
                  </a:cubicBezTo>
                  <a:lnTo>
                    <a:pt x="39" y="806"/>
                  </a:lnTo>
                  <a:cubicBezTo>
                    <a:pt x="34" y="801"/>
                    <a:pt x="32" y="792"/>
                    <a:pt x="37" y="786"/>
                  </a:cubicBezTo>
                  <a:lnTo>
                    <a:pt x="80" y="723"/>
                  </a:lnTo>
                  <a:lnTo>
                    <a:pt x="77" y="733"/>
                  </a:lnTo>
                  <a:lnTo>
                    <a:pt x="74" y="610"/>
                  </a:lnTo>
                  <a:cubicBezTo>
                    <a:pt x="74" y="609"/>
                    <a:pt x="74" y="607"/>
                    <a:pt x="74" y="606"/>
                  </a:cubicBezTo>
                  <a:lnTo>
                    <a:pt x="112" y="463"/>
                  </a:lnTo>
                  <a:lnTo>
                    <a:pt x="113" y="474"/>
                  </a:lnTo>
                  <a:lnTo>
                    <a:pt x="10" y="284"/>
                  </a:lnTo>
                  <a:cubicBezTo>
                    <a:pt x="9" y="282"/>
                    <a:pt x="8" y="279"/>
                    <a:pt x="8" y="277"/>
                  </a:cubicBezTo>
                  <a:lnTo>
                    <a:pt x="0" y="23"/>
                  </a:lnTo>
                  <a:cubicBezTo>
                    <a:pt x="0" y="18"/>
                    <a:pt x="2" y="14"/>
                    <a:pt x="5" y="11"/>
                  </a:cubicBezTo>
                  <a:cubicBezTo>
                    <a:pt x="8" y="8"/>
                    <a:pt x="12" y="6"/>
                    <a:pt x="16" y="6"/>
                  </a:cubicBezTo>
                  <a:lnTo>
                    <a:pt x="611" y="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5" name="Freeform 329"/>
            <p:cNvSpPr>
              <a:spLocks/>
            </p:cNvSpPr>
            <p:nvPr/>
          </p:nvSpPr>
          <p:spPr bwMode="auto">
            <a:xfrm>
              <a:off x="2784476" y="3540126"/>
              <a:ext cx="301625" cy="542925"/>
            </a:xfrm>
            <a:custGeom>
              <a:avLst/>
              <a:gdLst>
                <a:gd name="T0" fmla="*/ 12 w 190"/>
                <a:gd name="T1" fmla="*/ 239 h 342"/>
                <a:gd name="T2" fmla="*/ 32 w 190"/>
                <a:gd name="T3" fmla="*/ 214 h 342"/>
                <a:gd name="T4" fmla="*/ 25 w 190"/>
                <a:gd name="T5" fmla="*/ 206 h 342"/>
                <a:gd name="T6" fmla="*/ 19 w 190"/>
                <a:gd name="T7" fmla="*/ 150 h 342"/>
                <a:gd name="T8" fmla="*/ 15 w 190"/>
                <a:gd name="T9" fmla="*/ 113 h 342"/>
                <a:gd name="T10" fmla="*/ 29 w 190"/>
                <a:gd name="T11" fmla="*/ 72 h 342"/>
                <a:gd name="T12" fmla="*/ 49 w 190"/>
                <a:gd name="T13" fmla="*/ 43 h 342"/>
                <a:gd name="T14" fmla="*/ 47 w 190"/>
                <a:gd name="T15" fmla="*/ 34 h 342"/>
                <a:gd name="T16" fmla="*/ 63 w 190"/>
                <a:gd name="T17" fmla="*/ 7 h 342"/>
                <a:gd name="T18" fmla="*/ 176 w 190"/>
                <a:gd name="T19" fmla="*/ 0 h 342"/>
                <a:gd name="T20" fmla="*/ 183 w 190"/>
                <a:gd name="T21" fmla="*/ 7 h 342"/>
                <a:gd name="T22" fmla="*/ 176 w 190"/>
                <a:gd name="T23" fmla="*/ 219 h 342"/>
                <a:gd name="T24" fmla="*/ 190 w 190"/>
                <a:gd name="T25" fmla="*/ 321 h 342"/>
                <a:gd name="T26" fmla="*/ 185 w 190"/>
                <a:gd name="T27" fmla="*/ 327 h 342"/>
                <a:gd name="T28" fmla="*/ 161 w 190"/>
                <a:gd name="T29" fmla="*/ 320 h 342"/>
                <a:gd name="T30" fmla="*/ 124 w 190"/>
                <a:gd name="T31" fmla="*/ 342 h 342"/>
                <a:gd name="T32" fmla="*/ 105 w 190"/>
                <a:gd name="T33" fmla="*/ 308 h 342"/>
                <a:gd name="T34" fmla="*/ 108 w 190"/>
                <a:gd name="T35" fmla="*/ 286 h 342"/>
                <a:gd name="T36" fmla="*/ 0 w 190"/>
                <a:gd name="T37" fmla="*/ 291 h 342"/>
                <a:gd name="T38" fmla="*/ 12 w 190"/>
                <a:gd name="T39" fmla="*/ 23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0" h="342">
                  <a:moveTo>
                    <a:pt x="12" y="239"/>
                  </a:moveTo>
                  <a:lnTo>
                    <a:pt x="32" y="214"/>
                  </a:lnTo>
                  <a:lnTo>
                    <a:pt x="25" y="206"/>
                  </a:lnTo>
                  <a:lnTo>
                    <a:pt x="19" y="150"/>
                  </a:lnTo>
                  <a:lnTo>
                    <a:pt x="15" y="113"/>
                  </a:lnTo>
                  <a:lnTo>
                    <a:pt x="29" y="72"/>
                  </a:lnTo>
                  <a:lnTo>
                    <a:pt x="49" y="43"/>
                  </a:lnTo>
                  <a:lnTo>
                    <a:pt x="47" y="34"/>
                  </a:lnTo>
                  <a:lnTo>
                    <a:pt x="63" y="7"/>
                  </a:lnTo>
                  <a:lnTo>
                    <a:pt x="176" y="0"/>
                  </a:lnTo>
                  <a:lnTo>
                    <a:pt x="183" y="7"/>
                  </a:lnTo>
                  <a:lnTo>
                    <a:pt x="176" y="219"/>
                  </a:lnTo>
                  <a:lnTo>
                    <a:pt x="190" y="321"/>
                  </a:lnTo>
                  <a:lnTo>
                    <a:pt x="185" y="327"/>
                  </a:lnTo>
                  <a:lnTo>
                    <a:pt x="161" y="320"/>
                  </a:lnTo>
                  <a:lnTo>
                    <a:pt x="124" y="342"/>
                  </a:lnTo>
                  <a:lnTo>
                    <a:pt x="105" y="308"/>
                  </a:lnTo>
                  <a:lnTo>
                    <a:pt x="108" y="286"/>
                  </a:lnTo>
                  <a:lnTo>
                    <a:pt x="0" y="291"/>
                  </a:lnTo>
                  <a:lnTo>
                    <a:pt x="12" y="23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6" name="Freeform 330"/>
            <p:cNvSpPr>
              <a:spLocks noEditPoints="1"/>
            </p:cNvSpPr>
            <p:nvPr/>
          </p:nvSpPr>
          <p:spPr bwMode="auto">
            <a:xfrm>
              <a:off x="2778126" y="3532189"/>
              <a:ext cx="314325" cy="560388"/>
            </a:xfrm>
            <a:custGeom>
              <a:avLst/>
              <a:gdLst>
                <a:gd name="T0" fmla="*/ 52 w 753"/>
                <a:gd name="T1" fmla="*/ 821 h 1203"/>
                <a:gd name="T2" fmla="*/ 125 w 753"/>
                <a:gd name="T3" fmla="*/ 756 h 1203"/>
                <a:gd name="T4" fmla="*/ 96 w 753"/>
                <a:gd name="T5" fmla="*/ 721 h 1203"/>
                <a:gd name="T6" fmla="*/ 58 w 753"/>
                <a:gd name="T7" fmla="*/ 403 h 1203"/>
                <a:gd name="T8" fmla="*/ 112 w 753"/>
                <a:gd name="T9" fmla="*/ 255 h 1203"/>
                <a:gd name="T10" fmla="*/ 189 w 753"/>
                <a:gd name="T11" fmla="*/ 151 h 1203"/>
                <a:gd name="T12" fmla="*/ 180 w 753"/>
                <a:gd name="T13" fmla="*/ 136 h 1203"/>
                <a:gd name="T14" fmla="*/ 242 w 753"/>
                <a:gd name="T15" fmla="*/ 32 h 1203"/>
                <a:gd name="T16" fmla="*/ 684 w 753"/>
                <a:gd name="T17" fmla="*/ 0 h 1203"/>
                <a:gd name="T18" fmla="*/ 720 w 753"/>
                <a:gd name="T19" fmla="*/ 27 h 1203"/>
                <a:gd name="T20" fmla="*/ 701 w 753"/>
                <a:gd name="T21" fmla="*/ 763 h 1203"/>
                <a:gd name="T22" fmla="*/ 752 w 753"/>
                <a:gd name="T23" fmla="*/ 1109 h 1203"/>
                <a:gd name="T24" fmla="*/ 731 w 753"/>
                <a:gd name="T25" fmla="*/ 1141 h 1203"/>
                <a:gd name="T26" fmla="*/ 622 w 753"/>
                <a:gd name="T27" fmla="*/ 1125 h 1203"/>
                <a:gd name="T28" fmla="*/ 494 w 753"/>
                <a:gd name="T29" fmla="*/ 1199 h 1203"/>
                <a:gd name="T30" fmla="*/ 402 w 753"/>
                <a:gd name="T31" fmla="*/ 1076 h 1203"/>
                <a:gd name="T32" fmla="*/ 409 w 753"/>
                <a:gd name="T33" fmla="*/ 989 h 1203"/>
                <a:gd name="T34" fmla="*/ 17 w 753"/>
                <a:gd name="T35" fmla="*/ 1026 h 1203"/>
                <a:gd name="T36" fmla="*/ 1 w 753"/>
                <a:gd name="T37" fmla="*/ 1006 h 1203"/>
                <a:gd name="T38" fmla="*/ 32 w 753"/>
                <a:gd name="T39" fmla="*/ 1014 h 1203"/>
                <a:gd name="T40" fmla="*/ 424 w 753"/>
                <a:gd name="T41" fmla="*/ 975 h 1203"/>
                <a:gd name="T42" fmla="*/ 441 w 753"/>
                <a:gd name="T43" fmla="*/ 993 h 1203"/>
                <a:gd name="T44" fmla="*/ 429 w 753"/>
                <a:gd name="T45" fmla="*/ 1060 h 1203"/>
                <a:gd name="T46" fmla="*/ 479 w 753"/>
                <a:gd name="T47" fmla="*/ 1170 h 1203"/>
                <a:gd name="T48" fmla="*/ 629 w 753"/>
                <a:gd name="T49" fmla="*/ 1094 h 1203"/>
                <a:gd name="T50" fmla="*/ 707 w 753"/>
                <a:gd name="T51" fmla="*/ 1119 h 1203"/>
                <a:gd name="T52" fmla="*/ 721 w 753"/>
                <a:gd name="T53" fmla="*/ 1114 h 1203"/>
                <a:gd name="T54" fmla="*/ 669 w 753"/>
                <a:gd name="T55" fmla="*/ 761 h 1203"/>
                <a:gd name="T56" fmla="*/ 699 w 753"/>
                <a:gd name="T57" fmla="*/ 51 h 1203"/>
                <a:gd name="T58" fmla="*/ 686 w 753"/>
                <a:gd name="T59" fmla="*/ 32 h 1203"/>
                <a:gd name="T60" fmla="*/ 269 w 753"/>
                <a:gd name="T61" fmla="*/ 50 h 1203"/>
                <a:gd name="T62" fmla="*/ 212 w 753"/>
                <a:gd name="T63" fmla="*/ 130 h 1203"/>
                <a:gd name="T64" fmla="*/ 215 w 753"/>
                <a:gd name="T65" fmla="*/ 171 h 1203"/>
                <a:gd name="T66" fmla="*/ 142 w 753"/>
                <a:gd name="T67" fmla="*/ 266 h 1203"/>
                <a:gd name="T68" fmla="*/ 90 w 753"/>
                <a:gd name="T69" fmla="*/ 400 h 1203"/>
                <a:gd name="T70" fmla="*/ 128 w 753"/>
                <a:gd name="T71" fmla="*/ 717 h 1203"/>
                <a:gd name="T72" fmla="*/ 148 w 753"/>
                <a:gd name="T73" fmla="*/ 734 h 1203"/>
                <a:gd name="T74" fmla="*/ 76 w 753"/>
                <a:gd name="T75" fmla="*/ 842 h 1203"/>
                <a:gd name="T76" fmla="*/ 32 w 753"/>
                <a:gd name="T77" fmla="*/ 1014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3" h="1203">
                  <a:moveTo>
                    <a:pt x="49" y="827"/>
                  </a:moveTo>
                  <a:cubicBezTo>
                    <a:pt x="49" y="825"/>
                    <a:pt x="50" y="823"/>
                    <a:pt x="52" y="821"/>
                  </a:cubicBezTo>
                  <a:lnTo>
                    <a:pt x="125" y="735"/>
                  </a:lnTo>
                  <a:lnTo>
                    <a:pt x="125" y="756"/>
                  </a:lnTo>
                  <a:lnTo>
                    <a:pt x="100" y="730"/>
                  </a:lnTo>
                  <a:cubicBezTo>
                    <a:pt x="98" y="727"/>
                    <a:pt x="97" y="724"/>
                    <a:pt x="96" y="721"/>
                  </a:cubicBezTo>
                  <a:lnTo>
                    <a:pt x="71" y="531"/>
                  </a:lnTo>
                  <a:lnTo>
                    <a:pt x="58" y="403"/>
                  </a:lnTo>
                  <a:cubicBezTo>
                    <a:pt x="58" y="401"/>
                    <a:pt x="58" y="398"/>
                    <a:pt x="59" y="396"/>
                  </a:cubicBezTo>
                  <a:lnTo>
                    <a:pt x="112" y="255"/>
                  </a:lnTo>
                  <a:cubicBezTo>
                    <a:pt x="113" y="254"/>
                    <a:pt x="114" y="252"/>
                    <a:pt x="114" y="251"/>
                  </a:cubicBezTo>
                  <a:lnTo>
                    <a:pt x="189" y="151"/>
                  </a:lnTo>
                  <a:lnTo>
                    <a:pt x="186" y="164"/>
                  </a:lnTo>
                  <a:lnTo>
                    <a:pt x="180" y="136"/>
                  </a:lnTo>
                  <a:cubicBezTo>
                    <a:pt x="179" y="132"/>
                    <a:pt x="180" y="128"/>
                    <a:pt x="183" y="124"/>
                  </a:cubicBezTo>
                  <a:lnTo>
                    <a:pt x="242" y="32"/>
                  </a:lnTo>
                  <a:cubicBezTo>
                    <a:pt x="245" y="28"/>
                    <a:pt x="249" y="25"/>
                    <a:pt x="254" y="25"/>
                  </a:cubicBezTo>
                  <a:lnTo>
                    <a:pt x="684" y="0"/>
                  </a:lnTo>
                  <a:cubicBezTo>
                    <a:pt x="688" y="0"/>
                    <a:pt x="692" y="2"/>
                    <a:pt x="696" y="5"/>
                  </a:cubicBezTo>
                  <a:lnTo>
                    <a:pt x="720" y="27"/>
                  </a:lnTo>
                  <a:cubicBezTo>
                    <a:pt x="724" y="30"/>
                    <a:pt x="726" y="35"/>
                    <a:pt x="726" y="40"/>
                  </a:cubicBezTo>
                  <a:lnTo>
                    <a:pt x="701" y="763"/>
                  </a:lnTo>
                  <a:lnTo>
                    <a:pt x="701" y="760"/>
                  </a:lnTo>
                  <a:lnTo>
                    <a:pt x="752" y="1109"/>
                  </a:lnTo>
                  <a:cubicBezTo>
                    <a:pt x="753" y="1114"/>
                    <a:pt x="752" y="1118"/>
                    <a:pt x="748" y="1122"/>
                  </a:cubicBezTo>
                  <a:lnTo>
                    <a:pt x="731" y="1141"/>
                  </a:lnTo>
                  <a:cubicBezTo>
                    <a:pt x="727" y="1145"/>
                    <a:pt x="721" y="1147"/>
                    <a:pt x="716" y="1146"/>
                  </a:cubicBezTo>
                  <a:lnTo>
                    <a:pt x="622" y="1125"/>
                  </a:lnTo>
                  <a:lnTo>
                    <a:pt x="633" y="1123"/>
                  </a:lnTo>
                  <a:lnTo>
                    <a:pt x="494" y="1199"/>
                  </a:lnTo>
                  <a:cubicBezTo>
                    <a:pt x="486" y="1203"/>
                    <a:pt x="477" y="1200"/>
                    <a:pt x="473" y="1193"/>
                  </a:cubicBezTo>
                  <a:lnTo>
                    <a:pt x="402" y="1076"/>
                  </a:lnTo>
                  <a:cubicBezTo>
                    <a:pt x="400" y="1073"/>
                    <a:pt x="399" y="1070"/>
                    <a:pt x="400" y="1066"/>
                  </a:cubicBezTo>
                  <a:lnTo>
                    <a:pt x="409" y="989"/>
                  </a:lnTo>
                  <a:lnTo>
                    <a:pt x="426" y="1007"/>
                  </a:lnTo>
                  <a:lnTo>
                    <a:pt x="17" y="1026"/>
                  </a:lnTo>
                  <a:cubicBezTo>
                    <a:pt x="12" y="1026"/>
                    <a:pt x="7" y="1024"/>
                    <a:pt x="4" y="1020"/>
                  </a:cubicBezTo>
                  <a:cubicBezTo>
                    <a:pt x="1" y="1016"/>
                    <a:pt x="0" y="1011"/>
                    <a:pt x="1" y="1006"/>
                  </a:cubicBezTo>
                  <a:lnTo>
                    <a:pt x="49" y="827"/>
                  </a:lnTo>
                  <a:close/>
                  <a:moveTo>
                    <a:pt x="32" y="1014"/>
                  </a:moveTo>
                  <a:lnTo>
                    <a:pt x="16" y="994"/>
                  </a:lnTo>
                  <a:lnTo>
                    <a:pt x="424" y="975"/>
                  </a:lnTo>
                  <a:cubicBezTo>
                    <a:pt x="429" y="975"/>
                    <a:pt x="434" y="977"/>
                    <a:pt x="437" y="980"/>
                  </a:cubicBezTo>
                  <a:cubicBezTo>
                    <a:pt x="440" y="984"/>
                    <a:pt x="442" y="988"/>
                    <a:pt x="441" y="993"/>
                  </a:cubicBezTo>
                  <a:lnTo>
                    <a:pt x="431" y="1070"/>
                  </a:lnTo>
                  <a:lnTo>
                    <a:pt x="429" y="1060"/>
                  </a:lnTo>
                  <a:lnTo>
                    <a:pt x="500" y="1176"/>
                  </a:lnTo>
                  <a:lnTo>
                    <a:pt x="479" y="1170"/>
                  </a:lnTo>
                  <a:lnTo>
                    <a:pt x="618" y="1095"/>
                  </a:lnTo>
                  <a:cubicBezTo>
                    <a:pt x="621" y="1093"/>
                    <a:pt x="625" y="1093"/>
                    <a:pt x="629" y="1094"/>
                  </a:cubicBezTo>
                  <a:lnTo>
                    <a:pt x="723" y="1114"/>
                  </a:lnTo>
                  <a:lnTo>
                    <a:pt x="707" y="1119"/>
                  </a:lnTo>
                  <a:lnTo>
                    <a:pt x="725" y="1100"/>
                  </a:lnTo>
                  <a:lnTo>
                    <a:pt x="721" y="1114"/>
                  </a:lnTo>
                  <a:lnTo>
                    <a:pt x="669" y="764"/>
                  </a:lnTo>
                  <a:cubicBezTo>
                    <a:pt x="669" y="763"/>
                    <a:pt x="669" y="762"/>
                    <a:pt x="669" y="761"/>
                  </a:cubicBezTo>
                  <a:lnTo>
                    <a:pt x="694" y="38"/>
                  </a:lnTo>
                  <a:lnTo>
                    <a:pt x="699" y="51"/>
                  </a:lnTo>
                  <a:lnTo>
                    <a:pt x="674" y="28"/>
                  </a:lnTo>
                  <a:lnTo>
                    <a:pt x="686" y="32"/>
                  </a:lnTo>
                  <a:lnTo>
                    <a:pt x="256" y="57"/>
                  </a:lnTo>
                  <a:lnTo>
                    <a:pt x="269" y="50"/>
                  </a:lnTo>
                  <a:lnTo>
                    <a:pt x="209" y="142"/>
                  </a:lnTo>
                  <a:lnTo>
                    <a:pt x="212" y="130"/>
                  </a:lnTo>
                  <a:lnTo>
                    <a:pt x="217" y="158"/>
                  </a:lnTo>
                  <a:cubicBezTo>
                    <a:pt x="218" y="162"/>
                    <a:pt x="217" y="167"/>
                    <a:pt x="215" y="171"/>
                  </a:cubicBezTo>
                  <a:lnTo>
                    <a:pt x="140" y="270"/>
                  </a:lnTo>
                  <a:lnTo>
                    <a:pt x="142" y="266"/>
                  </a:lnTo>
                  <a:lnTo>
                    <a:pt x="89" y="407"/>
                  </a:lnTo>
                  <a:lnTo>
                    <a:pt x="90" y="400"/>
                  </a:lnTo>
                  <a:lnTo>
                    <a:pt x="103" y="527"/>
                  </a:lnTo>
                  <a:lnTo>
                    <a:pt x="128" y="717"/>
                  </a:lnTo>
                  <a:lnTo>
                    <a:pt x="124" y="708"/>
                  </a:lnTo>
                  <a:lnTo>
                    <a:pt x="148" y="734"/>
                  </a:lnTo>
                  <a:cubicBezTo>
                    <a:pt x="154" y="740"/>
                    <a:pt x="154" y="749"/>
                    <a:pt x="149" y="755"/>
                  </a:cubicBezTo>
                  <a:lnTo>
                    <a:pt x="76" y="842"/>
                  </a:lnTo>
                  <a:lnTo>
                    <a:pt x="80" y="836"/>
                  </a:lnTo>
                  <a:lnTo>
                    <a:pt x="32" y="101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7" name="Freeform 331"/>
            <p:cNvSpPr>
              <a:spLocks/>
            </p:cNvSpPr>
            <p:nvPr/>
          </p:nvSpPr>
          <p:spPr bwMode="auto">
            <a:xfrm>
              <a:off x="3059113" y="3517901"/>
              <a:ext cx="322263" cy="550863"/>
            </a:xfrm>
            <a:custGeom>
              <a:avLst/>
              <a:gdLst>
                <a:gd name="T0" fmla="*/ 7 w 203"/>
                <a:gd name="T1" fmla="*/ 19 h 347"/>
                <a:gd name="T2" fmla="*/ 0 w 203"/>
                <a:gd name="T3" fmla="*/ 233 h 347"/>
                <a:gd name="T4" fmla="*/ 14 w 203"/>
                <a:gd name="T5" fmla="*/ 336 h 347"/>
                <a:gd name="T6" fmla="*/ 27 w 203"/>
                <a:gd name="T7" fmla="*/ 341 h 347"/>
                <a:gd name="T8" fmla="*/ 41 w 203"/>
                <a:gd name="T9" fmla="*/ 331 h 347"/>
                <a:gd name="T10" fmla="*/ 48 w 203"/>
                <a:gd name="T11" fmla="*/ 341 h 347"/>
                <a:gd name="T12" fmla="*/ 37 w 203"/>
                <a:gd name="T13" fmla="*/ 347 h 347"/>
                <a:gd name="T14" fmla="*/ 65 w 203"/>
                <a:gd name="T15" fmla="*/ 339 h 347"/>
                <a:gd name="T16" fmla="*/ 70 w 203"/>
                <a:gd name="T17" fmla="*/ 331 h 347"/>
                <a:gd name="T18" fmla="*/ 67 w 203"/>
                <a:gd name="T19" fmla="*/ 323 h 347"/>
                <a:gd name="T20" fmla="*/ 69 w 203"/>
                <a:gd name="T21" fmla="*/ 316 h 347"/>
                <a:gd name="T22" fmla="*/ 55 w 203"/>
                <a:gd name="T23" fmla="*/ 303 h 347"/>
                <a:gd name="T24" fmla="*/ 55 w 203"/>
                <a:gd name="T25" fmla="*/ 291 h 347"/>
                <a:gd name="T26" fmla="*/ 203 w 203"/>
                <a:gd name="T27" fmla="*/ 277 h 347"/>
                <a:gd name="T28" fmla="*/ 191 w 203"/>
                <a:gd name="T29" fmla="*/ 223 h 347"/>
                <a:gd name="T30" fmla="*/ 197 w 203"/>
                <a:gd name="T31" fmla="*/ 189 h 347"/>
                <a:gd name="T32" fmla="*/ 180 w 203"/>
                <a:gd name="T33" fmla="*/ 146 h 347"/>
                <a:gd name="T34" fmla="*/ 141 w 203"/>
                <a:gd name="T35" fmla="*/ 0 h 347"/>
                <a:gd name="T36" fmla="*/ 0 w 203"/>
                <a:gd name="T37" fmla="*/ 12 h 347"/>
                <a:gd name="T38" fmla="*/ 7 w 203"/>
                <a:gd name="T39" fmla="*/ 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3" h="347">
                  <a:moveTo>
                    <a:pt x="7" y="19"/>
                  </a:moveTo>
                  <a:lnTo>
                    <a:pt x="0" y="233"/>
                  </a:lnTo>
                  <a:lnTo>
                    <a:pt x="14" y="336"/>
                  </a:lnTo>
                  <a:lnTo>
                    <a:pt x="27" y="341"/>
                  </a:lnTo>
                  <a:lnTo>
                    <a:pt x="41" y="331"/>
                  </a:lnTo>
                  <a:lnTo>
                    <a:pt x="48" y="341"/>
                  </a:lnTo>
                  <a:lnTo>
                    <a:pt x="37" y="347"/>
                  </a:lnTo>
                  <a:lnTo>
                    <a:pt x="65" y="339"/>
                  </a:lnTo>
                  <a:lnTo>
                    <a:pt x="70" y="331"/>
                  </a:lnTo>
                  <a:lnTo>
                    <a:pt x="67" y="323"/>
                  </a:lnTo>
                  <a:lnTo>
                    <a:pt x="69" y="316"/>
                  </a:lnTo>
                  <a:lnTo>
                    <a:pt x="55" y="303"/>
                  </a:lnTo>
                  <a:lnTo>
                    <a:pt x="55" y="291"/>
                  </a:lnTo>
                  <a:lnTo>
                    <a:pt x="203" y="277"/>
                  </a:lnTo>
                  <a:lnTo>
                    <a:pt x="191" y="223"/>
                  </a:lnTo>
                  <a:lnTo>
                    <a:pt x="197" y="189"/>
                  </a:lnTo>
                  <a:lnTo>
                    <a:pt x="180" y="146"/>
                  </a:lnTo>
                  <a:lnTo>
                    <a:pt x="141" y="0"/>
                  </a:lnTo>
                  <a:lnTo>
                    <a:pt x="0" y="12"/>
                  </a:lnTo>
                  <a:lnTo>
                    <a:pt x="7" y="19"/>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8" name="Freeform 332"/>
            <p:cNvSpPr>
              <a:spLocks noEditPoints="1"/>
            </p:cNvSpPr>
            <p:nvPr/>
          </p:nvSpPr>
          <p:spPr bwMode="auto">
            <a:xfrm>
              <a:off x="3051176" y="3509964"/>
              <a:ext cx="336550" cy="566738"/>
            </a:xfrm>
            <a:custGeom>
              <a:avLst/>
              <a:gdLst>
                <a:gd name="T0" fmla="*/ 58 w 802"/>
                <a:gd name="T1" fmla="*/ 80 h 1218"/>
                <a:gd name="T2" fmla="*/ 33 w 802"/>
                <a:gd name="T3" fmla="*/ 808 h 1218"/>
                <a:gd name="T4" fmla="*/ 73 w 802"/>
                <a:gd name="T5" fmla="*/ 1147 h 1218"/>
                <a:gd name="T6" fmla="*/ 111 w 802"/>
                <a:gd name="T7" fmla="*/ 1164 h 1218"/>
                <a:gd name="T8" fmla="*/ 182 w 802"/>
                <a:gd name="T9" fmla="*/ 1136 h 1218"/>
                <a:gd name="T10" fmla="*/ 215 w 802"/>
                <a:gd name="T11" fmla="*/ 1180 h 1218"/>
                <a:gd name="T12" fmla="*/ 165 w 802"/>
                <a:gd name="T13" fmla="*/ 1215 h 1218"/>
                <a:gd name="T14" fmla="*/ 259 w 802"/>
                <a:gd name="T15" fmla="*/ 1157 h 1218"/>
                <a:gd name="T16" fmla="*/ 269 w 802"/>
                <a:gd name="T17" fmla="*/ 1135 h 1218"/>
                <a:gd name="T18" fmla="*/ 256 w 802"/>
                <a:gd name="T19" fmla="*/ 1126 h 1218"/>
                <a:gd name="T20" fmla="*/ 263 w 802"/>
                <a:gd name="T21" fmla="*/ 1090 h 1218"/>
                <a:gd name="T22" fmla="*/ 217 w 802"/>
                <a:gd name="T23" fmla="*/ 1061 h 1218"/>
                <a:gd name="T24" fmla="*/ 211 w 802"/>
                <a:gd name="T25" fmla="*/ 1009 h 1218"/>
                <a:gd name="T26" fmla="*/ 784 w 802"/>
                <a:gd name="T27" fmla="*/ 944 h 1218"/>
                <a:gd name="T28" fmla="*/ 725 w 802"/>
                <a:gd name="T29" fmla="*/ 780 h 1218"/>
                <a:gd name="T30" fmla="*/ 749 w 802"/>
                <a:gd name="T31" fmla="*/ 657 h 1218"/>
                <a:gd name="T32" fmla="*/ 686 w 802"/>
                <a:gd name="T33" fmla="*/ 521 h 1218"/>
                <a:gd name="T34" fmla="*/ 552 w 802"/>
                <a:gd name="T35" fmla="*/ 32 h 1218"/>
                <a:gd name="T36" fmla="*/ 28 w 802"/>
                <a:gd name="T37" fmla="*/ 46 h 1218"/>
                <a:gd name="T38" fmla="*/ 7 w 802"/>
                <a:gd name="T39" fmla="*/ 70 h 1218"/>
                <a:gd name="T40" fmla="*/ 16 w 802"/>
                <a:gd name="T41" fmla="*/ 42 h 1218"/>
                <a:gd name="T42" fmla="*/ 566 w 802"/>
                <a:gd name="T43" fmla="*/ 12 h 1218"/>
                <a:gd name="T44" fmla="*/ 779 w 802"/>
                <a:gd name="T45" fmla="*/ 654 h 1218"/>
                <a:gd name="T46" fmla="*/ 756 w 802"/>
                <a:gd name="T47" fmla="*/ 779 h 1218"/>
                <a:gd name="T48" fmla="*/ 801 w 802"/>
                <a:gd name="T49" fmla="*/ 956 h 1218"/>
                <a:gd name="T50" fmla="*/ 787 w 802"/>
                <a:gd name="T51" fmla="*/ 976 h 1218"/>
                <a:gd name="T52" fmla="*/ 243 w 802"/>
                <a:gd name="T53" fmla="*/ 1009 h 1218"/>
                <a:gd name="T54" fmla="*/ 238 w 802"/>
                <a:gd name="T55" fmla="*/ 1037 h 1218"/>
                <a:gd name="T56" fmla="*/ 294 w 802"/>
                <a:gd name="T57" fmla="*/ 1099 h 1218"/>
                <a:gd name="T58" fmla="*/ 285 w 802"/>
                <a:gd name="T59" fmla="*/ 1112 h 1218"/>
                <a:gd name="T60" fmla="*/ 296 w 802"/>
                <a:gd name="T61" fmla="*/ 1152 h 1218"/>
                <a:gd name="T62" fmla="*/ 268 w 802"/>
                <a:gd name="T63" fmla="*/ 1188 h 1218"/>
                <a:gd name="T64" fmla="*/ 143 w 802"/>
                <a:gd name="T65" fmla="*/ 1206 h 1218"/>
                <a:gd name="T66" fmla="*/ 191 w 802"/>
                <a:gd name="T67" fmla="*/ 1164 h 1218"/>
                <a:gd name="T68" fmla="*/ 159 w 802"/>
                <a:gd name="T69" fmla="*/ 1158 h 1218"/>
                <a:gd name="T70" fmla="*/ 128 w 802"/>
                <a:gd name="T71" fmla="*/ 1191 h 1218"/>
                <a:gd name="T72" fmla="*/ 64 w 802"/>
                <a:gd name="T73" fmla="*/ 1178 h 1218"/>
                <a:gd name="T74" fmla="*/ 2 w 802"/>
                <a:gd name="T75" fmla="*/ 813 h 1218"/>
                <a:gd name="T76" fmla="*/ 26 w 802"/>
                <a:gd name="T77" fmla="*/ 78 h 1218"/>
                <a:gd name="T78" fmla="*/ 7 w 802"/>
                <a:gd name="T79" fmla="*/ 70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02" h="1218">
                  <a:moveTo>
                    <a:pt x="52" y="67"/>
                  </a:moveTo>
                  <a:cubicBezTo>
                    <a:pt x="56" y="70"/>
                    <a:pt x="58" y="75"/>
                    <a:pt x="58" y="80"/>
                  </a:cubicBezTo>
                  <a:lnTo>
                    <a:pt x="33" y="811"/>
                  </a:lnTo>
                  <a:lnTo>
                    <a:pt x="33" y="808"/>
                  </a:lnTo>
                  <a:lnTo>
                    <a:pt x="84" y="1160"/>
                  </a:lnTo>
                  <a:lnTo>
                    <a:pt x="73" y="1147"/>
                  </a:lnTo>
                  <a:lnTo>
                    <a:pt x="124" y="1162"/>
                  </a:lnTo>
                  <a:lnTo>
                    <a:pt x="111" y="1164"/>
                  </a:lnTo>
                  <a:lnTo>
                    <a:pt x="163" y="1134"/>
                  </a:lnTo>
                  <a:cubicBezTo>
                    <a:pt x="169" y="1130"/>
                    <a:pt x="177" y="1131"/>
                    <a:pt x="182" y="1136"/>
                  </a:cubicBezTo>
                  <a:lnTo>
                    <a:pt x="211" y="1167"/>
                  </a:lnTo>
                  <a:cubicBezTo>
                    <a:pt x="214" y="1170"/>
                    <a:pt x="216" y="1175"/>
                    <a:pt x="215" y="1180"/>
                  </a:cubicBezTo>
                  <a:cubicBezTo>
                    <a:pt x="214" y="1185"/>
                    <a:pt x="211" y="1189"/>
                    <a:pt x="207" y="1192"/>
                  </a:cubicBezTo>
                  <a:lnTo>
                    <a:pt x="165" y="1215"/>
                  </a:lnTo>
                  <a:lnTo>
                    <a:pt x="153" y="1185"/>
                  </a:lnTo>
                  <a:lnTo>
                    <a:pt x="259" y="1157"/>
                  </a:lnTo>
                  <a:lnTo>
                    <a:pt x="250" y="1163"/>
                  </a:lnTo>
                  <a:lnTo>
                    <a:pt x="269" y="1135"/>
                  </a:lnTo>
                  <a:lnTo>
                    <a:pt x="268" y="1150"/>
                  </a:lnTo>
                  <a:lnTo>
                    <a:pt x="256" y="1126"/>
                  </a:lnTo>
                  <a:cubicBezTo>
                    <a:pt x="255" y="1122"/>
                    <a:pt x="254" y="1118"/>
                    <a:pt x="256" y="1114"/>
                  </a:cubicBezTo>
                  <a:lnTo>
                    <a:pt x="263" y="1090"/>
                  </a:lnTo>
                  <a:lnTo>
                    <a:pt x="268" y="1106"/>
                  </a:lnTo>
                  <a:lnTo>
                    <a:pt x="217" y="1061"/>
                  </a:lnTo>
                  <a:cubicBezTo>
                    <a:pt x="213" y="1058"/>
                    <a:pt x="211" y="1053"/>
                    <a:pt x="211" y="1049"/>
                  </a:cubicBezTo>
                  <a:lnTo>
                    <a:pt x="211" y="1009"/>
                  </a:lnTo>
                  <a:cubicBezTo>
                    <a:pt x="211" y="1001"/>
                    <a:pt x="218" y="994"/>
                    <a:pt x="226" y="993"/>
                  </a:cubicBezTo>
                  <a:lnTo>
                    <a:pt x="784" y="944"/>
                  </a:lnTo>
                  <a:lnTo>
                    <a:pt x="770" y="964"/>
                  </a:lnTo>
                  <a:lnTo>
                    <a:pt x="725" y="780"/>
                  </a:lnTo>
                  <a:cubicBezTo>
                    <a:pt x="724" y="778"/>
                    <a:pt x="724" y="775"/>
                    <a:pt x="724" y="773"/>
                  </a:cubicBezTo>
                  <a:lnTo>
                    <a:pt x="749" y="657"/>
                  </a:lnTo>
                  <a:lnTo>
                    <a:pt x="750" y="667"/>
                  </a:lnTo>
                  <a:lnTo>
                    <a:pt x="686" y="521"/>
                  </a:lnTo>
                  <a:lnTo>
                    <a:pt x="536" y="21"/>
                  </a:lnTo>
                  <a:lnTo>
                    <a:pt x="552" y="32"/>
                  </a:lnTo>
                  <a:lnTo>
                    <a:pt x="19" y="74"/>
                  </a:lnTo>
                  <a:lnTo>
                    <a:pt x="28" y="46"/>
                  </a:lnTo>
                  <a:lnTo>
                    <a:pt x="52" y="67"/>
                  </a:lnTo>
                  <a:close/>
                  <a:moveTo>
                    <a:pt x="7" y="70"/>
                  </a:moveTo>
                  <a:cubicBezTo>
                    <a:pt x="2" y="66"/>
                    <a:pt x="0" y="59"/>
                    <a:pt x="2" y="53"/>
                  </a:cubicBezTo>
                  <a:cubicBezTo>
                    <a:pt x="4" y="47"/>
                    <a:pt x="10" y="43"/>
                    <a:pt x="16" y="42"/>
                  </a:cubicBezTo>
                  <a:lnTo>
                    <a:pt x="550" y="1"/>
                  </a:lnTo>
                  <a:cubicBezTo>
                    <a:pt x="557" y="0"/>
                    <a:pt x="564" y="5"/>
                    <a:pt x="566" y="12"/>
                  </a:cubicBezTo>
                  <a:lnTo>
                    <a:pt x="715" y="508"/>
                  </a:lnTo>
                  <a:lnTo>
                    <a:pt x="779" y="654"/>
                  </a:lnTo>
                  <a:cubicBezTo>
                    <a:pt x="781" y="657"/>
                    <a:pt x="781" y="661"/>
                    <a:pt x="780" y="664"/>
                  </a:cubicBezTo>
                  <a:lnTo>
                    <a:pt x="756" y="779"/>
                  </a:lnTo>
                  <a:lnTo>
                    <a:pt x="756" y="772"/>
                  </a:lnTo>
                  <a:lnTo>
                    <a:pt x="801" y="956"/>
                  </a:lnTo>
                  <a:cubicBezTo>
                    <a:pt x="802" y="961"/>
                    <a:pt x="801" y="965"/>
                    <a:pt x="798" y="969"/>
                  </a:cubicBezTo>
                  <a:cubicBezTo>
                    <a:pt x="796" y="973"/>
                    <a:pt x="792" y="975"/>
                    <a:pt x="787" y="976"/>
                  </a:cubicBezTo>
                  <a:lnTo>
                    <a:pt x="229" y="1025"/>
                  </a:lnTo>
                  <a:lnTo>
                    <a:pt x="243" y="1009"/>
                  </a:lnTo>
                  <a:lnTo>
                    <a:pt x="243" y="1049"/>
                  </a:lnTo>
                  <a:lnTo>
                    <a:pt x="238" y="1037"/>
                  </a:lnTo>
                  <a:lnTo>
                    <a:pt x="289" y="1082"/>
                  </a:lnTo>
                  <a:cubicBezTo>
                    <a:pt x="294" y="1087"/>
                    <a:pt x="296" y="1093"/>
                    <a:pt x="294" y="1099"/>
                  </a:cubicBezTo>
                  <a:lnTo>
                    <a:pt x="286" y="1124"/>
                  </a:lnTo>
                  <a:lnTo>
                    <a:pt x="285" y="1112"/>
                  </a:lnTo>
                  <a:lnTo>
                    <a:pt x="297" y="1137"/>
                  </a:lnTo>
                  <a:cubicBezTo>
                    <a:pt x="299" y="1142"/>
                    <a:pt x="299" y="1148"/>
                    <a:pt x="296" y="1152"/>
                  </a:cubicBezTo>
                  <a:lnTo>
                    <a:pt x="277" y="1181"/>
                  </a:lnTo>
                  <a:cubicBezTo>
                    <a:pt x="275" y="1184"/>
                    <a:pt x="271" y="1186"/>
                    <a:pt x="268" y="1188"/>
                  </a:cubicBezTo>
                  <a:lnTo>
                    <a:pt x="162" y="1216"/>
                  </a:lnTo>
                  <a:cubicBezTo>
                    <a:pt x="154" y="1218"/>
                    <a:pt x="146" y="1214"/>
                    <a:pt x="143" y="1206"/>
                  </a:cubicBezTo>
                  <a:cubicBezTo>
                    <a:pt x="140" y="1199"/>
                    <a:pt x="143" y="1190"/>
                    <a:pt x="150" y="1186"/>
                  </a:cubicBezTo>
                  <a:lnTo>
                    <a:pt x="191" y="1164"/>
                  </a:lnTo>
                  <a:lnTo>
                    <a:pt x="187" y="1189"/>
                  </a:lnTo>
                  <a:lnTo>
                    <a:pt x="159" y="1158"/>
                  </a:lnTo>
                  <a:lnTo>
                    <a:pt x="179" y="1161"/>
                  </a:lnTo>
                  <a:lnTo>
                    <a:pt x="128" y="1191"/>
                  </a:lnTo>
                  <a:cubicBezTo>
                    <a:pt x="124" y="1194"/>
                    <a:pt x="119" y="1194"/>
                    <a:pt x="115" y="1193"/>
                  </a:cubicBezTo>
                  <a:lnTo>
                    <a:pt x="64" y="1178"/>
                  </a:lnTo>
                  <a:cubicBezTo>
                    <a:pt x="58" y="1176"/>
                    <a:pt x="54" y="1171"/>
                    <a:pt x="53" y="1165"/>
                  </a:cubicBezTo>
                  <a:lnTo>
                    <a:pt x="2" y="813"/>
                  </a:lnTo>
                  <a:cubicBezTo>
                    <a:pt x="1" y="812"/>
                    <a:pt x="1" y="811"/>
                    <a:pt x="1" y="810"/>
                  </a:cubicBezTo>
                  <a:lnTo>
                    <a:pt x="26" y="78"/>
                  </a:lnTo>
                  <a:lnTo>
                    <a:pt x="32" y="91"/>
                  </a:lnTo>
                  <a:lnTo>
                    <a:pt x="7" y="7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9" name="Freeform 333"/>
            <p:cNvSpPr>
              <a:spLocks/>
            </p:cNvSpPr>
            <p:nvPr/>
          </p:nvSpPr>
          <p:spPr bwMode="auto">
            <a:xfrm>
              <a:off x="3287713" y="3487739"/>
              <a:ext cx="449263" cy="506413"/>
            </a:xfrm>
            <a:custGeom>
              <a:avLst/>
              <a:gdLst>
                <a:gd name="T0" fmla="*/ 39 w 283"/>
                <a:gd name="T1" fmla="*/ 165 h 319"/>
                <a:gd name="T2" fmla="*/ 57 w 283"/>
                <a:gd name="T3" fmla="*/ 209 h 319"/>
                <a:gd name="T4" fmla="*/ 49 w 283"/>
                <a:gd name="T5" fmla="*/ 242 h 319"/>
                <a:gd name="T6" fmla="*/ 61 w 283"/>
                <a:gd name="T7" fmla="*/ 298 h 319"/>
                <a:gd name="T8" fmla="*/ 71 w 283"/>
                <a:gd name="T9" fmla="*/ 315 h 319"/>
                <a:gd name="T10" fmla="*/ 224 w 283"/>
                <a:gd name="T11" fmla="*/ 307 h 319"/>
                <a:gd name="T12" fmla="*/ 225 w 283"/>
                <a:gd name="T13" fmla="*/ 318 h 319"/>
                <a:gd name="T14" fmla="*/ 234 w 283"/>
                <a:gd name="T15" fmla="*/ 319 h 319"/>
                <a:gd name="T16" fmla="*/ 230 w 283"/>
                <a:gd name="T17" fmla="*/ 292 h 319"/>
                <a:gd name="T18" fmla="*/ 237 w 283"/>
                <a:gd name="T19" fmla="*/ 285 h 319"/>
                <a:gd name="T20" fmla="*/ 259 w 283"/>
                <a:gd name="T21" fmla="*/ 290 h 319"/>
                <a:gd name="T22" fmla="*/ 263 w 283"/>
                <a:gd name="T23" fmla="*/ 270 h 319"/>
                <a:gd name="T24" fmla="*/ 260 w 283"/>
                <a:gd name="T25" fmla="*/ 246 h 319"/>
                <a:gd name="T26" fmla="*/ 269 w 283"/>
                <a:gd name="T27" fmla="*/ 239 h 319"/>
                <a:gd name="T28" fmla="*/ 283 w 283"/>
                <a:gd name="T29" fmla="*/ 190 h 319"/>
                <a:gd name="T30" fmla="*/ 274 w 283"/>
                <a:gd name="T31" fmla="*/ 189 h 319"/>
                <a:gd name="T32" fmla="*/ 237 w 283"/>
                <a:gd name="T33" fmla="*/ 125 h 319"/>
                <a:gd name="T34" fmla="*/ 157 w 283"/>
                <a:gd name="T35" fmla="*/ 47 h 319"/>
                <a:gd name="T36" fmla="*/ 122 w 283"/>
                <a:gd name="T37" fmla="*/ 24 h 319"/>
                <a:gd name="T38" fmla="*/ 134 w 283"/>
                <a:gd name="T39" fmla="*/ 0 h 319"/>
                <a:gd name="T40" fmla="*/ 70 w 283"/>
                <a:gd name="T41" fmla="*/ 9 h 319"/>
                <a:gd name="T42" fmla="*/ 0 w 283"/>
                <a:gd name="T43" fmla="*/ 18 h 319"/>
                <a:gd name="T44" fmla="*/ 39 w 283"/>
                <a:gd name="T45" fmla="*/ 165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3" h="319">
                  <a:moveTo>
                    <a:pt x="39" y="165"/>
                  </a:moveTo>
                  <a:lnTo>
                    <a:pt x="57" y="209"/>
                  </a:lnTo>
                  <a:lnTo>
                    <a:pt x="49" y="242"/>
                  </a:lnTo>
                  <a:lnTo>
                    <a:pt x="61" y="298"/>
                  </a:lnTo>
                  <a:lnTo>
                    <a:pt x="71" y="315"/>
                  </a:lnTo>
                  <a:lnTo>
                    <a:pt x="224" y="307"/>
                  </a:lnTo>
                  <a:lnTo>
                    <a:pt x="225" y="318"/>
                  </a:lnTo>
                  <a:lnTo>
                    <a:pt x="234" y="319"/>
                  </a:lnTo>
                  <a:lnTo>
                    <a:pt x="230" y="292"/>
                  </a:lnTo>
                  <a:lnTo>
                    <a:pt x="237" y="285"/>
                  </a:lnTo>
                  <a:lnTo>
                    <a:pt x="259" y="290"/>
                  </a:lnTo>
                  <a:lnTo>
                    <a:pt x="263" y="270"/>
                  </a:lnTo>
                  <a:lnTo>
                    <a:pt x="260" y="246"/>
                  </a:lnTo>
                  <a:lnTo>
                    <a:pt x="269" y="239"/>
                  </a:lnTo>
                  <a:lnTo>
                    <a:pt x="283" y="190"/>
                  </a:lnTo>
                  <a:lnTo>
                    <a:pt x="274" y="189"/>
                  </a:lnTo>
                  <a:lnTo>
                    <a:pt x="237" y="125"/>
                  </a:lnTo>
                  <a:lnTo>
                    <a:pt x="157" y="47"/>
                  </a:lnTo>
                  <a:lnTo>
                    <a:pt x="122" y="24"/>
                  </a:lnTo>
                  <a:lnTo>
                    <a:pt x="134" y="0"/>
                  </a:lnTo>
                  <a:lnTo>
                    <a:pt x="70" y="9"/>
                  </a:lnTo>
                  <a:lnTo>
                    <a:pt x="0" y="18"/>
                  </a:lnTo>
                  <a:lnTo>
                    <a:pt x="39" y="165"/>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0" name="Freeform 334"/>
            <p:cNvSpPr>
              <a:spLocks noEditPoints="1"/>
            </p:cNvSpPr>
            <p:nvPr/>
          </p:nvSpPr>
          <p:spPr bwMode="auto">
            <a:xfrm>
              <a:off x="3279776" y="3481389"/>
              <a:ext cx="463550" cy="520700"/>
            </a:xfrm>
            <a:custGeom>
              <a:avLst/>
              <a:gdLst>
                <a:gd name="T0" fmla="*/ 247 w 1105"/>
                <a:gd name="T1" fmla="*/ 720 h 1121"/>
                <a:gd name="T2" fmla="*/ 217 w 1105"/>
                <a:gd name="T3" fmla="*/ 845 h 1121"/>
                <a:gd name="T4" fmla="*/ 264 w 1105"/>
                <a:gd name="T5" fmla="*/ 1028 h 1121"/>
                <a:gd name="T6" fmla="*/ 302 w 1105"/>
                <a:gd name="T7" fmla="*/ 1082 h 1121"/>
                <a:gd name="T8" fmla="*/ 865 w 1105"/>
                <a:gd name="T9" fmla="*/ 1045 h 1121"/>
                <a:gd name="T10" fmla="*/ 885 w 1105"/>
                <a:gd name="T11" fmla="*/ 1097 h 1121"/>
                <a:gd name="T12" fmla="*/ 906 w 1105"/>
                <a:gd name="T13" fmla="*/ 1089 h 1121"/>
                <a:gd name="T14" fmla="*/ 874 w 1105"/>
                <a:gd name="T15" fmla="*/ 1015 h 1121"/>
                <a:gd name="T16" fmla="*/ 903 w 1105"/>
                <a:gd name="T17" fmla="*/ 977 h 1121"/>
                <a:gd name="T18" fmla="*/ 1002 w 1105"/>
                <a:gd name="T19" fmla="*/ 990 h 1121"/>
                <a:gd name="T20" fmla="*/ 996 w 1105"/>
                <a:gd name="T21" fmla="*/ 935 h 1121"/>
                <a:gd name="T22" fmla="*/ 986 w 1105"/>
                <a:gd name="T23" fmla="*/ 854 h 1121"/>
                <a:gd name="T24" fmla="*/ 1030 w 1105"/>
                <a:gd name="T25" fmla="*/ 818 h 1121"/>
                <a:gd name="T26" fmla="*/ 1073 w 1105"/>
                <a:gd name="T27" fmla="*/ 659 h 1121"/>
                <a:gd name="T28" fmla="*/ 1053 w 1105"/>
                <a:gd name="T29" fmla="*/ 676 h 1121"/>
                <a:gd name="T30" fmla="*/ 901 w 1105"/>
                <a:gd name="T31" fmla="*/ 451 h 1121"/>
                <a:gd name="T32" fmla="*/ 602 w 1105"/>
                <a:gd name="T33" fmla="*/ 189 h 1121"/>
                <a:gd name="T34" fmla="*/ 471 w 1105"/>
                <a:gd name="T35" fmla="*/ 110 h 1121"/>
                <a:gd name="T36" fmla="*/ 512 w 1105"/>
                <a:gd name="T37" fmla="*/ 8 h 1121"/>
                <a:gd name="T38" fmla="*/ 283 w 1105"/>
                <a:gd name="T39" fmla="*/ 63 h 1121"/>
                <a:gd name="T40" fmla="*/ 32 w 1105"/>
                <a:gd name="T41" fmla="*/ 73 h 1121"/>
                <a:gd name="T42" fmla="*/ 1 w 1105"/>
                <a:gd name="T43" fmla="*/ 82 h 1121"/>
                <a:gd name="T44" fmla="*/ 15 w 1105"/>
                <a:gd name="T45" fmla="*/ 62 h 1121"/>
                <a:gd name="T46" fmla="*/ 524 w 1105"/>
                <a:gd name="T47" fmla="*/ 1 h 1121"/>
                <a:gd name="T48" fmla="*/ 540 w 1105"/>
                <a:gd name="T49" fmla="*/ 25 h 1121"/>
                <a:gd name="T50" fmla="*/ 488 w 1105"/>
                <a:gd name="T51" fmla="*/ 83 h 1121"/>
                <a:gd name="T52" fmla="*/ 623 w 1105"/>
                <a:gd name="T53" fmla="*/ 165 h 1121"/>
                <a:gd name="T54" fmla="*/ 928 w 1105"/>
                <a:gd name="T55" fmla="*/ 433 h 1121"/>
                <a:gd name="T56" fmla="*/ 1057 w 1105"/>
                <a:gd name="T57" fmla="*/ 644 h 1121"/>
                <a:gd name="T58" fmla="*/ 1102 w 1105"/>
                <a:gd name="T59" fmla="*/ 655 h 1121"/>
                <a:gd name="T60" fmla="*/ 1053 w 1105"/>
                <a:gd name="T61" fmla="*/ 836 h 1121"/>
                <a:gd name="T62" fmla="*/ 1010 w 1105"/>
                <a:gd name="T63" fmla="*/ 866 h 1121"/>
                <a:gd name="T64" fmla="*/ 1028 w 1105"/>
                <a:gd name="T65" fmla="*/ 937 h 1121"/>
                <a:gd name="T66" fmla="*/ 1014 w 1105"/>
                <a:gd name="T67" fmla="*/ 1008 h 1121"/>
                <a:gd name="T68" fmla="*/ 995 w 1105"/>
                <a:gd name="T69" fmla="*/ 1021 h 1121"/>
                <a:gd name="T70" fmla="*/ 926 w 1105"/>
                <a:gd name="T71" fmla="*/ 999 h 1121"/>
                <a:gd name="T72" fmla="*/ 906 w 1105"/>
                <a:gd name="T73" fmla="*/ 1011 h 1121"/>
                <a:gd name="T74" fmla="*/ 914 w 1105"/>
                <a:gd name="T75" fmla="*/ 1116 h 1121"/>
                <a:gd name="T76" fmla="*/ 867 w 1105"/>
                <a:gd name="T77" fmla="*/ 1115 h 1121"/>
                <a:gd name="T78" fmla="*/ 850 w 1105"/>
                <a:gd name="T79" fmla="*/ 1062 h 1121"/>
                <a:gd name="T80" fmla="*/ 289 w 1105"/>
                <a:gd name="T81" fmla="*/ 1107 h 1121"/>
                <a:gd name="T82" fmla="*/ 236 w 1105"/>
                <a:gd name="T83" fmla="*/ 1041 h 1121"/>
                <a:gd name="T84" fmla="*/ 186 w 1105"/>
                <a:gd name="T85" fmla="*/ 845 h 1121"/>
                <a:gd name="T86" fmla="*/ 217 w 1105"/>
                <a:gd name="T87" fmla="*/ 722 h 1121"/>
                <a:gd name="T88" fmla="*/ 149 w 1105"/>
                <a:gd name="T89" fmla="*/ 5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5" h="1121">
                  <a:moveTo>
                    <a:pt x="180" y="573"/>
                  </a:moveTo>
                  <a:lnTo>
                    <a:pt x="247" y="720"/>
                  </a:lnTo>
                  <a:cubicBezTo>
                    <a:pt x="248" y="723"/>
                    <a:pt x="248" y="727"/>
                    <a:pt x="247" y="731"/>
                  </a:cubicBezTo>
                  <a:lnTo>
                    <a:pt x="217" y="845"/>
                  </a:lnTo>
                  <a:lnTo>
                    <a:pt x="218" y="837"/>
                  </a:lnTo>
                  <a:lnTo>
                    <a:pt x="264" y="1028"/>
                  </a:lnTo>
                  <a:lnTo>
                    <a:pt x="262" y="1023"/>
                  </a:lnTo>
                  <a:lnTo>
                    <a:pt x="302" y="1082"/>
                  </a:lnTo>
                  <a:lnTo>
                    <a:pt x="287" y="1075"/>
                  </a:lnTo>
                  <a:lnTo>
                    <a:pt x="865" y="1045"/>
                  </a:lnTo>
                  <a:cubicBezTo>
                    <a:pt x="873" y="1044"/>
                    <a:pt x="881" y="1050"/>
                    <a:pt x="881" y="1059"/>
                  </a:cubicBezTo>
                  <a:lnTo>
                    <a:pt x="885" y="1097"/>
                  </a:lnTo>
                  <a:lnTo>
                    <a:pt x="872" y="1083"/>
                  </a:lnTo>
                  <a:lnTo>
                    <a:pt x="906" y="1089"/>
                  </a:lnTo>
                  <a:lnTo>
                    <a:pt x="887" y="1107"/>
                  </a:lnTo>
                  <a:lnTo>
                    <a:pt x="874" y="1015"/>
                  </a:lnTo>
                  <a:cubicBezTo>
                    <a:pt x="873" y="1010"/>
                    <a:pt x="875" y="1005"/>
                    <a:pt x="878" y="1002"/>
                  </a:cubicBezTo>
                  <a:lnTo>
                    <a:pt x="903" y="977"/>
                  </a:lnTo>
                  <a:cubicBezTo>
                    <a:pt x="907" y="973"/>
                    <a:pt x="912" y="971"/>
                    <a:pt x="917" y="972"/>
                  </a:cubicBezTo>
                  <a:lnTo>
                    <a:pt x="1002" y="990"/>
                  </a:lnTo>
                  <a:lnTo>
                    <a:pt x="983" y="1002"/>
                  </a:lnTo>
                  <a:lnTo>
                    <a:pt x="996" y="935"/>
                  </a:lnTo>
                  <a:lnTo>
                    <a:pt x="996" y="940"/>
                  </a:lnTo>
                  <a:lnTo>
                    <a:pt x="986" y="854"/>
                  </a:lnTo>
                  <a:cubicBezTo>
                    <a:pt x="986" y="848"/>
                    <a:pt x="989" y="842"/>
                    <a:pt x="994" y="839"/>
                  </a:cubicBezTo>
                  <a:lnTo>
                    <a:pt x="1030" y="818"/>
                  </a:lnTo>
                  <a:lnTo>
                    <a:pt x="1023" y="827"/>
                  </a:lnTo>
                  <a:lnTo>
                    <a:pt x="1073" y="659"/>
                  </a:lnTo>
                  <a:lnTo>
                    <a:pt x="1087" y="679"/>
                  </a:lnTo>
                  <a:lnTo>
                    <a:pt x="1053" y="676"/>
                  </a:lnTo>
                  <a:cubicBezTo>
                    <a:pt x="1048" y="675"/>
                    <a:pt x="1044" y="672"/>
                    <a:pt x="1041" y="668"/>
                  </a:cubicBezTo>
                  <a:lnTo>
                    <a:pt x="901" y="451"/>
                  </a:lnTo>
                  <a:lnTo>
                    <a:pt x="904" y="454"/>
                  </a:lnTo>
                  <a:lnTo>
                    <a:pt x="602" y="189"/>
                  </a:lnTo>
                  <a:lnTo>
                    <a:pt x="604" y="191"/>
                  </a:lnTo>
                  <a:lnTo>
                    <a:pt x="471" y="110"/>
                  </a:lnTo>
                  <a:cubicBezTo>
                    <a:pt x="464" y="106"/>
                    <a:pt x="461" y="96"/>
                    <a:pt x="466" y="89"/>
                  </a:cubicBezTo>
                  <a:lnTo>
                    <a:pt x="512" y="8"/>
                  </a:lnTo>
                  <a:lnTo>
                    <a:pt x="528" y="32"/>
                  </a:lnTo>
                  <a:lnTo>
                    <a:pt x="283" y="63"/>
                  </a:lnTo>
                  <a:lnTo>
                    <a:pt x="18" y="93"/>
                  </a:lnTo>
                  <a:lnTo>
                    <a:pt x="32" y="73"/>
                  </a:lnTo>
                  <a:lnTo>
                    <a:pt x="180" y="573"/>
                  </a:lnTo>
                  <a:close/>
                  <a:moveTo>
                    <a:pt x="1" y="82"/>
                  </a:moveTo>
                  <a:cubicBezTo>
                    <a:pt x="0" y="78"/>
                    <a:pt x="1" y="73"/>
                    <a:pt x="3" y="69"/>
                  </a:cubicBezTo>
                  <a:cubicBezTo>
                    <a:pt x="6" y="65"/>
                    <a:pt x="10" y="62"/>
                    <a:pt x="15" y="62"/>
                  </a:cubicBezTo>
                  <a:lnTo>
                    <a:pt x="279" y="31"/>
                  </a:lnTo>
                  <a:lnTo>
                    <a:pt x="524" y="1"/>
                  </a:lnTo>
                  <a:cubicBezTo>
                    <a:pt x="530" y="0"/>
                    <a:pt x="536" y="3"/>
                    <a:pt x="540" y="8"/>
                  </a:cubicBezTo>
                  <a:cubicBezTo>
                    <a:pt x="543" y="13"/>
                    <a:pt x="543" y="19"/>
                    <a:pt x="540" y="25"/>
                  </a:cubicBezTo>
                  <a:lnTo>
                    <a:pt x="493" y="105"/>
                  </a:lnTo>
                  <a:lnTo>
                    <a:pt x="488" y="83"/>
                  </a:lnTo>
                  <a:lnTo>
                    <a:pt x="621" y="163"/>
                  </a:lnTo>
                  <a:cubicBezTo>
                    <a:pt x="622" y="164"/>
                    <a:pt x="622" y="164"/>
                    <a:pt x="623" y="165"/>
                  </a:cubicBezTo>
                  <a:lnTo>
                    <a:pt x="925" y="430"/>
                  </a:lnTo>
                  <a:cubicBezTo>
                    <a:pt x="926" y="431"/>
                    <a:pt x="927" y="432"/>
                    <a:pt x="928" y="433"/>
                  </a:cubicBezTo>
                  <a:lnTo>
                    <a:pt x="1068" y="651"/>
                  </a:lnTo>
                  <a:lnTo>
                    <a:pt x="1057" y="644"/>
                  </a:lnTo>
                  <a:lnTo>
                    <a:pt x="1090" y="648"/>
                  </a:lnTo>
                  <a:cubicBezTo>
                    <a:pt x="1095" y="648"/>
                    <a:pt x="1099" y="651"/>
                    <a:pt x="1102" y="655"/>
                  </a:cubicBezTo>
                  <a:cubicBezTo>
                    <a:pt x="1104" y="659"/>
                    <a:pt x="1105" y="664"/>
                    <a:pt x="1104" y="668"/>
                  </a:cubicBezTo>
                  <a:lnTo>
                    <a:pt x="1053" y="836"/>
                  </a:lnTo>
                  <a:cubicBezTo>
                    <a:pt x="1052" y="840"/>
                    <a:pt x="1049" y="843"/>
                    <a:pt x="1046" y="845"/>
                  </a:cubicBezTo>
                  <a:lnTo>
                    <a:pt x="1010" y="866"/>
                  </a:lnTo>
                  <a:lnTo>
                    <a:pt x="1018" y="851"/>
                  </a:lnTo>
                  <a:lnTo>
                    <a:pt x="1028" y="937"/>
                  </a:lnTo>
                  <a:cubicBezTo>
                    <a:pt x="1028" y="938"/>
                    <a:pt x="1028" y="940"/>
                    <a:pt x="1027" y="941"/>
                  </a:cubicBezTo>
                  <a:lnTo>
                    <a:pt x="1014" y="1008"/>
                  </a:lnTo>
                  <a:cubicBezTo>
                    <a:pt x="1013" y="1012"/>
                    <a:pt x="1011" y="1016"/>
                    <a:pt x="1007" y="1019"/>
                  </a:cubicBezTo>
                  <a:cubicBezTo>
                    <a:pt x="1004" y="1021"/>
                    <a:pt x="999" y="1022"/>
                    <a:pt x="995" y="1021"/>
                  </a:cubicBezTo>
                  <a:lnTo>
                    <a:pt x="911" y="1004"/>
                  </a:lnTo>
                  <a:lnTo>
                    <a:pt x="926" y="999"/>
                  </a:lnTo>
                  <a:lnTo>
                    <a:pt x="901" y="1024"/>
                  </a:lnTo>
                  <a:lnTo>
                    <a:pt x="906" y="1011"/>
                  </a:lnTo>
                  <a:lnTo>
                    <a:pt x="919" y="1102"/>
                  </a:lnTo>
                  <a:cubicBezTo>
                    <a:pt x="919" y="1107"/>
                    <a:pt x="918" y="1112"/>
                    <a:pt x="914" y="1116"/>
                  </a:cubicBezTo>
                  <a:cubicBezTo>
                    <a:pt x="910" y="1119"/>
                    <a:pt x="905" y="1121"/>
                    <a:pt x="900" y="1120"/>
                  </a:cubicBezTo>
                  <a:lnTo>
                    <a:pt x="867" y="1115"/>
                  </a:lnTo>
                  <a:cubicBezTo>
                    <a:pt x="859" y="1113"/>
                    <a:pt x="854" y="1107"/>
                    <a:pt x="853" y="1100"/>
                  </a:cubicBezTo>
                  <a:lnTo>
                    <a:pt x="850" y="1062"/>
                  </a:lnTo>
                  <a:lnTo>
                    <a:pt x="866" y="1077"/>
                  </a:lnTo>
                  <a:lnTo>
                    <a:pt x="289" y="1107"/>
                  </a:lnTo>
                  <a:cubicBezTo>
                    <a:pt x="283" y="1107"/>
                    <a:pt x="278" y="1105"/>
                    <a:pt x="275" y="1100"/>
                  </a:cubicBezTo>
                  <a:lnTo>
                    <a:pt x="236" y="1041"/>
                  </a:lnTo>
                  <a:cubicBezTo>
                    <a:pt x="235" y="1039"/>
                    <a:pt x="234" y="1038"/>
                    <a:pt x="233" y="1036"/>
                  </a:cubicBezTo>
                  <a:lnTo>
                    <a:pt x="186" y="845"/>
                  </a:lnTo>
                  <a:cubicBezTo>
                    <a:pt x="186" y="842"/>
                    <a:pt x="186" y="840"/>
                    <a:pt x="187" y="837"/>
                  </a:cubicBezTo>
                  <a:lnTo>
                    <a:pt x="217" y="722"/>
                  </a:lnTo>
                  <a:lnTo>
                    <a:pt x="217" y="733"/>
                  </a:lnTo>
                  <a:lnTo>
                    <a:pt x="149" y="582"/>
                  </a:lnTo>
                  <a:lnTo>
                    <a:pt x="1" y="8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1" name="Freeform 335"/>
            <p:cNvSpPr>
              <a:spLocks/>
            </p:cNvSpPr>
            <p:nvPr/>
          </p:nvSpPr>
          <p:spPr bwMode="auto">
            <a:xfrm>
              <a:off x="3173413" y="3919539"/>
              <a:ext cx="757238" cy="603250"/>
            </a:xfrm>
            <a:custGeom>
              <a:avLst/>
              <a:gdLst>
                <a:gd name="T0" fmla="*/ 0 w 477"/>
                <a:gd name="T1" fmla="*/ 37 h 380"/>
                <a:gd name="T2" fmla="*/ 13 w 477"/>
                <a:gd name="T3" fmla="*/ 51 h 380"/>
                <a:gd name="T4" fmla="*/ 12 w 477"/>
                <a:gd name="T5" fmla="*/ 58 h 380"/>
                <a:gd name="T6" fmla="*/ 15 w 477"/>
                <a:gd name="T7" fmla="*/ 64 h 380"/>
                <a:gd name="T8" fmla="*/ 9 w 477"/>
                <a:gd name="T9" fmla="*/ 73 h 380"/>
                <a:gd name="T10" fmla="*/ 65 w 477"/>
                <a:gd name="T11" fmla="*/ 53 h 380"/>
                <a:gd name="T12" fmla="*/ 137 w 477"/>
                <a:gd name="T13" fmla="*/ 101 h 380"/>
                <a:gd name="T14" fmla="*/ 195 w 477"/>
                <a:gd name="T15" fmla="*/ 68 h 380"/>
                <a:gd name="T16" fmla="*/ 229 w 477"/>
                <a:gd name="T17" fmla="*/ 75 h 380"/>
                <a:gd name="T18" fmla="*/ 272 w 477"/>
                <a:gd name="T19" fmla="*/ 120 h 380"/>
                <a:gd name="T20" fmla="*/ 289 w 477"/>
                <a:gd name="T21" fmla="*/ 120 h 380"/>
                <a:gd name="T22" fmla="*/ 302 w 477"/>
                <a:gd name="T23" fmla="*/ 153 h 380"/>
                <a:gd name="T24" fmla="*/ 297 w 477"/>
                <a:gd name="T25" fmla="*/ 213 h 380"/>
                <a:gd name="T26" fmla="*/ 307 w 477"/>
                <a:gd name="T27" fmla="*/ 219 h 380"/>
                <a:gd name="T28" fmla="*/ 309 w 477"/>
                <a:gd name="T29" fmla="*/ 209 h 380"/>
                <a:gd name="T30" fmla="*/ 323 w 477"/>
                <a:gd name="T31" fmla="*/ 209 h 380"/>
                <a:gd name="T32" fmla="*/ 309 w 477"/>
                <a:gd name="T33" fmla="*/ 237 h 380"/>
                <a:gd name="T34" fmla="*/ 346 w 477"/>
                <a:gd name="T35" fmla="*/ 276 h 380"/>
                <a:gd name="T36" fmla="*/ 351 w 477"/>
                <a:gd name="T37" fmla="*/ 266 h 380"/>
                <a:gd name="T38" fmla="*/ 355 w 477"/>
                <a:gd name="T39" fmla="*/ 293 h 380"/>
                <a:gd name="T40" fmla="*/ 366 w 477"/>
                <a:gd name="T41" fmla="*/ 299 h 380"/>
                <a:gd name="T42" fmla="*/ 379 w 477"/>
                <a:gd name="T43" fmla="*/ 334 h 380"/>
                <a:gd name="T44" fmla="*/ 392 w 477"/>
                <a:gd name="T45" fmla="*/ 334 h 380"/>
                <a:gd name="T46" fmla="*/ 419 w 477"/>
                <a:gd name="T47" fmla="*/ 364 h 380"/>
                <a:gd name="T48" fmla="*/ 435 w 477"/>
                <a:gd name="T49" fmla="*/ 368 h 380"/>
                <a:gd name="T50" fmla="*/ 435 w 477"/>
                <a:gd name="T51" fmla="*/ 371 h 380"/>
                <a:gd name="T52" fmla="*/ 424 w 477"/>
                <a:gd name="T53" fmla="*/ 380 h 380"/>
                <a:gd name="T54" fmla="*/ 448 w 477"/>
                <a:gd name="T55" fmla="*/ 376 h 380"/>
                <a:gd name="T56" fmla="*/ 464 w 477"/>
                <a:gd name="T57" fmla="*/ 369 h 380"/>
                <a:gd name="T58" fmla="*/ 473 w 477"/>
                <a:gd name="T59" fmla="*/ 325 h 380"/>
                <a:gd name="T60" fmla="*/ 477 w 477"/>
                <a:gd name="T61" fmla="*/ 327 h 380"/>
                <a:gd name="T62" fmla="*/ 473 w 477"/>
                <a:gd name="T63" fmla="*/ 266 h 380"/>
                <a:gd name="T64" fmla="*/ 467 w 477"/>
                <a:gd name="T65" fmla="*/ 249 h 380"/>
                <a:gd name="T66" fmla="*/ 415 w 477"/>
                <a:gd name="T67" fmla="*/ 160 h 380"/>
                <a:gd name="T68" fmla="*/ 376 w 477"/>
                <a:gd name="T69" fmla="*/ 75 h 380"/>
                <a:gd name="T70" fmla="*/ 350 w 477"/>
                <a:gd name="T71" fmla="*/ 7 h 380"/>
                <a:gd name="T72" fmla="*/ 344 w 477"/>
                <a:gd name="T73" fmla="*/ 5 h 380"/>
                <a:gd name="T74" fmla="*/ 322 w 477"/>
                <a:gd name="T75" fmla="*/ 0 h 380"/>
                <a:gd name="T76" fmla="*/ 316 w 477"/>
                <a:gd name="T77" fmla="*/ 8 h 380"/>
                <a:gd name="T78" fmla="*/ 319 w 477"/>
                <a:gd name="T79" fmla="*/ 34 h 380"/>
                <a:gd name="T80" fmla="*/ 310 w 477"/>
                <a:gd name="T81" fmla="*/ 32 h 380"/>
                <a:gd name="T82" fmla="*/ 309 w 477"/>
                <a:gd name="T83" fmla="*/ 21 h 380"/>
                <a:gd name="T84" fmla="*/ 157 w 477"/>
                <a:gd name="T85" fmla="*/ 31 h 380"/>
                <a:gd name="T86" fmla="*/ 146 w 477"/>
                <a:gd name="T87" fmla="*/ 13 h 380"/>
                <a:gd name="T88" fmla="*/ 0 w 477"/>
                <a:gd name="T89" fmla="*/ 27 h 380"/>
                <a:gd name="T90" fmla="*/ 0 w 477"/>
                <a:gd name="T91" fmla="*/ 3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7" h="380">
                  <a:moveTo>
                    <a:pt x="0" y="37"/>
                  </a:moveTo>
                  <a:lnTo>
                    <a:pt x="13" y="51"/>
                  </a:lnTo>
                  <a:lnTo>
                    <a:pt x="12" y="58"/>
                  </a:lnTo>
                  <a:lnTo>
                    <a:pt x="15" y="64"/>
                  </a:lnTo>
                  <a:lnTo>
                    <a:pt x="9" y="73"/>
                  </a:lnTo>
                  <a:lnTo>
                    <a:pt x="65" y="53"/>
                  </a:lnTo>
                  <a:lnTo>
                    <a:pt x="137" y="101"/>
                  </a:lnTo>
                  <a:lnTo>
                    <a:pt x="195" y="68"/>
                  </a:lnTo>
                  <a:lnTo>
                    <a:pt x="229" y="75"/>
                  </a:lnTo>
                  <a:lnTo>
                    <a:pt x="272" y="120"/>
                  </a:lnTo>
                  <a:lnTo>
                    <a:pt x="289" y="120"/>
                  </a:lnTo>
                  <a:lnTo>
                    <a:pt x="302" y="153"/>
                  </a:lnTo>
                  <a:lnTo>
                    <a:pt x="297" y="213"/>
                  </a:lnTo>
                  <a:lnTo>
                    <a:pt x="307" y="219"/>
                  </a:lnTo>
                  <a:lnTo>
                    <a:pt x="309" y="209"/>
                  </a:lnTo>
                  <a:lnTo>
                    <a:pt x="323" y="209"/>
                  </a:lnTo>
                  <a:lnTo>
                    <a:pt x="309" y="237"/>
                  </a:lnTo>
                  <a:lnTo>
                    <a:pt x="346" y="276"/>
                  </a:lnTo>
                  <a:lnTo>
                    <a:pt x="351" y="266"/>
                  </a:lnTo>
                  <a:lnTo>
                    <a:pt x="355" y="293"/>
                  </a:lnTo>
                  <a:lnTo>
                    <a:pt x="366" y="299"/>
                  </a:lnTo>
                  <a:lnTo>
                    <a:pt x="379" y="334"/>
                  </a:lnTo>
                  <a:lnTo>
                    <a:pt x="392" y="334"/>
                  </a:lnTo>
                  <a:lnTo>
                    <a:pt x="419" y="364"/>
                  </a:lnTo>
                  <a:lnTo>
                    <a:pt x="435" y="368"/>
                  </a:lnTo>
                  <a:lnTo>
                    <a:pt x="435" y="371"/>
                  </a:lnTo>
                  <a:lnTo>
                    <a:pt x="424" y="380"/>
                  </a:lnTo>
                  <a:lnTo>
                    <a:pt x="448" y="376"/>
                  </a:lnTo>
                  <a:lnTo>
                    <a:pt x="464" y="369"/>
                  </a:lnTo>
                  <a:lnTo>
                    <a:pt x="473" y="325"/>
                  </a:lnTo>
                  <a:lnTo>
                    <a:pt x="477" y="327"/>
                  </a:lnTo>
                  <a:lnTo>
                    <a:pt x="473" y="266"/>
                  </a:lnTo>
                  <a:lnTo>
                    <a:pt x="467" y="249"/>
                  </a:lnTo>
                  <a:lnTo>
                    <a:pt x="415" y="160"/>
                  </a:lnTo>
                  <a:lnTo>
                    <a:pt x="376" y="75"/>
                  </a:lnTo>
                  <a:lnTo>
                    <a:pt x="350" y="7"/>
                  </a:lnTo>
                  <a:lnTo>
                    <a:pt x="344" y="5"/>
                  </a:lnTo>
                  <a:lnTo>
                    <a:pt x="322" y="0"/>
                  </a:lnTo>
                  <a:lnTo>
                    <a:pt x="316" y="8"/>
                  </a:lnTo>
                  <a:lnTo>
                    <a:pt x="319" y="34"/>
                  </a:lnTo>
                  <a:lnTo>
                    <a:pt x="310" y="32"/>
                  </a:lnTo>
                  <a:lnTo>
                    <a:pt x="309" y="21"/>
                  </a:lnTo>
                  <a:lnTo>
                    <a:pt x="157" y="31"/>
                  </a:lnTo>
                  <a:lnTo>
                    <a:pt x="146" y="13"/>
                  </a:lnTo>
                  <a:lnTo>
                    <a:pt x="0" y="27"/>
                  </a:lnTo>
                  <a:lnTo>
                    <a:pt x="0" y="37"/>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2" name="Freeform 336"/>
            <p:cNvSpPr>
              <a:spLocks noEditPoints="1"/>
            </p:cNvSpPr>
            <p:nvPr/>
          </p:nvSpPr>
          <p:spPr bwMode="auto">
            <a:xfrm>
              <a:off x="3167063" y="3913189"/>
              <a:ext cx="771525" cy="617538"/>
            </a:xfrm>
            <a:custGeom>
              <a:avLst/>
              <a:gdLst>
                <a:gd name="T0" fmla="*/ 78 w 1841"/>
                <a:gd name="T1" fmla="*/ 177 h 1329"/>
                <a:gd name="T2" fmla="*/ 76 w 1841"/>
                <a:gd name="T3" fmla="*/ 205 h 1329"/>
                <a:gd name="T4" fmla="*/ 63 w 1841"/>
                <a:gd name="T5" fmla="*/ 273 h 1329"/>
                <a:gd name="T6" fmla="*/ 272 w 1841"/>
                <a:gd name="T7" fmla="*/ 182 h 1329"/>
                <a:gd name="T8" fmla="*/ 747 w 1841"/>
                <a:gd name="T9" fmla="*/ 234 h 1329"/>
                <a:gd name="T10" fmla="*/ 894 w 1841"/>
                <a:gd name="T11" fmla="*/ 261 h 1329"/>
                <a:gd name="T12" fmla="*/ 1109 w 1841"/>
                <a:gd name="T13" fmla="*/ 409 h 1329"/>
                <a:gd name="T14" fmla="*/ 1176 w 1841"/>
                <a:gd name="T15" fmla="*/ 539 h 1329"/>
                <a:gd name="T16" fmla="*/ 1187 w 1841"/>
                <a:gd name="T17" fmla="*/ 750 h 1329"/>
                <a:gd name="T18" fmla="*/ 1188 w 1841"/>
                <a:gd name="T19" fmla="*/ 712 h 1329"/>
                <a:gd name="T20" fmla="*/ 1255 w 1841"/>
                <a:gd name="T21" fmla="*/ 736 h 1329"/>
                <a:gd name="T22" fmla="*/ 1338 w 1841"/>
                <a:gd name="T23" fmla="*/ 946 h 1329"/>
                <a:gd name="T24" fmla="*/ 1348 w 1841"/>
                <a:gd name="T25" fmla="*/ 906 h 1329"/>
                <a:gd name="T26" fmla="*/ 1367 w 1841"/>
                <a:gd name="T27" fmla="*/ 1001 h 1329"/>
                <a:gd name="T28" fmla="*/ 1467 w 1841"/>
                <a:gd name="T29" fmla="*/ 1148 h 1329"/>
                <a:gd name="T30" fmla="*/ 1514 w 1841"/>
                <a:gd name="T31" fmla="*/ 1142 h 1329"/>
                <a:gd name="T32" fmla="*/ 1667 w 1841"/>
                <a:gd name="T33" fmla="*/ 1254 h 1329"/>
                <a:gd name="T34" fmla="*/ 1673 w 1841"/>
                <a:gd name="T35" fmla="*/ 1296 h 1329"/>
                <a:gd name="T36" fmla="*/ 1712 w 1841"/>
                <a:gd name="T37" fmla="*/ 1284 h 1329"/>
                <a:gd name="T38" fmla="*/ 1760 w 1841"/>
                <a:gd name="T39" fmla="*/ 1272 h 1329"/>
                <a:gd name="T40" fmla="*/ 1813 w 1841"/>
                <a:gd name="T41" fmla="*/ 1111 h 1329"/>
                <a:gd name="T42" fmla="*/ 1792 w 1841"/>
                <a:gd name="T43" fmla="*/ 923 h 1329"/>
                <a:gd name="T44" fmla="*/ 1772 w 1841"/>
                <a:gd name="T45" fmla="*/ 873 h 1329"/>
                <a:gd name="T46" fmla="*/ 1329 w 1841"/>
                <a:gd name="T47" fmla="*/ 45 h 1329"/>
                <a:gd name="T48" fmla="*/ 1234 w 1841"/>
                <a:gd name="T49" fmla="*/ 32 h 1329"/>
                <a:gd name="T50" fmla="*/ 1228 w 1841"/>
                <a:gd name="T51" fmla="*/ 38 h 1329"/>
                <a:gd name="T52" fmla="*/ 1222 w 1841"/>
                <a:gd name="T53" fmla="*/ 148 h 1329"/>
                <a:gd name="T54" fmla="*/ 1172 w 1841"/>
                <a:gd name="T55" fmla="*/ 89 h 1329"/>
                <a:gd name="T56" fmla="*/ 598 w 1841"/>
                <a:gd name="T57" fmla="*/ 130 h 1329"/>
                <a:gd name="T58" fmla="*/ 18 w 1841"/>
                <a:gd name="T59" fmla="*/ 122 h 1329"/>
                <a:gd name="T60" fmla="*/ 0 w 1841"/>
                <a:gd name="T61" fmla="*/ 106 h 1329"/>
                <a:gd name="T62" fmla="*/ 584 w 1841"/>
                <a:gd name="T63" fmla="*/ 51 h 1329"/>
                <a:gd name="T64" fmla="*/ 1187 w 1841"/>
                <a:gd name="T65" fmla="*/ 71 h 1329"/>
                <a:gd name="T66" fmla="*/ 1195 w 1841"/>
                <a:gd name="T67" fmla="*/ 109 h 1329"/>
                <a:gd name="T68" fmla="*/ 1197 w 1841"/>
                <a:gd name="T69" fmla="*/ 43 h 1329"/>
                <a:gd name="T70" fmla="*/ 1240 w 1841"/>
                <a:gd name="T71" fmla="*/ 1 h 1329"/>
                <a:gd name="T72" fmla="*/ 1358 w 1841"/>
                <a:gd name="T73" fmla="*/ 33 h 1329"/>
                <a:gd name="T74" fmla="*/ 1799 w 1841"/>
                <a:gd name="T75" fmla="*/ 856 h 1329"/>
                <a:gd name="T76" fmla="*/ 1824 w 1841"/>
                <a:gd name="T77" fmla="*/ 921 h 1329"/>
                <a:gd name="T78" fmla="*/ 1819 w 1841"/>
                <a:gd name="T79" fmla="*/ 1147 h 1329"/>
                <a:gd name="T80" fmla="*/ 1791 w 1841"/>
                <a:gd name="T81" fmla="*/ 1278 h 1329"/>
                <a:gd name="T82" fmla="*/ 1716 w 1841"/>
                <a:gd name="T83" fmla="*/ 1315 h 1329"/>
                <a:gd name="T84" fmla="*/ 1613 w 1841"/>
                <a:gd name="T85" fmla="*/ 1300 h 1329"/>
                <a:gd name="T86" fmla="*/ 1648 w 1841"/>
                <a:gd name="T87" fmla="*/ 1270 h 1329"/>
                <a:gd name="T88" fmla="*/ 1594 w 1841"/>
                <a:gd name="T89" fmla="*/ 1268 h 1329"/>
                <a:gd name="T90" fmla="*/ 1452 w 1841"/>
                <a:gd name="T91" fmla="*/ 1170 h 1329"/>
                <a:gd name="T92" fmla="*/ 1399 w 1841"/>
                <a:gd name="T93" fmla="*/ 1051 h 1329"/>
                <a:gd name="T94" fmla="*/ 1330 w 1841"/>
                <a:gd name="T95" fmla="*/ 925 h 1329"/>
                <a:gd name="T96" fmla="*/ 1329 w 1841"/>
                <a:gd name="T97" fmla="*/ 973 h 1329"/>
                <a:gd name="T98" fmla="*/ 1174 w 1841"/>
                <a:gd name="T99" fmla="*/ 817 h 1329"/>
                <a:gd name="T100" fmla="*/ 1188 w 1841"/>
                <a:gd name="T101" fmla="*/ 744 h 1329"/>
                <a:gd name="T102" fmla="*/ 1185 w 1841"/>
                <a:gd name="T103" fmla="*/ 778 h 1329"/>
                <a:gd name="T104" fmla="*/ 1127 w 1841"/>
                <a:gd name="T105" fmla="*/ 740 h 1329"/>
                <a:gd name="T106" fmla="*/ 1095 w 1841"/>
                <a:gd name="T107" fmla="*/ 432 h 1329"/>
                <a:gd name="T108" fmla="*/ 1035 w 1841"/>
                <a:gd name="T109" fmla="*/ 437 h 1329"/>
                <a:gd name="T110" fmla="*/ 751 w 1841"/>
                <a:gd name="T111" fmla="*/ 264 h 1329"/>
                <a:gd name="T112" fmla="*/ 527 w 1841"/>
                <a:gd name="T113" fmla="*/ 374 h 1329"/>
                <a:gd name="T114" fmla="*/ 55 w 1841"/>
                <a:gd name="T115" fmla="*/ 278 h 1329"/>
                <a:gd name="T116" fmla="*/ 60 w 1841"/>
                <a:gd name="T117" fmla="*/ 225 h 1329"/>
                <a:gd name="T118" fmla="*/ 46 w 1841"/>
                <a:gd name="T119" fmla="*/ 209 h 1329"/>
                <a:gd name="T120" fmla="*/ 6 w 1841"/>
                <a:gd name="T121" fmla="*/ 15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 h="1329">
                  <a:moveTo>
                    <a:pt x="32" y="142"/>
                  </a:moveTo>
                  <a:lnTo>
                    <a:pt x="27" y="130"/>
                  </a:lnTo>
                  <a:lnTo>
                    <a:pt x="78" y="177"/>
                  </a:lnTo>
                  <a:cubicBezTo>
                    <a:pt x="82" y="180"/>
                    <a:pt x="84" y="186"/>
                    <a:pt x="83" y="192"/>
                  </a:cubicBezTo>
                  <a:lnTo>
                    <a:pt x="77" y="216"/>
                  </a:lnTo>
                  <a:lnTo>
                    <a:pt x="76" y="205"/>
                  </a:lnTo>
                  <a:lnTo>
                    <a:pt x="87" y="228"/>
                  </a:lnTo>
                  <a:cubicBezTo>
                    <a:pt x="90" y="233"/>
                    <a:pt x="89" y="240"/>
                    <a:pt x="85" y="245"/>
                  </a:cubicBezTo>
                  <a:lnTo>
                    <a:pt x="63" y="273"/>
                  </a:lnTo>
                  <a:lnTo>
                    <a:pt x="45" y="248"/>
                  </a:lnTo>
                  <a:lnTo>
                    <a:pt x="259" y="180"/>
                  </a:lnTo>
                  <a:cubicBezTo>
                    <a:pt x="263" y="179"/>
                    <a:pt x="268" y="180"/>
                    <a:pt x="272" y="182"/>
                  </a:cubicBezTo>
                  <a:lnTo>
                    <a:pt x="543" y="346"/>
                  </a:lnTo>
                  <a:lnTo>
                    <a:pt x="528" y="346"/>
                  </a:lnTo>
                  <a:lnTo>
                    <a:pt x="747" y="234"/>
                  </a:lnTo>
                  <a:cubicBezTo>
                    <a:pt x="750" y="232"/>
                    <a:pt x="753" y="232"/>
                    <a:pt x="757" y="232"/>
                  </a:cubicBezTo>
                  <a:lnTo>
                    <a:pt x="886" y="257"/>
                  </a:lnTo>
                  <a:cubicBezTo>
                    <a:pt x="889" y="257"/>
                    <a:pt x="892" y="259"/>
                    <a:pt x="894" y="261"/>
                  </a:cubicBezTo>
                  <a:lnTo>
                    <a:pt x="1057" y="414"/>
                  </a:lnTo>
                  <a:lnTo>
                    <a:pt x="1046" y="409"/>
                  </a:lnTo>
                  <a:lnTo>
                    <a:pt x="1109" y="409"/>
                  </a:lnTo>
                  <a:cubicBezTo>
                    <a:pt x="1116" y="409"/>
                    <a:pt x="1121" y="413"/>
                    <a:pt x="1124" y="419"/>
                  </a:cubicBezTo>
                  <a:lnTo>
                    <a:pt x="1175" y="531"/>
                  </a:lnTo>
                  <a:cubicBezTo>
                    <a:pt x="1176" y="533"/>
                    <a:pt x="1176" y="536"/>
                    <a:pt x="1176" y="539"/>
                  </a:cubicBezTo>
                  <a:lnTo>
                    <a:pt x="1159" y="742"/>
                  </a:lnTo>
                  <a:lnTo>
                    <a:pt x="1152" y="727"/>
                  </a:lnTo>
                  <a:lnTo>
                    <a:pt x="1187" y="750"/>
                  </a:lnTo>
                  <a:lnTo>
                    <a:pt x="1163" y="759"/>
                  </a:lnTo>
                  <a:lnTo>
                    <a:pt x="1173" y="724"/>
                  </a:lnTo>
                  <a:cubicBezTo>
                    <a:pt x="1174" y="717"/>
                    <a:pt x="1181" y="712"/>
                    <a:pt x="1188" y="712"/>
                  </a:cubicBezTo>
                  <a:lnTo>
                    <a:pt x="1241" y="712"/>
                  </a:lnTo>
                  <a:cubicBezTo>
                    <a:pt x="1246" y="712"/>
                    <a:pt x="1251" y="715"/>
                    <a:pt x="1254" y="720"/>
                  </a:cubicBezTo>
                  <a:cubicBezTo>
                    <a:pt x="1257" y="725"/>
                    <a:pt x="1257" y="731"/>
                    <a:pt x="1255" y="736"/>
                  </a:cubicBezTo>
                  <a:lnTo>
                    <a:pt x="1202" y="833"/>
                  </a:lnTo>
                  <a:lnTo>
                    <a:pt x="1199" y="814"/>
                  </a:lnTo>
                  <a:lnTo>
                    <a:pt x="1338" y="946"/>
                  </a:lnTo>
                  <a:lnTo>
                    <a:pt x="1312" y="950"/>
                  </a:lnTo>
                  <a:lnTo>
                    <a:pt x="1331" y="915"/>
                  </a:lnTo>
                  <a:cubicBezTo>
                    <a:pt x="1334" y="909"/>
                    <a:pt x="1341" y="905"/>
                    <a:pt x="1348" y="906"/>
                  </a:cubicBezTo>
                  <a:cubicBezTo>
                    <a:pt x="1355" y="908"/>
                    <a:pt x="1360" y="913"/>
                    <a:pt x="1361" y="920"/>
                  </a:cubicBezTo>
                  <a:lnTo>
                    <a:pt x="1376" y="1013"/>
                  </a:lnTo>
                  <a:lnTo>
                    <a:pt x="1367" y="1001"/>
                  </a:lnTo>
                  <a:lnTo>
                    <a:pt x="1412" y="1022"/>
                  </a:lnTo>
                  <a:cubicBezTo>
                    <a:pt x="1416" y="1023"/>
                    <a:pt x="1419" y="1026"/>
                    <a:pt x="1420" y="1030"/>
                  </a:cubicBezTo>
                  <a:lnTo>
                    <a:pt x="1467" y="1148"/>
                  </a:lnTo>
                  <a:lnTo>
                    <a:pt x="1452" y="1138"/>
                  </a:lnTo>
                  <a:lnTo>
                    <a:pt x="1503" y="1138"/>
                  </a:lnTo>
                  <a:cubicBezTo>
                    <a:pt x="1507" y="1138"/>
                    <a:pt x="1511" y="1139"/>
                    <a:pt x="1514" y="1142"/>
                  </a:cubicBezTo>
                  <a:lnTo>
                    <a:pt x="1617" y="1245"/>
                  </a:lnTo>
                  <a:lnTo>
                    <a:pt x="1609" y="1241"/>
                  </a:lnTo>
                  <a:lnTo>
                    <a:pt x="1667" y="1254"/>
                  </a:lnTo>
                  <a:cubicBezTo>
                    <a:pt x="1674" y="1256"/>
                    <a:pt x="1680" y="1262"/>
                    <a:pt x="1680" y="1270"/>
                  </a:cubicBezTo>
                  <a:lnTo>
                    <a:pt x="1680" y="1283"/>
                  </a:lnTo>
                  <a:cubicBezTo>
                    <a:pt x="1680" y="1288"/>
                    <a:pt x="1677" y="1293"/>
                    <a:pt x="1673" y="1296"/>
                  </a:cubicBezTo>
                  <a:lnTo>
                    <a:pt x="1632" y="1325"/>
                  </a:lnTo>
                  <a:lnTo>
                    <a:pt x="1620" y="1297"/>
                  </a:lnTo>
                  <a:lnTo>
                    <a:pt x="1712" y="1284"/>
                  </a:lnTo>
                  <a:lnTo>
                    <a:pt x="1708" y="1285"/>
                  </a:lnTo>
                  <a:lnTo>
                    <a:pt x="1770" y="1260"/>
                  </a:lnTo>
                  <a:lnTo>
                    <a:pt x="1760" y="1272"/>
                  </a:lnTo>
                  <a:lnTo>
                    <a:pt x="1792" y="1122"/>
                  </a:lnTo>
                  <a:cubicBezTo>
                    <a:pt x="1793" y="1118"/>
                    <a:pt x="1796" y="1114"/>
                    <a:pt x="1800" y="1112"/>
                  </a:cubicBezTo>
                  <a:cubicBezTo>
                    <a:pt x="1804" y="1110"/>
                    <a:pt x="1808" y="1109"/>
                    <a:pt x="1813" y="1111"/>
                  </a:cubicBezTo>
                  <a:lnTo>
                    <a:pt x="1830" y="1116"/>
                  </a:lnTo>
                  <a:lnTo>
                    <a:pt x="1809" y="1133"/>
                  </a:lnTo>
                  <a:lnTo>
                    <a:pt x="1792" y="923"/>
                  </a:lnTo>
                  <a:lnTo>
                    <a:pt x="1793" y="928"/>
                  </a:lnTo>
                  <a:lnTo>
                    <a:pt x="1770" y="870"/>
                  </a:lnTo>
                  <a:lnTo>
                    <a:pt x="1772" y="873"/>
                  </a:lnTo>
                  <a:lnTo>
                    <a:pt x="1575" y="570"/>
                  </a:lnTo>
                  <a:lnTo>
                    <a:pt x="1427" y="280"/>
                  </a:lnTo>
                  <a:lnTo>
                    <a:pt x="1329" y="45"/>
                  </a:lnTo>
                  <a:lnTo>
                    <a:pt x="1340" y="54"/>
                  </a:lnTo>
                  <a:lnTo>
                    <a:pt x="1317" y="49"/>
                  </a:lnTo>
                  <a:lnTo>
                    <a:pt x="1234" y="32"/>
                  </a:lnTo>
                  <a:lnTo>
                    <a:pt x="1248" y="28"/>
                  </a:lnTo>
                  <a:lnTo>
                    <a:pt x="1224" y="52"/>
                  </a:lnTo>
                  <a:lnTo>
                    <a:pt x="1228" y="38"/>
                  </a:lnTo>
                  <a:lnTo>
                    <a:pt x="1241" y="130"/>
                  </a:lnTo>
                  <a:cubicBezTo>
                    <a:pt x="1242" y="135"/>
                    <a:pt x="1240" y="140"/>
                    <a:pt x="1236" y="144"/>
                  </a:cubicBezTo>
                  <a:cubicBezTo>
                    <a:pt x="1233" y="148"/>
                    <a:pt x="1227" y="149"/>
                    <a:pt x="1222" y="148"/>
                  </a:cubicBezTo>
                  <a:lnTo>
                    <a:pt x="1188" y="140"/>
                  </a:lnTo>
                  <a:cubicBezTo>
                    <a:pt x="1182" y="139"/>
                    <a:pt x="1177" y="133"/>
                    <a:pt x="1176" y="126"/>
                  </a:cubicBezTo>
                  <a:lnTo>
                    <a:pt x="1172" y="89"/>
                  </a:lnTo>
                  <a:lnTo>
                    <a:pt x="1189" y="103"/>
                  </a:lnTo>
                  <a:lnTo>
                    <a:pt x="613" y="137"/>
                  </a:lnTo>
                  <a:cubicBezTo>
                    <a:pt x="607" y="137"/>
                    <a:pt x="601" y="135"/>
                    <a:pt x="598" y="130"/>
                  </a:cubicBezTo>
                  <a:lnTo>
                    <a:pt x="557" y="68"/>
                  </a:lnTo>
                  <a:lnTo>
                    <a:pt x="572" y="75"/>
                  </a:lnTo>
                  <a:lnTo>
                    <a:pt x="18" y="122"/>
                  </a:lnTo>
                  <a:lnTo>
                    <a:pt x="32" y="106"/>
                  </a:lnTo>
                  <a:lnTo>
                    <a:pt x="32" y="142"/>
                  </a:lnTo>
                  <a:close/>
                  <a:moveTo>
                    <a:pt x="0" y="106"/>
                  </a:moveTo>
                  <a:cubicBezTo>
                    <a:pt x="0" y="98"/>
                    <a:pt x="7" y="91"/>
                    <a:pt x="15" y="90"/>
                  </a:cubicBezTo>
                  <a:lnTo>
                    <a:pt x="569" y="43"/>
                  </a:lnTo>
                  <a:cubicBezTo>
                    <a:pt x="575" y="43"/>
                    <a:pt x="581" y="46"/>
                    <a:pt x="584" y="51"/>
                  </a:cubicBezTo>
                  <a:lnTo>
                    <a:pt x="625" y="112"/>
                  </a:lnTo>
                  <a:lnTo>
                    <a:pt x="611" y="105"/>
                  </a:lnTo>
                  <a:lnTo>
                    <a:pt x="1187" y="71"/>
                  </a:lnTo>
                  <a:cubicBezTo>
                    <a:pt x="1196" y="71"/>
                    <a:pt x="1203" y="77"/>
                    <a:pt x="1204" y="86"/>
                  </a:cubicBezTo>
                  <a:lnTo>
                    <a:pt x="1208" y="123"/>
                  </a:lnTo>
                  <a:lnTo>
                    <a:pt x="1195" y="109"/>
                  </a:lnTo>
                  <a:lnTo>
                    <a:pt x="1229" y="117"/>
                  </a:lnTo>
                  <a:lnTo>
                    <a:pt x="1210" y="135"/>
                  </a:lnTo>
                  <a:lnTo>
                    <a:pt x="1197" y="43"/>
                  </a:lnTo>
                  <a:cubicBezTo>
                    <a:pt x="1196" y="38"/>
                    <a:pt x="1198" y="33"/>
                    <a:pt x="1201" y="29"/>
                  </a:cubicBezTo>
                  <a:lnTo>
                    <a:pt x="1225" y="5"/>
                  </a:lnTo>
                  <a:cubicBezTo>
                    <a:pt x="1229" y="1"/>
                    <a:pt x="1235" y="0"/>
                    <a:pt x="1240" y="1"/>
                  </a:cubicBezTo>
                  <a:lnTo>
                    <a:pt x="1325" y="18"/>
                  </a:lnTo>
                  <a:lnTo>
                    <a:pt x="1347" y="23"/>
                  </a:lnTo>
                  <a:cubicBezTo>
                    <a:pt x="1352" y="25"/>
                    <a:pt x="1356" y="28"/>
                    <a:pt x="1358" y="33"/>
                  </a:cubicBezTo>
                  <a:lnTo>
                    <a:pt x="1455" y="265"/>
                  </a:lnTo>
                  <a:lnTo>
                    <a:pt x="1602" y="553"/>
                  </a:lnTo>
                  <a:lnTo>
                    <a:pt x="1799" y="856"/>
                  </a:lnTo>
                  <a:cubicBezTo>
                    <a:pt x="1799" y="856"/>
                    <a:pt x="1800" y="857"/>
                    <a:pt x="1800" y="858"/>
                  </a:cubicBezTo>
                  <a:lnTo>
                    <a:pt x="1823" y="916"/>
                  </a:lnTo>
                  <a:cubicBezTo>
                    <a:pt x="1823" y="918"/>
                    <a:pt x="1823" y="919"/>
                    <a:pt x="1824" y="921"/>
                  </a:cubicBezTo>
                  <a:lnTo>
                    <a:pt x="1840" y="1130"/>
                  </a:lnTo>
                  <a:cubicBezTo>
                    <a:pt x="1841" y="1135"/>
                    <a:pt x="1839" y="1141"/>
                    <a:pt x="1834" y="1144"/>
                  </a:cubicBezTo>
                  <a:cubicBezTo>
                    <a:pt x="1830" y="1147"/>
                    <a:pt x="1825" y="1148"/>
                    <a:pt x="1819" y="1147"/>
                  </a:cubicBezTo>
                  <a:lnTo>
                    <a:pt x="1803" y="1141"/>
                  </a:lnTo>
                  <a:lnTo>
                    <a:pt x="1823" y="1129"/>
                  </a:lnTo>
                  <a:lnTo>
                    <a:pt x="1791" y="1278"/>
                  </a:lnTo>
                  <a:cubicBezTo>
                    <a:pt x="1790" y="1284"/>
                    <a:pt x="1787" y="1288"/>
                    <a:pt x="1782" y="1290"/>
                  </a:cubicBezTo>
                  <a:lnTo>
                    <a:pt x="1720" y="1314"/>
                  </a:lnTo>
                  <a:cubicBezTo>
                    <a:pt x="1719" y="1315"/>
                    <a:pt x="1718" y="1315"/>
                    <a:pt x="1716" y="1315"/>
                  </a:cubicBezTo>
                  <a:lnTo>
                    <a:pt x="1625" y="1328"/>
                  </a:lnTo>
                  <a:cubicBezTo>
                    <a:pt x="1617" y="1329"/>
                    <a:pt x="1610" y="1325"/>
                    <a:pt x="1607" y="1318"/>
                  </a:cubicBezTo>
                  <a:cubicBezTo>
                    <a:pt x="1605" y="1312"/>
                    <a:pt x="1607" y="1304"/>
                    <a:pt x="1613" y="1300"/>
                  </a:cubicBezTo>
                  <a:lnTo>
                    <a:pt x="1654" y="1270"/>
                  </a:lnTo>
                  <a:lnTo>
                    <a:pt x="1648" y="1283"/>
                  </a:lnTo>
                  <a:lnTo>
                    <a:pt x="1648" y="1270"/>
                  </a:lnTo>
                  <a:lnTo>
                    <a:pt x="1660" y="1285"/>
                  </a:lnTo>
                  <a:lnTo>
                    <a:pt x="1602" y="1272"/>
                  </a:lnTo>
                  <a:cubicBezTo>
                    <a:pt x="1599" y="1271"/>
                    <a:pt x="1596" y="1270"/>
                    <a:pt x="1594" y="1268"/>
                  </a:cubicBezTo>
                  <a:lnTo>
                    <a:pt x="1491" y="1165"/>
                  </a:lnTo>
                  <a:lnTo>
                    <a:pt x="1503" y="1170"/>
                  </a:lnTo>
                  <a:lnTo>
                    <a:pt x="1452" y="1170"/>
                  </a:lnTo>
                  <a:cubicBezTo>
                    <a:pt x="1445" y="1170"/>
                    <a:pt x="1440" y="1166"/>
                    <a:pt x="1437" y="1160"/>
                  </a:cubicBezTo>
                  <a:lnTo>
                    <a:pt x="1390" y="1042"/>
                  </a:lnTo>
                  <a:lnTo>
                    <a:pt x="1399" y="1051"/>
                  </a:lnTo>
                  <a:lnTo>
                    <a:pt x="1354" y="1030"/>
                  </a:lnTo>
                  <a:cubicBezTo>
                    <a:pt x="1349" y="1028"/>
                    <a:pt x="1345" y="1023"/>
                    <a:pt x="1345" y="1018"/>
                  </a:cubicBezTo>
                  <a:lnTo>
                    <a:pt x="1330" y="925"/>
                  </a:lnTo>
                  <a:lnTo>
                    <a:pt x="1359" y="930"/>
                  </a:lnTo>
                  <a:lnTo>
                    <a:pt x="1341" y="965"/>
                  </a:lnTo>
                  <a:cubicBezTo>
                    <a:pt x="1338" y="970"/>
                    <a:pt x="1334" y="973"/>
                    <a:pt x="1329" y="973"/>
                  </a:cubicBezTo>
                  <a:cubicBezTo>
                    <a:pt x="1324" y="974"/>
                    <a:pt x="1319" y="973"/>
                    <a:pt x="1316" y="969"/>
                  </a:cubicBezTo>
                  <a:lnTo>
                    <a:pt x="1177" y="837"/>
                  </a:lnTo>
                  <a:cubicBezTo>
                    <a:pt x="1172" y="832"/>
                    <a:pt x="1171" y="824"/>
                    <a:pt x="1174" y="817"/>
                  </a:cubicBezTo>
                  <a:lnTo>
                    <a:pt x="1226" y="720"/>
                  </a:lnTo>
                  <a:lnTo>
                    <a:pt x="1241" y="744"/>
                  </a:lnTo>
                  <a:lnTo>
                    <a:pt x="1188" y="744"/>
                  </a:lnTo>
                  <a:lnTo>
                    <a:pt x="1204" y="732"/>
                  </a:lnTo>
                  <a:lnTo>
                    <a:pt x="1194" y="768"/>
                  </a:lnTo>
                  <a:cubicBezTo>
                    <a:pt x="1193" y="772"/>
                    <a:pt x="1189" y="776"/>
                    <a:pt x="1185" y="778"/>
                  </a:cubicBezTo>
                  <a:cubicBezTo>
                    <a:pt x="1180" y="780"/>
                    <a:pt x="1175" y="780"/>
                    <a:pt x="1170" y="777"/>
                  </a:cubicBezTo>
                  <a:lnTo>
                    <a:pt x="1135" y="755"/>
                  </a:lnTo>
                  <a:cubicBezTo>
                    <a:pt x="1130" y="751"/>
                    <a:pt x="1127" y="746"/>
                    <a:pt x="1127" y="740"/>
                  </a:cubicBezTo>
                  <a:lnTo>
                    <a:pt x="1144" y="536"/>
                  </a:lnTo>
                  <a:lnTo>
                    <a:pt x="1145" y="544"/>
                  </a:lnTo>
                  <a:lnTo>
                    <a:pt x="1095" y="432"/>
                  </a:lnTo>
                  <a:lnTo>
                    <a:pt x="1109" y="441"/>
                  </a:lnTo>
                  <a:lnTo>
                    <a:pt x="1046" y="441"/>
                  </a:lnTo>
                  <a:cubicBezTo>
                    <a:pt x="1042" y="441"/>
                    <a:pt x="1038" y="440"/>
                    <a:pt x="1035" y="437"/>
                  </a:cubicBezTo>
                  <a:lnTo>
                    <a:pt x="872" y="284"/>
                  </a:lnTo>
                  <a:lnTo>
                    <a:pt x="880" y="288"/>
                  </a:lnTo>
                  <a:lnTo>
                    <a:pt x="751" y="264"/>
                  </a:lnTo>
                  <a:lnTo>
                    <a:pt x="761" y="262"/>
                  </a:lnTo>
                  <a:lnTo>
                    <a:pt x="542" y="374"/>
                  </a:lnTo>
                  <a:cubicBezTo>
                    <a:pt x="537" y="377"/>
                    <a:pt x="531" y="377"/>
                    <a:pt x="527" y="374"/>
                  </a:cubicBezTo>
                  <a:lnTo>
                    <a:pt x="255" y="209"/>
                  </a:lnTo>
                  <a:lnTo>
                    <a:pt x="268" y="211"/>
                  </a:lnTo>
                  <a:lnTo>
                    <a:pt x="55" y="278"/>
                  </a:lnTo>
                  <a:cubicBezTo>
                    <a:pt x="48" y="280"/>
                    <a:pt x="41" y="278"/>
                    <a:pt x="37" y="272"/>
                  </a:cubicBezTo>
                  <a:cubicBezTo>
                    <a:pt x="33" y="266"/>
                    <a:pt x="33" y="258"/>
                    <a:pt x="38" y="253"/>
                  </a:cubicBezTo>
                  <a:lnTo>
                    <a:pt x="60" y="225"/>
                  </a:lnTo>
                  <a:lnTo>
                    <a:pt x="58" y="242"/>
                  </a:lnTo>
                  <a:lnTo>
                    <a:pt x="47" y="220"/>
                  </a:lnTo>
                  <a:cubicBezTo>
                    <a:pt x="45" y="216"/>
                    <a:pt x="45" y="213"/>
                    <a:pt x="46" y="209"/>
                  </a:cubicBezTo>
                  <a:lnTo>
                    <a:pt x="51" y="185"/>
                  </a:lnTo>
                  <a:lnTo>
                    <a:pt x="56" y="200"/>
                  </a:lnTo>
                  <a:lnTo>
                    <a:pt x="6" y="153"/>
                  </a:lnTo>
                  <a:cubicBezTo>
                    <a:pt x="2" y="150"/>
                    <a:pt x="0" y="146"/>
                    <a:pt x="0" y="142"/>
                  </a:cubicBezTo>
                  <a:lnTo>
                    <a:pt x="0" y="10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3" name="Freeform 337"/>
            <p:cNvSpPr>
              <a:spLocks/>
            </p:cNvSpPr>
            <p:nvPr/>
          </p:nvSpPr>
          <p:spPr bwMode="auto">
            <a:xfrm>
              <a:off x="3481388" y="3443289"/>
              <a:ext cx="428625" cy="342900"/>
            </a:xfrm>
            <a:custGeom>
              <a:avLst/>
              <a:gdLst>
                <a:gd name="T0" fmla="*/ 13 w 270"/>
                <a:gd name="T1" fmla="*/ 29 h 216"/>
                <a:gd name="T2" fmla="*/ 51 w 270"/>
                <a:gd name="T3" fmla="*/ 9 h 216"/>
                <a:gd name="T4" fmla="*/ 122 w 270"/>
                <a:gd name="T5" fmla="*/ 0 h 216"/>
                <a:gd name="T6" fmla="*/ 152 w 270"/>
                <a:gd name="T7" fmla="*/ 21 h 216"/>
                <a:gd name="T8" fmla="*/ 199 w 270"/>
                <a:gd name="T9" fmla="*/ 14 h 216"/>
                <a:gd name="T10" fmla="*/ 270 w 270"/>
                <a:gd name="T11" fmla="*/ 67 h 216"/>
                <a:gd name="T12" fmla="*/ 239 w 270"/>
                <a:gd name="T13" fmla="*/ 108 h 216"/>
                <a:gd name="T14" fmla="*/ 241 w 270"/>
                <a:gd name="T15" fmla="*/ 126 h 216"/>
                <a:gd name="T16" fmla="*/ 186 w 270"/>
                <a:gd name="T17" fmla="*/ 179 h 216"/>
                <a:gd name="T18" fmla="*/ 177 w 270"/>
                <a:gd name="T19" fmla="*/ 180 h 216"/>
                <a:gd name="T20" fmla="*/ 175 w 270"/>
                <a:gd name="T21" fmla="*/ 196 h 216"/>
                <a:gd name="T22" fmla="*/ 162 w 270"/>
                <a:gd name="T23" fmla="*/ 187 h 216"/>
                <a:gd name="T24" fmla="*/ 173 w 270"/>
                <a:gd name="T25" fmla="*/ 203 h 216"/>
                <a:gd name="T26" fmla="*/ 162 w 270"/>
                <a:gd name="T27" fmla="*/ 216 h 216"/>
                <a:gd name="T28" fmla="*/ 153 w 270"/>
                <a:gd name="T29" fmla="*/ 215 h 216"/>
                <a:gd name="T30" fmla="*/ 116 w 270"/>
                <a:gd name="T31" fmla="*/ 152 h 216"/>
                <a:gd name="T32" fmla="*/ 36 w 270"/>
                <a:gd name="T33" fmla="*/ 76 h 216"/>
                <a:gd name="T34" fmla="*/ 0 w 270"/>
                <a:gd name="T35" fmla="*/ 52 h 216"/>
                <a:gd name="T36" fmla="*/ 13 w 270"/>
                <a:gd name="T37" fmla="*/ 2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0" h="216">
                  <a:moveTo>
                    <a:pt x="13" y="29"/>
                  </a:moveTo>
                  <a:lnTo>
                    <a:pt x="51" y="9"/>
                  </a:lnTo>
                  <a:lnTo>
                    <a:pt x="122" y="0"/>
                  </a:lnTo>
                  <a:lnTo>
                    <a:pt x="152" y="21"/>
                  </a:lnTo>
                  <a:lnTo>
                    <a:pt x="199" y="14"/>
                  </a:lnTo>
                  <a:lnTo>
                    <a:pt x="270" y="67"/>
                  </a:lnTo>
                  <a:lnTo>
                    <a:pt x="239" y="108"/>
                  </a:lnTo>
                  <a:lnTo>
                    <a:pt x="241" y="126"/>
                  </a:lnTo>
                  <a:lnTo>
                    <a:pt x="186" y="179"/>
                  </a:lnTo>
                  <a:lnTo>
                    <a:pt x="177" y="180"/>
                  </a:lnTo>
                  <a:lnTo>
                    <a:pt x="175" y="196"/>
                  </a:lnTo>
                  <a:lnTo>
                    <a:pt x="162" y="187"/>
                  </a:lnTo>
                  <a:lnTo>
                    <a:pt x="173" y="203"/>
                  </a:lnTo>
                  <a:lnTo>
                    <a:pt x="162" y="216"/>
                  </a:lnTo>
                  <a:lnTo>
                    <a:pt x="153" y="215"/>
                  </a:lnTo>
                  <a:lnTo>
                    <a:pt x="116" y="152"/>
                  </a:lnTo>
                  <a:lnTo>
                    <a:pt x="36" y="76"/>
                  </a:lnTo>
                  <a:lnTo>
                    <a:pt x="0" y="52"/>
                  </a:lnTo>
                  <a:lnTo>
                    <a:pt x="13" y="2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4" name="Freeform 338"/>
            <p:cNvSpPr>
              <a:spLocks noEditPoints="1"/>
            </p:cNvSpPr>
            <p:nvPr/>
          </p:nvSpPr>
          <p:spPr bwMode="auto">
            <a:xfrm>
              <a:off x="3475038" y="3435351"/>
              <a:ext cx="442913" cy="358775"/>
            </a:xfrm>
            <a:custGeom>
              <a:avLst/>
              <a:gdLst>
                <a:gd name="T0" fmla="*/ 59 w 1057"/>
                <a:gd name="T1" fmla="*/ 100 h 769"/>
                <a:gd name="T2" fmla="*/ 207 w 1057"/>
                <a:gd name="T3" fmla="*/ 31 h 769"/>
                <a:gd name="T4" fmla="*/ 486 w 1057"/>
                <a:gd name="T5" fmla="*/ 3 h 769"/>
                <a:gd name="T6" fmla="*/ 589 w 1057"/>
                <a:gd name="T7" fmla="*/ 70 h 769"/>
                <a:gd name="T8" fmla="*/ 778 w 1057"/>
                <a:gd name="T9" fmla="*/ 50 h 769"/>
                <a:gd name="T10" fmla="*/ 1056 w 1057"/>
                <a:gd name="T11" fmla="*/ 241 h 769"/>
                <a:gd name="T12" fmla="*/ 932 w 1057"/>
                <a:gd name="T13" fmla="*/ 395 h 769"/>
                <a:gd name="T14" fmla="*/ 943 w 1057"/>
                <a:gd name="T15" fmla="*/ 444 h 769"/>
                <a:gd name="T16" fmla="*/ 733 w 1057"/>
                <a:gd name="T17" fmla="*/ 637 h 769"/>
                <a:gd name="T18" fmla="*/ 689 w 1057"/>
                <a:gd name="T19" fmla="*/ 646 h 769"/>
                <a:gd name="T20" fmla="*/ 693 w 1057"/>
                <a:gd name="T21" fmla="*/ 688 h 769"/>
                <a:gd name="T22" fmla="*/ 669 w 1057"/>
                <a:gd name="T23" fmla="*/ 698 h 769"/>
                <a:gd name="T24" fmla="*/ 643 w 1057"/>
                <a:gd name="T25" fmla="*/ 645 h 769"/>
                <a:gd name="T26" fmla="*/ 682 w 1057"/>
                <a:gd name="T27" fmla="*/ 718 h 769"/>
                <a:gd name="T28" fmla="*/ 628 w 1057"/>
                <a:gd name="T29" fmla="*/ 768 h 769"/>
                <a:gd name="T30" fmla="*/ 583 w 1057"/>
                <a:gd name="T31" fmla="*/ 758 h 769"/>
                <a:gd name="T32" fmla="*/ 445 w 1057"/>
                <a:gd name="T33" fmla="*/ 547 h 769"/>
                <a:gd name="T34" fmla="*/ 144 w 1057"/>
                <a:gd name="T35" fmla="*/ 287 h 769"/>
                <a:gd name="T36" fmla="*/ 1 w 1057"/>
                <a:gd name="T37" fmla="*/ 197 h 769"/>
                <a:gd name="T38" fmla="*/ 52 w 1057"/>
                <a:gd name="T39" fmla="*/ 106 h 769"/>
                <a:gd name="T40" fmla="*/ 25 w 1057"/>
                <a:gd name="T41" fmla="*/ 179 h 769"/>
                <a:gd name="T42" fmla="*/ 162 w 1057"/>
                <a:gd name="T43" fmla="*/ 262 h 769"/>
                <a:gd name="T44" fmla="*/ 468 w 1057"/>
                <a:gd name="T45" fmla="*/ 526 h 769"/>
                <a:gd name="T46" fmla="*/ 598 w 1057"/>
                <a:gd name="T47" fmla="*/ 733 h 769"/>
                <a:gd name="T48" fmla="*/ 618 w 1057"/>
                <a:gd name="T49" fmla="*/ 742 h 769"/>
                <a:gd name="T50" fmla="*/ 657 w 1057"/>
                <a:gd name="T51" fmla="*/ 717 h 769"/>
                <a:gd name="T52" fmla="*/ 618 w 1057"/>
                <a:gd name="T53" fmla="*/ 644 h 769"/>
                <a:gd name="T54" fmla="*/ 686 w 1057"/>
                <a:gd name="T55" fmla="*/ 671 h 769"/>
                <a:gd name="T56" fmla="*/ 671 w 1057"/>
                <a:gd name="T57" fmla="*/ 628 h 769"/>
                <a:gd name="T58" fmla="*/ 720 w 1057"/>
                <a:gd name="T59" fmla="*/ 609 h 769"/>
                <a:gd name="T60" fmla="*/ 917 w 1057"/>
                <a:gd name="T61" fmla="*/ 434 h 769"/>
                <a:gd name="T62" fmla="*/ 904 w 1057"/>
                <a:gd name="T63" fmla="*/ 386 h 769"/>
                <a:gd name="T64" fmla="*/ 1028 w 1057"/>
                <a:gd name="T65" fmla="*/ 233 h 769"/>
                <a:gd name="T66" fmla="*/ 761 w 1057"/>
                <a:gd name="T67" fmla="*/ 77 h 769"/>
                <a:gd name="T68" fmla="*/ 593 w 1057"/>
                <a:gd name="T69" fmla="*/ 102 h 769"/>
                <a:gd name="T70" fmla="*/ 469 w 1057"/>
                <a:gd name="T71" fmla="*/ 30 h 769"/>
                <a:gd name="T72" fmla="*/ 210 w 1057"/>
                <a:gd name="T73" fmla="*/ 62 h 769"/>
                <a:gd name="T74" fmla="*/ 72 w 1057"/>
                <a:gd name="T75" fmla="*/ 129 h 769"/>
                <a:gd name="T76" fmla="*/ 30 w 1057"/>
                <a:gd name="T77" fmla="*/ 201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57" h="769">
                  <a:moveTo>
                    <a:pt x="52" y="106"/>
                  </a:moveTo>
                  <a:cubicBezTo>
                    <a:pt x="53" y="103"/>
                    <a:pt x="56" y="101"/>
                    <a:pt x="59" y="100"/>
                  </a:cubicBezTo>
                  <a:lnTo>
                    <a:pt x="202" y="32"/>
                  </a:lnTo>
                  <a:cubicBezTo>
                    <a:pt x="203" y="31"/>
                    <a:pt x="205" y="31"/>
                    <a:pt x="207" y="31"/>
                  </a:cubicBezTo>
                  <a:lnTo>
                    <a:pt x="476" y="1"/>
                  </a:lnTo>
                  <a:cubicBezTo>
                    <a:pt x="479" y="0"/>
                    <a:pt x="483" y="1"/>
                    <a:pt x="486" y="3"/>
                  </a:cubicBezTo>
                  <a:lnTo>
                    <a:pt x="599" y="72"/>
                  </a:lnTo>
                  <a:lnTo>
                    <a:pt x="589" y="70"/>
                  </a:lnTo>
                  <a:lnTo>
                    <a:pt x="767" y="48"/>
                  </a:lnTo>
                  <a:cubicBezTo>
                    <a:pt x="771" y="47"/>
                    <a:pt x="775" y="48"/>
                    <a:pt x="778" y="50"/>
                  </a:cubicBezTo>
                  <a:lnTo>
                    <a:pt x="1049" y="230"/>
                  </a:lnTo>
                  <a:cubicBezTo>
                    <a:pt x="1053" y="233"/>
                    <a:pt x="1056" y="237"/>
                    <a:pt x="1056" y="241"/>
                  </a:cubicBezTo>
                  <a:cubicBezTo>
                    <a:pt x="1057" y="246"/>
                    <a:pt x="1056" y="251"/>
                    <a:pt x="1053" y="254"/>
                  </a:cubicBezTo>
                  <a:lnTo>
                    <a:pt x="932" y="395"/>
                  </a:lnTo>
                  <a:lnTo>
                    <a:pt x="936" y="383"/>
                  </a:lnTo>
                  <a:lnTo>
                    <a:pt x="943" y="444"/>
                  </a:lnTo>
                  <a:cubicBezTo>
                    <a:pt x="944" y="450"/>
                    <a:pt x="942" y="455"/>
                    <a:pt x="938" y="458"/>
                  </a:cubicBezTo>
                  <a:lnTo>
                    <a:pt x="733" y="637"/>
                  </a:lnTo>
                  <a:cubicBezTo>
                    <a:pt x="731" y="639"/>
                    <a:pt x="728" y="640"/>
                    <a:pt x="725" y="641"/>
                  </a:cubicBezTo>
                  <a:lnTo>
                    <a:pt x="689" y="646"/>
                  </a:lnTo>
                  <a:lnTo>
                    <a:pt x="702" y="633"/>
                  </a:lnTo>
                  <a:lnTo>
                    <a:pt x="693" y="688"/>
                  </a:lnTo>
                  <a:cubicBezTo>
                    <a:pt x="692" y="693"/>
                    <a:pt x="689" y="697"/>
                    <a:pt x="684" y="700"/>
                  </a:cubicBezTo>
                  <a:cubicBezTo>
                    <a:pt x="679" y="702"/>
                    <a:pt x="673" y="701"/>
                    <a:pt x="669" y="698"/>
                  </a:cubicBezTo>
                  <a:lnTo>
                    <a:pt x="622" y="668"/>
                  </a:lnTo>
                  <a:lnTo>
                    <a:pt x="643" y="645"/>
                  </a:lnTo>
                  <a:lnTo>
                    <a:pt x="682" y="698"/>
                  </a:lnTo>
                  <a:cubicBezTo>
                    <a:pt x="687" y="704"/>
                    <a:pt x="687" y="712"/>
                    <a:pt x="682" y="718"/>
                  </a:cubicBezTo>
                  <a:lnTo>
                    <a:pt x="642" y="763"/>
                  </a:lnTo>
                  <a:cubicBezTo>
                    <a:pt x="639" y="767"/>
                    <a:pt x="634" y="769"/>
                    <a:pt x="628" y="768"/>
                  </a:cubicBezTo>
                  <a:lnTo>
                    <a:pt x="594" y="765"/>
                  </a:lnTo>
                  <a:cubicBezTo>
                    <a:pt x="590" y="764"/>
                    <a:pt x="585" y="761"/>
                    <a:pt x="583" y="758"/>
                  </a:cubicBezTo>
                  <a:lnTo>
                    <a:pt x="442" y="543"/>
                  </a:lnTo>
                  <a:lnTo>
                    <a:pt x="445" y="547"/>
                  </a:lnTo>
                  <a:lnTo>
                    <a:pt x="142" y="286"/>
                  </a:lnTo>
                  <a:lnTo>
                    <a:pt x="144" y="287"/>
                  </a:lnTo>
                  <a:lnTo>
                    <a:pt x="8" y="207"/>
                  </a:lnTo>
                  <a:cubicBezTo>
                    <a:pt x="5" y="205"/>
                    <a:pt x="2" y="201"/>
                    <a:pt x="1" y="197"/>
                  </a:cubicBezTo>
                  <a:cubicBezTo>
                    <a:pt x="0" y="193"/>
                    <a:pt x="1" y="188"/>
                    <a:pt x="3" y="185"/>
                  </a:cubicBezTo>
                  <a:lnTo>
                    <a:pt x="52" y="106"/>
                  </a:lnTo>
                  <a:close/>
                  <a:moveTo>
                    <a:pt x="30" y="201"/>
                  </a:moveTo>
                  <a:lnTo>
                    <a:pt x="25" y="179"/>
                  </a:lnTo>
                  <a:lnTo>
                    <a:pt x="160" y="260"/>
                  </a:lnTo>
                  <a:cubicBezTo>
                    <a:pt x="161" y="260"/>
                    <a:pt x="162" y="261"/>
                    <a:pt x="162" y="262"/>
                  </a:cubicBezTo>
                  <a:lnTo>
                    <a:pt x="465" y="523"/>
                  </a:lnTo>
                  <a:cubicBezTo>
                    <a:pt x="467" y="524"/>
                    <a:pt x="468" y="525"/>
                    <a:pt x="468" y="526"/>
                  </a:cubicBezTo>
                  <a:lnTo>
                    <a:pt x="610" y="740"/>
                  </a:lnTo>
                  <a:lnTo>
                    <a:pt x="598" y="733"/>
                  </a:lnTo>
                  <a:lnTo>
                    <a:pt x="632" y="737"/>
                  </a:lnTo>
                  <a:lnTo>
                    <a:pt x="618" y="742"/>
                  </a:lnTo>
                  <a:lnTo>
                    <a:pt x="658" y="697"/>
                  </a:lnTo>
                  <a:lnTo>
                    <a:pt x="657" y="717"/>
                  </a:lnTo>
                  <a:lnTo>
                    <a:pt x="617" y="664"/>
                  </a:lnTo>
                  <a:cubicBezTo>
                    <a:pt x="613" y="658"/>
                    <a:pt x="613" y="650"/>
                    <a:pt x="618" y="644"/>
                  </a:cubicBezTo>
                  <a:cubicBezTo>
                    <a:pt x="624" y="638"/>
                    <a:pt x="632" y="637"/>
                    <a:pt x="639" y="641"/>
                  </a:cubicBezTo>
                  <a:lnTo>
                    <a:pt x="686" y="671"/>
                  </a:lnTo>
                  <a:lnTo>
                    <a:pt x="661" y="682"/>
                  </a:lnTo>
                  <a:lnTo>
                    <a:pt x="671" y="628"/>
                  </a:lnTo>
                  <a:cubicBezTo>
                    <a:pt x="672" y="621"/>
                    <a:pt x="677" y="616"/>
                    <a:pt x="684" y="615"/>
                  </a:cubicBezTo>
                  <a:lnTo>
                    <a:pt x="720" y="609"/>
                  </a:lnTo>
                  <a:lnTo>
                    <a:pt x="712" y="613"/>
                  </a:lnTo>
                  <a:lnTo>
                    <a:pt x="917" y="434"/>
                  </a:lnTo>
                  <a:lnTo>
                    <a:pt x="912" y="448"/>
                  </a:lnTo>
                  <a:lnTo>
                    <a:pt x="904" y="386"/>
                  </a:lnTo>
                  <a:cubicBezTo>
                    <a:pt x="904" y="382"/>
                    <a:pt x="905" y="377"/>
                    <a:pt x="908" y="374"/>
                  </a:cubicBezTo>
                  <a:lnTo>
                    <a:pt x="1028" y="233"/>
                  </a:lnTo>
                  <a:lnTo>
                    <a:pt x="1032" y="257"/>
                  </a:lnTo>
                  <a:lnTo>
                    <a:pt x="761" y="77"/>
                  </a:lnTo>
                  <a:lnTo>
                    <a:pt x="771" y="79"/>
                  </a:lnTo>
                  <a:lnTo>
                    <a:pt x="593" y="102"/>
                  </a:lnTo>
                  <a:cubicBezTo>
                    <a:pt x="589" y="102"/>
                    <a:pt x="585" y="101"/>
                    <a:pt x="582" y="100"/>
                  </a:cubicBezTo>
                  <a:lnTo>
                    <a:pt x="469" y="30"/>
                  </a:lnTo>
                  <a:lnTo>
                    <a:pt x="479" y="32"/>
                  </a:lnTo>
                  <a:lnTo>
                    <a:pt x="210" y="62"/>
                  </a:lnTo>
                  <a:lnTo>
                    <a:pt x="215" y="61"/>
                  </a:lnTo>
                  <a:lnTo>
                    <a:pt x="72" y="129"/>
                  </a:lnTo>
                  <a:lnTo>
                    <a:pt x="79" y="123"/>
                  </a:lnTo>
                  <a:lnTo>
                    <a:pt x="30" y="20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5" name="Freeform 339"/>
            <p:cNvSpPr>
              <a:spLocks/>
            </p:cNvSpPr>
            <p:nvPr/>
          </p:nvSpPr>
          <p:spPr bwMode="auto">
            <a:xfrm>
              <a:off x="3589338" y="2587626"/>
              <a:ext cx="488950" cy="365125"/>
            </a:xfrm>
            <a:custGeom>
              <a:avLst/>
              <a:gdLst>
                <a:gd name="T0" fmla="*/ 25 w 308"/>
                <a:gd name="T1" fmla="*/ 230 h 230"/>
                <a:gd name="T2" fmla="*/ 76 w 308"/>
                <a:gd name="T3" fmla="*/ 220 h 230"/>
                <a:gd name="T4" fmla="*/ 261 w 308"/>
                <a:gd name="T5" fmla="*/ 179 h 230"/>
                <a:gd name="T6" fmla="*/ 270 w 308"/>
                <a:gd name="T7" fmla="*/ 169 h 230"/>
                <a:gd name="T8" fmla="*/ 279 w 308"/>
                <a:gd name="T9" fmla="*/ 169 h 230"/>
                <a:gd name="T10" fmla="*/ 291 w 308"/>
                <a:gd name="T11" fmla="*/ 159 h 230"/>
                <a:gd name="T12" fmla="*/ 308 w 308"/>
                <a:gd name="T13" fmla="*/ 132 h 230"/>
                <a:gd name="T14" fmla="*/ 279 w 308"/>
                <a:gd name="T15" fmla="*/ 104 h 230"/>
                <a:gd name="T16" fmla="*/ 277 w 308"/>
                <a:gd name="T17" fmla="*/ 77 h 230"/>
                <a:gd name="T18" fmla="*/ 291 w 308"/>
                <a:gd name="T19" fmla="*/ 41 h 230"/>
                <a:gd name="T20" fmla="*/ 271 w 308"/>
                <a:gd name="T21" fmla="*/ 29 h 230"/>
                <a:gd name="T22" fmla="*/ 249 w 308"/>
                <a:gd name="T23" fmla="*/ 0 h 230"/>
                <a:gd name="T24" fmla="*/ 43 w 308"/>
                <a:gd name="T25" fmla="*/ 47 h 230"/>
                <a:gd name="T26" fmla="*/ 33 w 308"/>
                <a:gd name="T27" fmla="*/ 29 h 230"/>
                <a:gd name="T28" fmla="*/ 0 w 308"/>
                <a:gd name="T29" fmla="*/ 58 h 230"/>
                <a:gd name="T30" fmla="*/ 25 w 308"/>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230">
                  <a:moveTo>
                    <a:pt x="25" y="230"/>
                  </a:moveTo>
                  <a:lnTo>
                    <a:pt x="76" y="220"/>
                  </a:lnTo>
                  <a:lnTo>
                    <a:pt x="261" y="179"/>
                  </a:lnTo>
                  <a:lnTo>
                    <a:pt x="270" y="169"/>
                  </a:lnTo>
                  <a:lnTo>
                    <a:pt x="279" y="169"/>
                  </a:lnTo>
                  <a:lnTo>
                    <a:pt x="291" y="159"/>
                  </a:lnTo>
                  <a:lnTo>
                    <a:pt x="308" y="132"/>
                  </a:lnTo>
                  <a:lnTo>
                    <a:pt x="279" y="104"/>
                  </a:lnTo>
                  <a:lnTo>
                    <a:pt x="277" y="77"/>
                  </a:lnTo>
                  <a:lnTo>
                    <a:pt x="291" y="41"/>
                  </a:lnTo>
                  <a:lnTo>
                    <a:pt x="271" y="29"/>
                  </a:lnTo>
                  <a:lnTo>
                    <a:pt x="249" y="0"/>
                  </a:lnTo>
                  <a:lnTo>
                    <a:pt x="43" y="47"/>
                  </a:lnTo>
                  <a:lnTo>
                    <a:pt x="33" y="29"/>
                  </a:lnTo>
                  <a:lnTo>
                    <a:pt x="0" y="58"/>
                  </a:lnTo>
                  <a:lnTo>
                    <a:pt x="25" y="23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6" name="Freeform 340"/>
            <p:cNvSpPr>
              <a:spLocks noEditPoints="1"/>
            </p:cNvSpPr>
            <p:nvPr/>
          </p:nvSpPr>
          <p:spPr bwMode="auto">
            <a:xfrm>
              <a:off x="3581401" y="2579689"/>
              <a:ext cx="504825" cy="381000"/>
            </a:xfrm>
            <a:custGeom>
              <a:avLst/>
              <a:gdLst>
                <a:gd name="T0" fmla="*/ 127 w 1202"/>
                <a:gd name="T1" fmla="*/ 798 h 817"/>
                <a:gd name="T2" fmla="*/ 108 w 1202"/>
                <a:gd name="T3" fmla="*/ 785 h 817"/>
                <a:gd name="T4" fmla="*/ 302 w 1202"/>
                <a:gd name="T5" fmla="*/ 752 h 817"/>
                <a:gd name="T6" fmla="*/ 1001 w 1202"/>
                <a:gd name="T7" fmla="*/ 611 h 817"/>
                <a:gd name="T8" fmla="*/ 993 w 1202"/>
                <a:gd name="T9" fmla="*/ 616 h 817"/>
                <a:gd name="T10" fmla="*/ 1027 w 1202"/>
                <a:gd name="T11" fmla="*/ 580 h 817"/>
                <a:gd name="T12" fmla="*/ 1039 w 1202"/>
                <a:gd name="T13" fmla="*/ 576 h 817"/>
                <a:gd name="T14" fmla="*/ 1073 w 1202"/>
                <a:gd name="T15" fmla="*/ 576 h 817"/>
                <a:gd name="T16" fmla="*/ 1063 w 1202"/>
                <a:gd name="T17" fmla="*/ 579 h 817"/>
                <a:gd name="T18" fmla="*/ 1109 w 1202"/>
                <a:gd name="T19" fmla="*/ 546 h 817"/>
                <a:gd name="T20" fmla="*/ 1105 w 1202"/>
                <a:gd name="T21" fmla="*/ 549 h 817"/>
                <a:gd name="T22" fmla="*/ 1172 w 1202"/>
                <a:gd name="T23" fmla="*/ 458 h 817"/>
                <a:gd name="T24" fmla="*/ 1174 w 1202"/>
                <a:gd name="T25" fmla="*/ 479 h 817"/>
                <a:gd name="T26" fmla="*/ 1062 w 1202"/>
                <a:gd name="T27" fmla="*/ 382 h 817"/>
                <a:gd name="T28" fmla="*/ 1057 w 1202"/>
                <a:gd name="T29" fmla="*/ 371 h 817"/>
                <a:gd name="T30" fmla="*/ 1051 w 1202"/>
                <a:gd name="T31" fmla="*/ 280 h 817"/>
                <a:gd name="T32" fmla="*/ 1052 w 1202"/>
                <a:gd name="T33" fmla="*/ 273 h 817"/>
                <a:gd name="T34" fmla="*/ 1103 w 1202"/>
                <a:gd name="T35" fmla="*/ 151 h 817"/>
                <a:gd name="T36" fmla="*/ 1110 w 1202"/>
                <a:gd name="T37" fmla="*/ 171 h 817"/>
                <a:gd name="T38" fmla="*/ 1037 w 1202"/>
                <a:gd name="T39" fmla="*/ 130 h 817"/>
                <a:gd name="T40" fmla="*/ 1032 w 1202"/>
                <a:gd name="T41" fmla="*/ 126 h 817"/>
                <a:gd name="T42" fmla="*/ 947 w 1202"/>
                <a:gd name="T43" fmla="*/ 27 h 817"/>
                <a:gd name="T44" fmla="*/ 962 w 1202"/>
                <a:gd name="T45" fmla="*/ 32 h 817"/>
                <a:gd name="T46" fmla="*/ 184 w 1202"/>
                <a:gd name="T47" fmla="*/ 191 h 817"/>
                <a:gd name="T48" fmla="*/ 168 w 1202"/>
                <a:gd name="T49" fmla="*/ 185 h 817"/>
                <a:gd name="T50" fmla="*/ 128 w 1202"/>
                <a:gd name="T51" fmla="*/ 125 h 817"/>
                <a:gd name="T52" fmla="*/ 151 w 1202"/>
                <a:gd name="T53" fmla="*/ 128 h 817"/>
                <a:gd name="T54" fmla="*/ 26 w 1202"/>
                <a:gd name="T55" fmla="*/ 226 h 817"/>
                <a:gd name="T56" fmla="*/ 32 w 1202"/>
                <a:gd name="T57" fmla="*/ 210 h 817"/>
                <a:gd name="T58" fmla="*/ 127 w 1202"/>
                <a:gd name="T59" fmla="*/ 798 h 817"/>
                <a:gd name="T60" fmla="*/ 1 w 1202"/>
                <a:gd name="T61" fmla="*/ 216 h 817"/>
                <a:gd name="T62" fmla="*/ 7 w 1202"/>
                <a:gd name="T63" fmla="*/ 200 h 817"/>
                <a:gd name="T64" fmla="*/ 132 w 1202"/>
                <a:gd name="T65" fmla="*/ 103 h 817"/>
                <a:gd name="T66" fmla="*/ 144 w 1202"/>
                <a:gd name="T67" fmla="*/ 100 h 817"/>
                <a:gd name="T68" fmla="*/ 155 w 1202"/>
                <a:gd name="T69" fmla="*/ 107 h 817"/>
                <a:gd name="T70" fmla="*/ 194 w 1202"/>
                <a:gd name="T71" fmla="*/ 167 h 817"/>
                <a:gd name="T72" fmla="*/ 178 w 1202"/>
                <a:gd name="T73" fmla="*/ 160 h 817"/>
                <a:gd name="T74" fmla="*/ 956 w 1202"/>
                <a:gd name="T75" fmla="*/ 1 h 817"/>
                <a:gd name="T76" fmla="*/ 971 w 1202"/>
                <a:gd name="T77" fmla="*/ 6 h 817"/>
                <a:gd name="T78" fmla="*/ 1057 w 1202"/>
                <a:gd name="T79" fmla="*/ 105 h 817"/>
                <a:gd name="T80" fmla="*/ 1052 w 1202"/>
                <a:gd name="T81" fmla="*/ 102 h 817"/>
                <a:gd name="T82" fmla="*/ 1126 w 1202"/>
                <a:gd name="T83" fmla="*/ 143 h 817"/>
                <a:gd name="T84" fmla="*/ 1133 w 1202"/>
                <a:gd name="T85" fmla="*/ 163 h 817"/>
                <a:gd name="T86" fmla="*/ 1082 w 1202"/>
                <a:gd name="T87" fmla="*/ 285 h 817"/>
                <a:gd name="T88" fmla="*/ 1083 w 1202"/>
                <a:gd name="T89" fmla="*/ 278 h 817"/>
                <a:gd name="T90" fmla="*/ 1089 w 1202"/>
                <a:gd name="T91" fmla="*/ 369 h 817"/>
                <a:gd name="T92" fmla="*/ 1083 w 1202"/>
                <a:gd name="T93" fmla="*/ 358 h 817"/>
                <a:gd name="T94" fmla="*/ 1195 w 1202"/>
                <a:gd name="T95" fmla="*/ 455 h 817"/>
                <a:gd name="T96" fmla="*/ 1197 w 1202"/>
                <a:gd name="T97" fmla="*/ 477 h 817"/>
                <a:gd name="T98" fmla="*/ 1131 w 1202"/>
                <a:gd name="T99" fmla="*/ 568 h 817"/>
                <a:gd name="T100" fmla="*/ 1128 w 1202"/>
                <a:gd name="T101" fmla="*/ 571 h 817"/>
                <a:gd name="T102" fmla="*/ 1082 w 1202"/>
                <a:gd name="T103" fmla="*/ 604 h 817"/>
                <a:gd name="T104" fmla="*/ 1073 w 1202"/>
                <a:gd name="T105" fmla="*/ 608 h 817"/>
                <a:gd name="T106" fmla="*/ 1039 w 1202"/>
                <a:gd name="T107" fmla="*/ 608 h 817"/>
                <a:gd name="T108" fmla="*/ 1050 w 1202"/>
                <a:gd name="T109" fmla="*/ 603 h 817"/>
                <a:gd name="T110" fmla="*/ 1016 w 1202"/>
                <a:gd name="T111" fmla="*/ 638 h 817"/>
                <a:gd name="T112" fmla="*/ 1008 w 1202"/>
                <a:gd name="T113" fmla="*/ 642 h 817"/>
                <a:gd name="T114" fmla="*/ 307 w 1202"/>
                <a:gd name="T115" fmla="*/ 783 h 817"/>
                <a:gd name="T116" fmla="*/ 114 w 1202"/>
                <a:gd name="T117" fmla="*/ 816 h 817"/>
                <a:gd name="T118" fmla="*/ 102 w 1202"/>
                <a:gd name="T119" fmla="*/ 813 h 817"/>
                <a:gd name="T120" fmla="*/ 95 w 1202"/>
                <a:gd name="T121" fmla="*/ 803 h 817"/>
                <a:gd name="T122" fmla="*/ 1 w 1202"/>
                <a:gd name="T123" fmla="*/ 21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2" h="817">
                  <a:moveTo>
                    <a:pt x="127" y="798"/>
                  </a:moveTo>
                  <a:lnTo>
                    <a:pt x="108" y="785"/>
                  </a:lnTo>
                  <a:lnTo>
                    <a:pt x="302" y="752"/>
                  </a:lnTo>
                  <a:lnTo>
                    <a:pt x="1001" y="611"/>
                  </a:lnTo>
                  <a:lnTo>
                    <a:pt x="993" y="616"/>
                  </a:lnTo>
                  <a:lnTo>
                    <a:pt x="1027" y="580"/>
                  </a:lnTo>
                  <a:cubicBezTo>
                    <a:pt x="1030" y="577"/>
                    <a:pt x="1034" y="576"/>
                    <a:pt x="1039" y="576"/>
                  </a:cubicBezTo>
                  <a:lnTo>
                    <a:pt x="1073" y="576"/>
                  </a:lnTo>
                  <a:lnTo>
                    <a:pt x="1063" y="579"/>
                  </a:lnTo>
                  <a:lnTo>
                    <a:pt x="1109" y="546"/>
                  </a:lnTo>
                  <a:lnTo>
                    <a:pt x="1105" y="549"/>
                  </a:lnTo>
                  <a:lnTo>
                    <a:pt x="1172" y="458"/>
                  </a:lnTo>
                  <a:lnTo>
                    <a:pt x="1174" y="479"/>
                  </a:lnTo>
                  <a:lnTo>
                    <a:pt x="1062" y="382"/>
                  </a:lnTo>
                  <a:cubicBezTo>
                    <a:pt x="1059" y="379"/>
                    <a:pt x="1057" y="375"/>
                    <a:pt x="1057" y="371"/>
                  </a:cubicBezTo>
                  <a:lnTo>
                    <a:pt x="1051" y="280"/>
                  </a:lnTo>
                  <a:cubicBezTo>
                    <a:pt x="1051" y="278"/>
                    <a:pt x="1051" y="275"/>
                    <a:pt x="1052" y="273"/>
                  </a:cubicBezTo>
                  <a:lnTo>
                    <a:pt x="1103" y="151"/>
                  </a:lnTo>
                  <a:lnTo>
                    <a:pt x="1110" y="171"/>
                  </a:lnTo>
                  <a:lnTo>
                    <a:pt x="1037" y="130"/>
                  </a:lnTo>
                  <a:cubicBezTo>
                    <a:pt x="1035" y="129"/>
                    <a:pt x="1033" y="128"/>
                    <a:pt x="1032" y="126"/>
                  </a:cubicBezTo>
                  <a:lnTo>
                    <a:pt x="947" y="27"/>
                  </a:lnTo>
                  <a:lnTo>
                    <a:pt x="962" y="32"/>
                  </a:lnTo>
                  <a:lnTo>
                    <a:pt x="184" y="191"/>
                  </a:lnTo>
                  <a:cubicBezTo>
                    <a:pt x="178" y="193"/>
                    <a:pt x="171" y="190"/>
                    <a:pt x="168" y="185"/>
                  </a:cubicBezTo>
                  <a:lnTo>
                    <a:pt x="128" y="125"/>
                  </a:lnTo>
                  <a:lnTo>
                    <a:pt x="151" y="128"/>
                  </a:lnTo>
                  <a:lnTo>
                    <a:pt x="26" y="226"/>
                  </a:lnTo>
                  <a:lnTo>
                    <a:pt x="32" y="210"/>
                  </a:lnTo>
                  <a:lnTo>
                    <a:pt x="127" y="798"/>
                  </a:lnTo>
                  <a:close/>
                  <a:moveTo>
                    <a:pt x="1" y="216"/>
                  </a:moveTo>
                  <a:cubicBezTo>
                    <a:pt x="0" y="210"/>
                    <a:pt x="2" y="204"/>
                    <a:pt x="7" y="200"/>
                  </a:cubicBezTo>
                  <a:lnTo>
                    <a:pt x="132" y="103"/>
                  </a:lnTo>
                  <a:cubicBezTo>
                    <a:pt x="135" y="100"/>
                    <a:pt x="140" y="99"/>
                    <a:pt x="144" y="100"/>
                  </a:cubicBezTo>
                  <a:cubicBezTo>
                    <a:pt x="148" y="101"/>
                    <a:pt x="152" y="103"/>
                    <a:pt x="155" y="107"/>
                  </a:cubicBezTo>
                  <a:lnTo>
                    <a:pt x="194" y="167"/>
                  </a:lnTo>
                  <a:lnTo>
                    <a:pt x="178" y="160"/>
                  </a:lnTo>
                  <a:lnTo>
                    <a:pt x="956" y="1"/>
                  </a:lnTo>
                  <a:cubicBezTo>
                    <a:pt x="962" y="0"/>
                    <a:pt x="968" y="2"/>
                    <a:pt x="971" y="6"/>
                  </a:cubicBezTo>
                  <a:lnTo>
                    <a:pt x="1057" y="105"/>
                  </a:lnTo>
                  <a:lnTo>
                    <a:pt x="1052" y="102"/>
                  </a:lnTo>
                  <a:lnTo>
                    <a:pt x="1126" y="143"/>
                  </a:lnTo>
                  <a:cubicBezTo>
                    <a:pt x="1133" y="147"/>
                    <a:pt x="1136" y="156"/>
                    <a:pt x="1133" y="163"/>
                  </a:cubicBezTo>
                  <a:lnTo>
                    <a:pt x="1082" y="285"/>
                  </a:lnTo>
                  <a:lnTo>
                    <a:pt x="1083" y="278"/>
                  </a:lnTo>
                  <a:lnTo>
                    <a:pt x="1089" y="369"/>
                  </a:lnTo>
                  <a:lnTo>
                    <a:pt x="1083" y="358"/>
                  </a:lnTo>
                  <a:lnTo>
                    <a:pt x="1195" y="455"/>
                  </a:lnTo>
                  <a:cubicBezTo>
                    <a:pt x="1201" y="461"/>
                    <a:pt x="1202" y="470"/>
                    <a:pt x="1197" y="477"/>
                  </a:cubicBezTo>
                  <a:lnTo>
                    <a:pt x="1131" y="568"/>
                  </a:lnTo>
                  <a:cubicBezTo>
                    <a:pt x="1130" y="569"/>
                    <a:pt x="1129" y="570"/>
                    <a:pt x="1128" y="571"/>
                  </a:cubicBezTo>
                  <a:lnTo>
                    <a:pt x="1082" y="604"/>
                  </a:lnTo>
                  <a:cubicBezTo>
                    <a:pt x="1079" y="606"/>
                    <a:pt x="1076" y="608"/>
                    <a:pt x="1073" y="608"/>
                  </a:cubicBezTo>
                  <a:lnTo>
                    <a:pt x="1039" y="608"/>
                  </a:lnTo>
                  <a:lnTo>
                    <a:pt x="1050" y="603"/>
                  </a:lnTo>
                  <a:lnTo>
                    <a:pt x="1016" y="638"/>
                  </a:lnTo>
                  <a:cubicBezTo>
                    <a:pt x="1014" y="640"/>
                    <a:pt x="1011" y="642"/>
                    <a:pt x="1008" y="642"/>
                  </a:cubicBezTo>
                  <a:lnTo>
                    <a:pt x="307" y="783"/>
                  </a:lnTo>
                  <a:lnTo>
                    <a:pt x="114" y="816"/>
                  </a:lnTo>
                  <a:cubicBezTo>
                    <a:pt x="110" y="817"/>
                    <a:pt x="105" y="816"/>
                    <a:pt x="102" y="813"/>
                  </a:cubicBezTo>
                  <a:cubicBezTo>
                    <a:pt x="98" y="811"/>
                    <a:pt x="96" y="807"/>
                    <a:pt x="95" y="803"/>
                  </a:cubicBezTo>
                  <a:lnTo>
                    <a:pt x="1" y="21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7" name="Freeform 341"/>
            <p:cNvSpPr>
              <a:spLocks/>
            </p:cNvSpPr>
            <p:nvPr/>
          </p:nvSpPr>
          <p:spPr bwMode="auto">
            <a:xfrm>
              <a:off x="4132263" y="2632076"/>
              <a:ext cx="160338" cy="96838"/>
            </a:xfrm>
            <a:custGeom>
              <a:avLst/>
              <a:gdLst>
                <a:gd name="T0" fmla="*/ 8 w 101"/>
                <a:gd name="T1" fmla="*/ 61 h 61"/>
                <a:gd name="T2" fmla="*/ 43 w 101"/>
                <a:gd name="T3" fmla="*/ 41 h 61"/>
                <a:gd name="T4" fmla="*/ 68 w 101"/>
                <a:gd name="T5" fmla="*/ 28 h 61"/>
                <a:gd name="T6" fmla="*/ 43 w 101"/>
                <a:gd name="T7" fmla="*/ 48 h 61"/>
                <a:gd name="T8" fmla="*/ 45 w 101"/>
                <a:gd name="T9" fmla="*/ 48 h 61"/>
                <a:gd name="T10" fmla="*/ 83 w 101"/>
                <a:gd name="T11" fmla="*/ 21 h 61"/>
                <a:gd name="T12" fmla="*/ 101 w 101"/>
                <a:gd name="T13" fmla="*/ 4 h 61"/>
                <a:gd name="T14" fmla="*/ 100 w 101"/>
                <a:gd name="T15" fmla="*/ 0 h 61"/>
                <a:gd name="T16" fmla="*/ 83 w 101"/>
                <a:gd name="T17" fmla="*/ 10 h 61"/>
                <a:gd name="T18" fmla="*/ 80 w 101"/>
                <a:gd name="T19" fmla="*/ 10 h 61"/>
                <a:gd name="T20" fmla="*/ 72 w 101"/>
                <a:gd name="T21" fmla="*/ 21 h 61"/>
                <a:gd name="T22" fmla="*/ 67 w 101"/>
                <a:gd name="T23" fmla="*/ 21 h 61"/>
                <a:gd name="T24" fmla="*/ 79 w 101"/>
                <a:gd name="T25" fmla="*/ 0 h 61"/>
                <a:gd name="T26" fmla="*/ 66 w 101"/>
                <a:gd name="T27" fmla="*/ 17 h 61"/>
                <a:gd name="T28" fmla="*/ 21 w 101"/>
                <a:gd name="T29" fmla="*/ 32 h 61"/>
                <a:gd name="T30" fmla="*/ 12 w 101"/>
                <a:gd name="T31" fmla="*/ 43 h 61"/>
                <a:gd name="T32" fmla="*/ 6 w 101"/>
                <a:gd name="T33" fmla="*/ 46 h 61"/>
                <a:gd name="T34" fmla="*/ 0 w 101"/>
                <a:gd name="T35" fmla="*/ 55 h 61"/>
                <a:gd name="T36" fmla="*/ 8 w 101"/>
                <a:gd name="T3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61">
                  <a:moveTo>
                    <a:pt x="8" y="61"/>
                  </a:moveTo>
                  <a:lnTo>
                    <a:pt x="43" y="41"/>
                  </a:lnTo>
                  <a:lnTo>
                    <a:pt x="68" y="28"/>
                  </a:lnTo>
                  <a:lnTo>
                    <a:pt x="43" y="48"/>
                  </a:lnTo>
                  <a:lnTo>
                    <a:pt x="45" y="48"/>
                  </a:lnTo>
                  <a:lnTo>
                    <a:pt x="83" y="21"/>
                  </a:lnTo>
                  <a:lnTo>
                    <a:pt x="101" y="4"/>
                  </a:lnTo>
                  <a:lnTo>
                    <a:pt x="100" y="0"/>
                  </a:lnTo>
                  <a:lnTo>
                    <a:pt x="83" y="10"/>
                  </a:lnTo>
                  <a:lnTo>
                    <a:pt x="80" y="10"/>
                  </a:lnTo>
                  <a:lnTo>
                    <a:pt x="72" y="21"/>
                  </a:lnTo>
                  <a:lnTo>
                    <a:pt x="67" y="21"/>
                  </a:lnTo>
                  <a:lnTo>
                    <a:pt x="79" y="0"/>
                  </a:lnTo>
                  <a:lnTo>
                    <a:pt x="66" y="17"/>
                  </a:lnTo>
                  <a:lnTo>
                    <a:pt x="21" y="32"/>
                  </a:lnTo>
                  <a:lnTo>
                    <a:pt x="12" y="43"/>
                  </a:lnTo>
                  <a:lnTo>
                    <a:pt x="6" y="46"/>
                  </a:lnTo>
                  <a:lnTo>
                    <a:pt x="0" y="55"/>
                  </a:lnTo>
                  <a:lnTo>
                    <a:pt x="8" y="61"/>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8" name="Freeform 342"/>
            <p:cNvSpPr>
              <a:spLocks noEditPoints="1"/>
            </p:cNvSpPr>
            <p:nvPr/>
          </p:nvSpPr>
          <p:spPr bwMode="auto">
            <a:xfrm>
              <a:off x="4124326" y="2624139"/>
              <a:ext cx="176213" cy="112713"/>
            </a:xfrm>
            <a:custGeom>
              <a:avLst/>
              <a:gdLst>
                <a:gd name="T0" fmla="*/ 40 w 420"/>
                <a:gd name="T1" fmla="*/ 211 h 242"/>
                <a:gd name="T2" fmla="*/ 269 w 420"/>
                <a:gd name="T3" fmla="*/ 98 h 242"/>
                <a:gd name="T4" fmla="*/ 285 w 420"/>
                <a:gd name="T5" fmla="*/ 126 h 242"/>
                <a:gd name="T6" fmla="*/ 182 w 420"/>
                <a:gd name="T7" fmla="*/ 164 h 242"/>
                <a:gd name="T8" fmla="*/ 179 w 420"/>
                <a:gd name="T9" fmla="*/ 166 h 242"/>
                <a:gd name="T10" fmla="*/ 392 w 420"/>
                <a:gd name="T11" fmla="*/ 17 h 242"/>
                <a:gd name="T12" fmla="*/ 382 w 420"/>
                <a:gd name="T13" fmla="*/ 25 h 242"/>
                <a:gd name="T14" fmla="*/ 340 w 420"/>
                <a:gd name="T15" fmla="*/ 66 h 242"/>
                <a:gd name="T16" fmla="*/ 319 w 420"/>
                <a:gd name="T17" fmla="*/ 66 h 242"/>
                <a:gd name="T18" fmla="*/ 306 w 420"/>
                <a:gd name="T19" fmla="*/ 98 h 242"/>
                <a:gd name="T20" fmla="*/ 272 w 420"/>
                <a:gd name="T21" fmla="*/ 104 h 242"/>
                <a:gd name="T22" fmla="*/ 259 w 420"/>
                <a:gd name="T23" fmla="*/ 79 h 242"/>
                <a:gd name="T24" fmla="*/ 331 w 420"/>
                <a:gd name="T25" fmla="*/ 28 h 242"/>
                <a:gd name="T26" fmla="*/ 273 w 420"/>
                <a:gd name="T27" fmla="*/ 90 h 242"/>
                <a:gd name="T28" fmla="*/ 110 w 420"/>
                <a:gd name="T29" fmla="*/ 137 h 242"/>
                <a:gd name="T30" fmla="*/ 69 w 420"/>
                <a:gd name="T31" fmla="*/ 179 h 242"/>
                <a:gd name="T32" fmla="*/ 53 w 420"/>
                <a:gd name="T33" fmla="*/ 183 h 242"/>
                <a:gd name="T34" fmla="*/ 28 w 420"/>
                <a:gd name="T35" fmla="*/ 191 h 242"/>
                <a:gd name="T36" fmla="*/ 9 w 420"/>
                <a:gd name="T37" fmla="*/ 217 h 242"/>
                <a:gd name="T38" fmla="*/ 27 w 420"/>
                <a:gd name="T39" fmla="*/ 165 h 242"/>
                <a:gd name="T40" fmla="*/ 57 w 420"/>
                <a:gd name="T41" fmla="*/ 150 h 242"/>
                <a:gd name="T42" fmla="*/ 87 w 420"/>
                <a:gd name="T43" fmla="*/ 115 h 242"/>
                <a:gd name="T44" fmla="*/ 263 w 420"/>
                <a:gd name="T45" fmla="*/ 59 h 242"/>
                <a:gd name="T46" fmla="*/ 307 w 420"/>
                <a:gd name="T47" fmla="*/ 7 h 242"/>
                <a:gd name="T48" fmla="*/ 332 w 420"/>
                <a:gd name="T49" fmla="*/ 26 h 242"/>
                <a:gd name="T50" fmla="*/ 272 w 420"/>
                <a:gd name="T51" fmla="*/ 72 h 242"/>
                <a:gd name="T52" fmla="*/ 281 w 420"/>
                <a:gd name="T53" fmla="*/ 78 h 242"/>
                <a:gd name="T54" fmla="*/ 326 w 420"/>
                <a:gd name="T55" fmla="*/ 34 h 242"/>
                <a:gd name="T56" fmla="*/ 325 w 420"/>
                <a:gd name="T57" fmla="*/ 38 h 242"/>
                <a:gd name="T58" fmla="*/ 401 w 420"/>
                <a:gd name="T59" fmla="*/ 2 h 242"/>
                <a:gd name="T60" fmla="*/ 417 w 420"/>
                <a:gd name="T61" fmla="*/ 22 h 242"/>
                <a:gd name="T62" fmla="*/ 341 w 420"/>
                <a:gd name="T63" fmla="*/ 102 h 242"/>
                <a:gd name="T64" fmla="*/ 188 w 420"/>
                <a:gd name="T65" fmla="*/ 196 h 242"/>
                <a:gd name="T66" fmla="*/ 167 w 420"/>
                <a:gd name="T67" fmla="*/ 185 h 242"/>
                <a:gd name="T68" fmla="*/ 266 w 420"/>
                <a:gd name="T69" fmla="*/ 100 h 242"/>
                <a:gd name="T70" fmla="*/ 190 w 420"/>
                <a:gd name="T71" fmla="*/ 169 h 242"/>
                <a:gd name="T72" fmla="*/ 38 w 420"/>
                <a:gd name="T73" fmla="*/ 2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0" h="242">
                  <a:moveTo>
                    <a:pt x="57" y="212"/>
                  </a:moveTo>
                  <a:lnTo>
                    <a:pt x="40" y="211"/>
                  </a:lnTo>
                  <a:lnTo>
                    <a:pt x="175" y="141"/>
                  </a:lnTo>
                  <a:lnTo>
                    <a:pt x="269" y="98"/>
                  </a:lnTo>
                  <a:cubicBezTo>
                    <a:pt x="277" y="95"/>
                    <a:pt x="286" y="98"/>
                    <a:pt x="290" y="105"/>
                  </a:cubicBezTo>
                  <a:cubicBezTo>
                    <a:pt x="294" y="112"/>
                    <a:pt x="292" y="121"/>
                    <a:pt x="285" y="126"/>
                  </a:cubicBezTo>
                  <a:lnTo>
                    <a:pt x="191" y="193"/>
                  </a:lnTo>
                  <a:lnTo>
                    <a:pt x="182" y="164"/>
                  </a:lnTo>
                  <a:lnTo>
                    <a:pt x="188" y="164"/>
                  </a:lnTo>
                  <a:lnTo>
                    <a:pt x="179" y="166"/>
                  </a:lnTo>
                  <a:lnTo>
                    <a:pt x="324" y="75"/>
                  </a:lnTo>
                  <a:lnTo>
                    <a:pt x="392" y="17"/>
                  </a:lnTo>
                  <a:lnTo>
                    <a:pt x="388" y="36"/>
                  </a:lnTo>
                  <a:lnTo>
                    <a:pt x="382" y="25"/>
                  </a:lnTo>
                  <a:lnTo>
                    <a:pt x="404" y="32"/>
                  </a:lnTo>
                  <a:lnTo>
                    <a:pt x="340" y="66"/>
                  </a:lnTo>
                  <a:cubicBezTo>
                    <a:pt x="337" y="68"/>
                    <a:pt x="333" y="68"/>
                    <a:pt x="329" y="68"/>
                  </a:cubicBezTo>
                  <a:lnTo>
                    <a:pt x="319" y="66"/>
                  </a:lnTo>
                  <a:lnTo>
                    <a:pt x="335" y="60"/>
                  </a:lnTo>
                  <a:lnTo>
                    <a:pt x="306" y="98"/>
                  </a:lnTo>
                  <a:cubicBezTo>
                    <a:pt x="303" y="102"/>
                    <a:pt x="298" y="104"/>
                    <a:pt x="293" y="104"/>
                  </a:cubicBezTo>
                  <a:lnTo>
                    <a:pt x="272" y="104"/>
                  </a:lnTo>
                  <a:cubicBezTo>
                    <a:pt x="266" y="104"/>
                    <a:pt x="261" y="101"/>
                    <a:pt x="258" y="96"/>
                  </a:cubicBezTo>
                  <a:cubicBezTo>
                    <a:pt x="255" y="90"/>
                    <a:pt x="255" y="84"/>
                    <a:pt x="259" y="79"/>
                  </a:cubicBezTo>
                  <a:lnTo>
                    <a:pt x="305" y="9"/>
                  </a:lnTo>
                  <a:lnTo>
                    <a:pt x="331" y="28"/>
                  </a:lnTo>
                  <a:lnTo>
                    <a:pt x="280" y="85"/>
                  </a:lnTo>
                  <a:cubicBezTo>
                    <a:pt x="278" y="88"/>
                    <a:pt x="275" y="89"/>
                    <a:pt x="273" y="90"/>
                  </a:cubicBezTo>
                  <a:lnTo>
                    <a:pt x="103" y="142"/>
                  </a:lnTo>
                  <a:lnTo>
                    <a:pt x="110" y="137"/>
                  </a:lnTo>
                  <a:lnTo>
                    <a:pt x="75" y="175"/>
                  </a:lnTo>
                  <a:cubicBezTo>
                    <a:pt x="73" y="177"/>
                    <a:pt x="72" y="178"/>
                    <a:pt x="69" y="179"/>
                  </a:cubicBezTo>
                  <a:lnTo>
                    <a:pt x="46" y="189"/>
                  </a:lnTo>
                  <a:lnTo>
                    <a:pt x="53" y="183"/>
                  </a:lnTo>
                  <a:lnTo>
                    <a:pt x="32" y="214"/>
                  </a:lnTo>
                  <a:lnTo>
                    <a:pt x="28" y="191"/>
                  </a:lnTo>
                  <a:lnTo>
                    <a:pt x="57" y="212"/>
                  </a:lnTo>
                  <a:close/>
                  <a:moveTo>
                    <a:pt x="9" y="217"/>
                  </a:moveTo>
                  <a:cubicBezTo>
                    <a:pt x="2" y="212"/>
                    <a:pt x="0" y="202"/>
                    <a:pt x="5" y="195"/>
                  </a:cubicBezTo>
                  <a:lnTo>
                    <a:pt x="27" y="165"/>
                  </a:lnTo>
                  <a:cubicBezTo>
                    <a:pt x="29" y="162"/>
                    <a:pt x="31" y="160"/>
                    <a:pt x="34" y="159"/>
                  </a:cubicBezTo>
                  <a:lnTo>
                    <a:pt x="57" y="150"/>
                  </a:lnTo>
                  <a:lnTo>
                    <a:pt x="52" y="154"/>
                  </a:lnTo>
                  <a:lnTo>
                    <a:pt x="87" y="115"/>
                  </a:lnTo>
                  <a:cubicBezTo>
                    <a:pt x="89" y="113"/>
                    <a:pt x="91" y="112"/>
                    <a:pt x="94" y="111"/>
                  </a:cubicBezTo>
                  <a:lnTo>
                    <a:pt x="263" y="59"/>
                  </a:lnTo>
                  <a:lnTo>
                    <a:pt x="256" y="64"/>
                  </a:lnTo>
                  <a:lnTo>
                    <a:pt x="307" y="7"/>
                  </a:lnTo>
                  <a:cubicBezTo>
                    <a:pt x="312" y="1"/>
                    <a:pt x="322" y="0"/>
                    <a:pt x="328" y="5"/>
                  </a:cubicBezTo>
                  <a:cubicBezTo>
                    <a:pt x="335" y="10"/>
                    <a:pt x="337" y="19"/>
                    <a:pt x="332" y="26"/>
                  </a:cubicBezTo>
                  <a:lnTo>
                    <a:pt x="285" y="97"/>
                  </a:lnTo>
                  <a:lnTo>
                    <a:pt x="272" y="72"/>
                  </a:lnTo>
                  <a:lnTo>
                    <a:pt x="293" y="72"/>
                  </a:lnTo>
                  <a:lnTo>
                    <a:pt x="281" y="78"/>
                  </a:lnTo>
                  <a:lnTo>
                    <a:pt x="310" y="40"/>
                  </a:lnTo>
                  <a:cubicBezTo>
                    <a:pt x="314" y="35"/>
                    <a:pt x="320" y="33"/>
                    <a:pt x="326" y="34"/>
                  </a:cubicBezTo>
                  <a:lnTo>
                    <a:pt x="335" y="36"/>
                  </a:lnTo>
                  <a:lnTo>
                    <a:pt x="325" y="38"/>
                  </a:lnTo>
                  <a:lnTo>
                    <a:pt x="389" y="3"/>
                  </a:lnTo>
                  <a:cubicBezTo>
                    <a:pt x="393" y="1"/>
                    <a:pt x="397" y="1"/>
                    <a:pt x="401" y="2"/>
                  </a:cubicBezTo>
                  <a:cubicBezTo>
                    <a:pt x="406" y="3"/>
                    <a:pt x="409" y="6"/>
                    <a:pt x="411" y="10"/>
                  </a:cubicBezTo>
                  <a:lnTo>
                    <a:pt x="417" y="22"/>
                  </a:lnTo>
                  <a:cubicBezTo>
                    <a:pt x="420" y="28"/>
                    <a:pt x="418" y="36"/>
                    <a:pt x="413" y="41"/>
                  </a:cubicBezTo>
                  <a:lnTo>
                    <a:pt x="341" y="102"/>
                  </a:lnTo>
                  <a:lnTo>
                    <a:pt x="197" y="193"/>
                  </a:lnTo>
                  <a:cubicBezTo>
                    <a:pt x="194" y="195"/>
                    <a:pt x="191" y="196"/>
                    <a:pt x="188" y="196"/>
                  </a:cubicBezTo>
                  <a:lnTo>
                    <a:pt x="182" y="196"/>
                  </a:lnTo>
                  <a:cubicBezTo>
                    <a:pt x="175" y="196"/>
                    <a:pt x="169" y="191"/>
                    <a:pt x="167" y="185"/>
                  </a:cubicBezTo>
                  <a:cubicBezTo>
                    <a:pt x="165" y="178"/>
                    <a:pt x="167" y="171"/>
                    <a:pt x="173" y="167"/>
                  </a:cubicBezTo>
                  <a:lnTo>
                    <a:pt x="266" y="100"/>
                  </a:lnTo>
                  <a:lnTo>
                    <a:pt x="282" y="127"/>
                  </a:lnTo>
                  <a:lnTo>
                    <a:pt x="190" y="169"/>
                  </a:lnTo>
                  <a:lnTo>
                    <a:pt x="55" y="240"/>
                  </a:lnTo>
                  <a:cubicBezTo>
                    <a:pt x="50" y="242"/>
                    <a:pt x="43" y="242"/>
                    <a:pt x="38" y="238"/>
                  </a:cubicBezTo>
                  <a:lnTo>
                    <a:pt x="9" y="21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9" name="Freeform 343"/>
            <p:cNvSpPr>
              <a:spLocks/>
            </p:cNvSpPr>
            <p:nvPr/>
          </p:nvSpPr>
          <p:spPr bwMode="auto">
            <a:xfrm>
              <a:off x="1428751" y="3368676"/>
              <a:ext cx="1181100" cy="1198563"/>
            </a:xfrm>
            <a:custGeom>
              <a:avLst/>
              <a:gdLst>
                <a:gd name="T0" fmla="*/ 0 w 744"/>
                <a:gd name="T1" fmla="*/ 295 h 755"/>
                <a:gd name="T2" fmla="*/ 202 w 744"/>
                <a:gd name="T3" fmla="*/ 315 h 755"/>
                <a:gd name="T4" fmla="*/ 230 w 744"/>
                <a:gd name="T5" fmla="*/ 0 h 755"/>
                <a:gd name="T6" fmla="*/ 392 w 744"/>
                <a:gd name="T7" fmla="*/ 10 h 755"/>
                <a:gd name="T8" fmla="*/ 385 w 744"/>
                <a:gd name="T9" fmla="*/ 147 h 755"/>
                <a:gd name="T10" fmla="*/ 401 w 744"/>
                <a:gd name="T11" fmla="*/ 161 h 755"/>
                <a:gd name="T12" fmla="*/ 416 w 744"/>
                <a:gd name="T13" fmla="*/ 161 h 755"/>
                <a:gd name="T14" fmla="*/ 428 w 744"/>
                <a:gd name="T15" fmla="*/ 174 h 755"/>
                <a:gd name="T16" fmla="*/ 452 w 744"/>
                <a:gd name="T17" fmla="*/ 179 h 755"/>
                <a:gd name="T18" fmla="*/ 501 w 744"/>
                <a:gd name="T19" fmla="*/ 202 h 755"/>
                <a:gd name="T20" fmla="*/ 509 w 744"/>
                <a:gd name="T21" fmla="*/ 192 h 755"/>
                <a:gd name="T22" fmla="*/ 541 w 744"/>
                <a:gd name="T23" fmla="*/ 212 h 755"/>
                <a:gd name="T24" fmla="*/ 582 w 744"/>
                <a:gd name="T25" fmla="*/ 211 h 755"/>
                <a:gd name="T26" fmla="*/ 611 w 744"/>
                <a:gd name="T27" fmla="*/ 202 h 755"/>
                <a:gd name="T28" fmla="*/ 650 w 744"/>
                <a:gd name="T29" fmla="*/ 194 h 755"/>
                <a:gd name="T30" fmla="*/ 687 w 744"/>
                <a:gd name="T31" fmla="*/ 215 h 755"/>
                <a:gd name="T32" fmla="*/ 692 w 744"/>
                <a:gd name="T33" fmla="*/ 222 h 755"/>
                <a:gd name="T34" fmla="*/ 712 w 744"/>
                <a:gd name="T35" fmla="*/ 222 h 755"/>
                <a:gd name="T36" fmla="*/ 716 w 744"/>
                <a:gd name="T37" fmla="*/ 334 h 755"/>
                <a:gd name="T38" fmla="*/ 744 w 744"/>
                <a:gd name="T39" fmla="*/ 389 h 755"/>
                <a:gd name="T40" fmla="*/ 734 w 744"/>
                <a:gd name="T41" fmla="*/ 431 h 755"/>
                <a:gd name="T42" fmla="*/ 735 w 744"/>
                <a:gd name="T43" fmla="*/ 467 h 755"/>
                <a:gd name="T44" fmla="*/ 724 w 744"/>
                <a:gd name="T45" fmla="*/ 485 h 755"/>
                <a:gd name="T46" fmla="*/ 728 w 744"/>
                <a:gd name="T47" fmla="*/ 491 h 755"/>
                <a:gd name="T48" fmla="*/ 697 w 744"/>
                <a:gd name="T49" fmla="*/ 501 h 755"/>
                <a:gd name="T50" fmla="*/ 673 w 744"/>
                <a:gd name="T51" fmla="*/ 503 h 755"/>
                <a:gd name="T52" fmla="*/ 677 w 744"/>
                <a:gd name="T53" fmla="*/ 485 h 755"/>
                <a:gd name="T54" fmla="*/ 664 w 744"/>
                <a:gd name="T55" fmla="*/ 496 h 755"/>
                <a:gd name="T56" fmla="*/ 666 w 744"/>
                <a:gd name="T57" fmla="*/ 519 h 755"/>
                <a:gd name="T58" fmla="*/ 649 w 744"/>
                <a:gd name="T59" fmla="*/ 540 h 755"/>
                <a:gd name="T60" fmla="*/ 562 w 744"/>
                <a:gd name="T61" fmla="*/ 588 h 755"/>
                <a:gd name="T62" fmla="*/ 534 w 744"/>
                <a:gd name="T63" fmla="*/ 620 h 755"/>
                <a:gd name="T64" fmla="*/ 507 w 744"/>
                <a:gd name="T65" fmla="*/ 687 h 755"/>
                <a:gd name="T66" fmla="*/ 529 w 744"/>
                <a:gd name="T67" fmla="*/ 755 h 755"/>
                <a:gd name="T68" fmla="*/ 508 w 744"/>
                <a:gd name="T69" fmla="*/ 755 h 755"/>
                <a:gd name="T70" fmla="*/ 413 w 744"/>
                <a:gd name="T71" fmla="*/ 720 h 755"/>
                <a:gd name="T72" fmla="*/ 403 w 744"/>
                <a:gd name="T73" fmla="*/ 689 h 755"/>
                <a:gd name="T74" fmla="*/ 393 w 744"/>
                <a:gd name="T75" fmla="*/ 676 h 755"/>
                <a:gd name="T76" fmla="*/ 390 w 744"/>
                <a:gd name="T77" fmla="*/ 636 h 755"/>
                <a:gd name="T78" fmla="*/ 372 w 744"/>
                <a:gd name="T79" fmla="*/ 622 h 755"/>
                <a:gd name="T80" fmla="*/ 320 w 744"/>
                <a:gd name="T81" fmla="*/ 516 h 755"/>
                <a:gd name="T82" fmla="*/ 295 w 744"/>
                <a:gd name="T83" fmla="*/ 498 h 755"/>
                <a:gd name="T84" fmla="*/ 288 w 744"/>
                <a:gd name="T85" fmla="*/ 480 h 755"/>
                <a:gd name="T86" fmla="*/ 214 w 744"/>
                <a:gd name="T87" fmla="*/ 476 h 755"/>
                <a:gd name="T88" fmla="*/ 174 w 744"/>
                <a:gd name="T89" fmla="*/ 526 h 755"/>
                <a:gd name="T90" fmla="*/ 106 w 744"/>
                <a:gd name="T91" fmla="*/ 474 h 755"/>
                <a:gd name="T92" fmla="*/ 85 w 744"/>
                <a:gd name="T93" fmla="*/ 403 h 755"/>
                <a:gd name="T94" fmla="*/ 20 w 744"/>
                <a:gd name="T95" fmla="*/ 336 h 755"/>
                <a:gd name="T96" fmla="*/ 13 w 744"/>
                <a:gd name="T97" fmla="*/ 313 h 755"/>
                <a:gd name="T98" fmla="*/ 4 w 744"/>
                <a:gd name="T99" fmla="*/ 310 h 755"/>
                <a:gd name="T100" fmla="*/ 0 w 744"/>
                <a:gd name="T101" fmla="*/ 295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44" h="755">
                  <a:moveTo>
                    <a:pt x="0" y="295"/>
                  </a:moveTo>
                  <a:lnTo>
                    <a:pt x="202" y="315"/>
                  </a:lnTo>
                  <a:lnTo>
                    <a:pt x="230" y="0"/>
                  </a:lnTo>
                  <a:lnTo>
                    <a:pt x="392" y="10"/>
                  </a:lnTo>
                  <a:lnTo>
                    <a:pt x="385" y="147"/>
                  </a:lnTo>
                  <a:lnTo>
                    <a:pt x="401" y="161"/>
                  </a:lnTo>
                  <a:lnTo>
                    <a:pt x="416" y="161"/>
                  </a:lnTo>
                  <a:lnTo>
                    <a:pt x="428" y="174"/>
                  </a:lnTo>
                  <a:lnTo>
                    <a:pt x="452" y="179"/>
                  </a:lnTo>
                  <a:lnTo>
                    <a:pt x="501" y="202"/>
                  </a:lnTo>
                  <a:lnTo>
                    <a:pt x="509" y="192"/>
                  </a:lnTo>
                  <a:lnTo>
                    <a:pt x="541" y="212"/>
                  </a:lnTo>
                  <a:lnTo>
                    <a:pt x="582" y="211"/>
                  </a:lnTo>
                  <a:lnTo>
                    <a:pt x="611" y="202"/>
                  </a:lnTo>
                  <a:lnTo>
                    <a:pt x="650" y="194"/>
                  </a:lnTo>
                  <a:lnTo>
                    <a:pt x="687" y="215"/>
                  </a:lnTo>
                  <a:lnTo>
                    <a:pt x="692" y="222"/>
                  </a:lnTo>
                  <a:lnTo>
                    <a:pt x="712" y="222"/>
                  </a:lnTo>
                  <a:lnTo>
                    <a:pt x="716" y="334"/>
                  </a:lnTo>
                  <a:lnTo>
                    <a:pt x="744" y="389"/>
                  </a:lnTo>
                  <a:lnTo>
                    <a:pt x="734" y="431"/>
                  </a:lnTo>
                  <a:lnTo>
                    <a:pt x="735" y="467"/>
                  </a:lnTo>
                  <a:lnTo>
                    <a:pt x="724" y="485"/>
                  </a:lnTo>
                  <a:lnTo>
                    <a:pt x="728" y="491"/>
                  </a:lnTo>
                  <a:lnTo>
                    <a:pt x="697" y="501"/>
                  </a:lnTo>
                  <a:lnTo>
                    <a:pt x="673" y="503"/>
                  </a:lnTo>
                  <a:lnTo>
                    <a:pt x="677" y="485"/>
                  </a:lnTo>
                  <a:lnTo>
                    <a:pt x="664" y="496"/>
                  </a:lnTo>
                  <a:lnTo>
                    <a:pt x="666" y="519"/>
                  </a:lnTo>
                  <a:lnTo>
                    <a:pt x="649" y="540"/>
                  </a:lnTo>
                  <a:lnTo>
                    <a:pt x="562" y="588"/>
                  </a:lnTo>
                  <a:lnTo>
                    <a:pt x="534" y="620"/>
                  </a:lnTo>
                  <a:lnTo>
                    <a:pt x="507" y="687"/>
                  </a:lnTo>
                  <a:lnTo>
                    <a:pt x="529" y="755"/>
                  </a:lnTo>
                  <a:lnTo>
                    <a:pt x="508" y="755"/>
                  </a:lnTo>
                  <a:lnTo>
                    <a:pt x="413" y="720"/>
                  </a:lnTo>
                  <a:lnTo>
                    <a:pt x="403" y="689"/>
                  </a:lnTo>
                  <a:lnTo>
                    <a:pt x="393" y="676"/>
                  </a:lnTo>
                  <a:lnTo>
                    <a:pt x="390" y="636"/>
                  </a:lnTo>
                  <a:lnTo>
                    <a:pt x="372" y="622"/>
                  </a:lnTo>
                  <a:lnTo>
                    <a:pt x="320" y="516"/>
                  </a:lnTo>
                  <a:lnTo>
                    <a:pt x="295" y="498"/>
                  </a:lnTo>
                  <a:lnTo>
                    <a:pt x="288" y="480"/>
                  </a:lnTo>
                  <a:lnTo>
                    <a:pt x="214" y="476"/>
                  </a:lnTo>
                  <a:lnTo>
                    <a:pt x="174" y="526"/>
                  </a:lnTo>
                  <a:lnTo>
                    <a:pt x="106" y="474"/>
                  </a:lnTo>
                  <a:lnTo>
                    <a:pt x="85" y="403"/>
                  </a:lnTo>
                  <a:lnTo>
                    <a:pt x="20" y="336"/>
                  </a:lnTo>
                  <a:lnTo>
                    <a:pt x="13" y="313"/>
                  </a:lnTo>
                  <a:lnTo>
                    <a:pt x="4" y="310"/>
                  </a:lnTo>
                  <a:lnTo>
                    <a:pt x="0" y="295"/>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0" name="Freeform 344"/>
            <p:cNvSpPr>
              <a:spLocks noEditPoints="1"/>
            </p:cNvSpPr>
            <p:nvPr/>
          </p:nvSpPr>
          <p:spPr bwMode="auto">
            <a:xfrm>
              <a:off x="1422401" y="3362326"/>
              <a:ext cx="1193800" cy="1212850"/>
            </a:xfrm>
            <a:custGeom>
              <a:avLst/>
              <a:gdLst>
                <a:gd name="T0" fmla="*/ 780 w 2849"/>
                <a:gd name="T1" fmla="*/ 1075 h 2608"/>
                <a:gd name="T2" fmla="*/ 1499 w 2849"/>
                <a:gd name="T3" fmla="*/ 34 h 2608"/>
                <a:gd name="T4" fmla="*/ 1544 w 2849"/>
                <a:gd name="T5" fmla="*/ 551 h 2608"/>
                <a:gd name="T6" fmla="*/ 1648 w 2849"/>
                <a:gd name="T7" fmla="*/ 597 h 2608"/>
                <a:gd name="T8" fmla="*/ 1916 w 2849"/>
                <a:gd name="T9" fmla="*/ 690 h 2608"/>
                <a:gd name="T10" fmla="*/ 2071 w 2849"/>
                <a:gd name="T11" fmla="*/ 725 h 2608"/>
                <a:gd name="T12" fmla="*/ 2326 w 2849"/>
                <a:gd name="T13" fmla="*/ 689 h 2608"/>
                <a:gd name="T14" fmla="*/ 2629 w 2849"/>
                <a:gd name="T15" fmla="*/ 738 h 2608"/>
                <a:gd name="T16" fmla="*/ 2727 w 2849"/>
                <a:gd name="T17" fmla="*/ 772 h 2608"/>
                <a:gd name="T18" fmla="*/ 2848 w 2849"/>
                <a:gd name="T19" fmla="*/ 1346 h 2608"/>
                <a:gd name="T20" fmla="*/ 2811 w 2849"/>
                <a:gd name="T21" fmla="*/ 1617 h 2608"/>
                <a:gd name="T22" fmla="*/ 2787 w 2849"/>
                <a:gd name="T23" fmla="*/ 1693 h 2608"/>
                <a:gd name="T24" fmla="*/ 2565 w 2849"/>
                <a:gd name="T25" fmla="*/ 1748 h 2608"/>
                <a:gd name="T26" fmla="*/ 2590 w 2849"/>
                <a:gd name="T27" fmla="*/ 1683 h 2608"/>
                <a:gd name="T28" fmla="*/ 2549 w 2849"/>
                <a:gd name="T29" fmla="*/ 1796 h 2608"/>
                <a:gd name="T30" fmla="*/ 2154 w 2849"/>
                <a:gd name="T31" fmla="*/ 2034 h 2608"/>
                <a:gd name="T32" fmla="*/ 1951 w 2849"/>
                <a:gd name="T33" fmla="*/ 2353 h 2608"/>
                <a:gd name="T34" fmla="*/ 1940 w 2849"/>
                <a:gd name="T35" fmla="*/ 2608 h 2608"/>
                <a:gd name="T36" fmla="*/ 1525 w 2849"/>
                <a:gd name="T37" fmla="*/ 2372 h 2608"/>
                <a:gd name="T38" fmla="*/ 1477 w 2849"/>
                <a:gd name="T39" fmla="*/ 2188 h 2608"/>
                <a:gd name="T40" fmla="*/ 1213 w 2849"/>
                <a:gd name="T41" fmla="*/ 1784 h 2608"/>
                <a:gd name="T42" fmla="*/ 1091 w 2849"/>
                <a:gd name="T43" fmla="*/ 1659 h 2608"/>
                <a:gd name="T44" fmla="*/ 684 w 2849"/>
                <a:gd name="T45" fmla="*/ 1821 h 2608"/>
                <a:gd name="T46" fmla="*/ 322 w 2849"/>
                <a:gd name="T47" fmla="*/ 1394 h 2608"/>
                <a:gd name="T48" fmla="*/ 49 w 2849"/>
                <a:gd name="T49" fmla="*/ 1089 h 2608"/>
                <a:gd name="T50" fmla="*/ 1 w 2849"/>
                <a:gd name="T51" fmla="*/ 1026 h 2608"/>
                <a:gd name="T52" fmla="*/ 79 w 2849"/>
                <a:gd name="T53" fmla="*/ 1079 h 2608"/>
                <a:gd name="T54" fmla="*/ 352 w 2849"/>
                <a:gd name="T55" fmla="*/ 1384 h 2608"/>
                <a:gd name="T56" fmla="*/ 660 w 2849"/>
                <a:gd name="T57" fmla="*/ 1799 h 2608"/>
                <a:gd name="T58" fmla="*/ 1121 w 2849"/>
                <a:gd name="T59" fmla="*/ 1647 h 2608"/>
                <a:gd name="T60" fmla="*/ 1241 w 2849"/>
                <a:gd name="T61" fmla="*/ 1768 h 2608"/>
                <a:gd name="T62" fmla="*/ 1509 w 2849"/>
                <a:gd name="T63" fmla="*/ 2186 h 2608"/>
                <a:gd name="T64" fmla="*/ 1555 w 2849"/>
                <a:gd name="T65" fmla="*/ 2361 h 2608"/>
                <a:gd name="T66" fmla="*/ 1940 w 2849"/>
                <a:gd name="T67" fmla="*/ 2576 h 2608"/>
                <a:gd name="T68" fmla="*/ 1921 w 2849"/>
                <a:gd name="T69" fmla="*/ 2352 h 2608"/>
                <a:gd name="T70" fmla="*/ 2136 w 2849"/>
                <a:gd name="T71" fmla="*/ 2009 h 2608"/>
                <a:gd name="T72" fmla="*/ 2521 w 2849"/>
                <a:gd name="T73" fmla="*/ 1787 h 2608"/>
                <a:gd name="T74" fmla="*/ 2589 w 2849"/>
                <a:gd name="T75" fmla="*/ 1657 h 2608"/>
                <a:gd name="T76" fmla="*/ 2655 w 2849"/>
                <a:gd name="T77" fmla="*/ 1709 h 2608"/>
                <a:gd name="T78" fmla="*/ 2743 w 2849"/>
                <a:gd name="T79" fmla="*/ 1681 h 2608"/>
                <a:gd name="T80" fmla="*/ 2779 w 2849"/>
                <a:gd name="T81" fmla="*/ 1486 h 2608"/>
                <a:gd name="T82" fmla="*/ 2712 w 2849"/>
                <a:gd name="T83" fmla="*/ 1163 h 2608"/>
                <a:gd name="T84" fmla="*/ 2637 w 2849"/>
                <a:gd name="T85" fmla="*/ 789 h 2608"/>
                <a:gd name="T86" fmla="*/ 2471 w 2849"/>
                <a:gd name="T87" fmla="*/ 691 h 2608"/>
                <a:gd name="T88" fmla="*/ 2221 w 2849"/>
                <a:gd name="T89" fmla="*/ 751 h 2608"/>
                <a:gd name="T90" fmla="*/ 1954 w 2849"/>
                <a:gd name="T91" fmla="*/ 680 h 2608"/>
                <a:gd name="T92" fmla="*/ 1724 w 2849"/>
                <a:gd name="T93" fmla="*/ 643 h 2608"/>
                <a:gd name="T94" fmla="*/ 1589 w 2849"/>
                <a:gd name="T95" fmla="*/ 579 h 2608"/>
                <a:gd name="T96" fmla="*/ 1458 w 2849"/>
                <a:gd name="T97" fmla="*/ 517 h 2608"/>
                <a:gd name="T98" fmla="*/ 900 w 2849"/>
                <a:gd name="T99" fmla="*/ 18 h 2608"/>
                <a:gd name="T100" fmla="*/ 32 w 2849"/>
                <a:gd name="T101" fmla="*/ 1018 h 2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49" h="2608">
                  <a:moveTo>
                    <a:pt x="1" y="1026"/>
                  </a:moveTo>
                  <a:cubicBezTo>
                    <a:pt x="0" y="1021"/>
                    <a:pt x="1" y="1015"/>
                    <a:pt x="4" y="1011"/>
                  </a:cubicBezTo>
                  <a:cubicBezTo>
                    <a:pt x="8" y="1007"/>
                    <a:pt x="13" y="1005"/>
                    <a:pt x="18" y="1006"/>
                  </a:cubicBezTo>
                  <a:lnTo>
                    <a:pt x="780" y="1075"/>
                  </a:lnTo>
                  <a:lnTo>
                    <a:pt x="762" y="1090"/>
                  </a:lnTo>
                  <a:lnTo>
                    <a:pt x="868" y="15"/>
                  </a:lnTo>
                  <a:cubicBezTo>
                    <a:pt x="869" y="6"/>
                    <a:pt x="877" y="0"/>
                    <a:pt x="885" y="0"/>
                  </a:cubicBezTo>
                  <a:lnTo>
                    <a:pt x="1499" y="34"/>
                  </a:lnTo>
                  <a:cubicBezTo>
                    <a:pt x="1508" y="35"/>
                    <a:pt x="1515" y="42"/>
                    <a:pt x="1514" y="51"/>
                  </a:cubicBezTo>
                  <a:lnTo>
                    <a:pt x="1490" y="519"/>
                  </a:lnTo>
                  <a:lnTo>
                    <a:pt x="1483" y="505"/>
                  </a:lnTo>
                  <a:lnTo>
                    <a:pt x="1544" y="551"/>
                  </a:lnTo>
                  <a:lnTo>
                    <a:pt x="1534" y="547"/>
                  </a:lnTo>
                  <a:lnTo>
                    <a:pt x="1589" y="547"/>
                  </a:lnTo>
                  <a:cubicBezTo>
                    <a:pt x="1593" y="547"/>
                    <a:pt x="1597" y="549"/>
                    <a:pt x="1600" y="552"/>
                  </a:cubicBezTo>
                  <a:lnTo>
                    <a:pt x="1648" y="597"/>
                  </a:lnTo>
                  <a:lnTo>
                    <a:pt x="1640" y="593"/>
                  </a:lnTo>
                  <a:lnTo>
                    <a:pt x="1731" y="612"/>
                  </a:lnTo>
                  <a:cubicBezTo>
                    <a:pt x="1732" y="612"/>
                    <a:pt x="1733" y="612"/>
                    <a:pt x="1734" y="613"/>
                  </a:cubicBezTo>
                  <a:lnTo>
                    <a:pt x="1916" y="690"/>
                  </a:lnTo>
                  <a:lnTo>
                    <a:pt x="1898" y="694"/>
                  </a:lnTo>
                  <a:lnTo>
                    <a:pt x="1930" y="658"/>
                  </a:lnTo>
                  <a:cubicBezTo>
                    <a:pt x="1935" y="653"/>
                    <a:pt x="1943" y="651"/>
                    <a:pt x="1950" y="655"/>
                  </a:cubicBezTo>
                  <a:lnTo>
                    <a:pt x="2071" y="725"/>
                  </a:lnTo>
                  <a:lnTo>
                    <a:pt x="2063" y="723"/>
                  </a:lnTo>
                  <a:lnTo>
                    <a:pt x="2220" y="719"/>
                  </a:lnTo>
                  <a:lnTo>
                    <a:pt x="2216" y="720"/>
                  </a:lnTo>
                  <a:lnTo>
                    <a:pt x="2326" y="689"/>
                  </a:lnTo>
                  <a:lnTo>
                    <a:pt x="2475" y="661"/>
                  </a:lnTo>
                  <a:cubicBezTo>
                    <a:pt x="2479" y="660"/>
                    <a:pt x="2482" y="661"/>
                    <a:pt x="2485" y="662"/>
                  </a:cubicBezTo>
                  <a:lnTo>
                    <a:pt x="2624" y="734"/>
                  </a:lnTo>
                  <a:cubicBezTo>
                    <a:pt x="2626" y="735"/>
                    <a:pt x="2627" y="736"/>
                    <a:pt x="2629" y="738"/>
                  </a:cubicBezTo>
                  <a:lnTo>
                    <a:pt x="2649" y="762"/>
                  </a:lnTo>
                  <a:lnTo>
                    <a:pt x="2637" y="757"/>
                  </a:lnTo>
                  <a:lnTo>
                    <a:pt x="2711" y="757"/>
                  </a:lnTo>
                  <a:cubicBezTo>
                    <a:pt x="2720" y="757"/>
                    <a:pt x="2727" y="763"/>
                    <a:pt x="2727" y="772"/>
                  </a:cubicBezTo>
                  <a:lnTo>
                    <a:pt x="2742" y="1155"/>
                  </a:lnTo>
                  <a:lnTo>
                    <a:pt x="2740" y="1148"/>
                  </a:lnTo>
                  <a:lnTo>
                    <a:pt x="2846" y="1334"/>
                  </a:lnTo>
                  <a:cubicBezTo>
                    <a:pt x="2848" y="1338"/>
                    <a:pt x="2849" y="1342"/>
                    <a:pt x="2848" y="1346"/>
                  </a:cubicBezTo>
                  <a:lnTo>
                    <a:pt x="2810" y="1490"/>
                  </a:lnTo>
                  <a:lnTo>
                    <a:pt x="2811" y="1485"/>
                  </a:lnTo>
                  <a:lnTo>
                    <a:pt x="2814" y="1608"/>
                  </a:lnTo>
                  <a:cubicBezTo>
                    <a:pt x="2814" y="1611"/>
                    <a:pt x="2813" y="1614"/>
                    <a:pt x="2811" y="1617"/>
                  </a:cubicBezTo>
                  <a:lnTo>
                    <a:pt x="2768" y="1679"/>
                  </a:lnTo>
                  <a:lnTo>
                    <a:pt x="2767" y="1660"/>
                  </a:lnTo>
                  <a:lnTo>
                    <a:pt x="2784" y="1678"/>
                  </a:lnTo>
                  <a:cubicBezTo>
                    <a:pt x="2787" y="1682"/>
                    <a:pt x="2789" y="1688"/>
                    <a:pt x="2787" y="1693"/>
                  </a:cubicBezTo>
                  <a:cubicBezTo>
                    <a:pt x="2786" y="1699"/>
                    <a:pt x="2782" y="1703"/>
                    <a:pt x="2777" y="1704"/>
                  </a:cubicBezTo>
                  <a:lnTo>
                    <a:pt x="2661" y="1740"/>
                  </a:lnTo>
                  <a:cubicBezTo>
                    <a:pt x="2660" y="1741"/>
                    <a:pt x="2659" y="1741"/>
                    <a:pt x="2658" y="1741"/>
                  </a:cubicBezTo>
                  <a:lnTo>
                    <a:pt x="2565" y="1748"/>
                  </a:lnTo>
                  <a:cubicBezTo>
                    <a:pt x="2559" y="1749"/>
                    <a:pt x="2554" y="1747"/>
                    <a:pt x="2551" y="1743"/>
                  </a:cubicBezTo>
                  <a:cubicBezTo>
                    <a:pt x="2548" y="1739"/>
                    <a:pt x="2547" y="1733"/>
                    <a:pt x="2548" y="1728"/>
                  </a:cubicBezTo>
                  <a:lnTo>
                    <a:pt x="2565" y="1666"/>
                  </a:lnTo>
                  <a:lnTo>
                    <a:pt x="2590" y="1683"/>
                  </a:lnTo>
                  <a:lnTo>
                    <a:pt x="2541" y="1721"/>
                  </a:lnTo>
                  <a:lnTo>
                    <a:pt x="2547" y="1707"/>
                  </a:lnTo>
                  <a:lnTo>
                    <a:pt x="2553" y="1784"/>
                  </a:lnTo>
                  <a:cubicBezTo>
                    <a:pt x="2553" y="1788"/>
                    <a:pt x="2552" y="1793"/>
                    <a:pt x="2549" y="1796"/>
                  </a:cubicBezTo>
                  <a:lnTo>
                    <a:pt x="2484" y="1869"/>
                  </a:lnTo>
                  <a:cubicBezTo>
                    <a:pt x="2483" y="1871"/>
                    <a:pt x="2481" y="1872"/>
                    <a:pt x="2480" y="1873"/>
                  </a:cubicBezTo>
                  <a:lnTo>
                    <a:pt x="2150" y="2037"/>
                  </a:lnTo>
                  <a:lnTo>
                    <a:pt x="2154" y="2034"/>
                  </a:lnTo>
                  <a:lnTo>
                    <a:pt x="2046" y="2142"/>
                  </a:lnTo>
                  <a:lnTo>
                    <a:pt x="2049" y="2137"/>
                  </a:lnTo>
                  <a:lnTo>
                    <a:pt x="1951" y="2365"/>
                  </a:lnTo>
                  <a:lnTo>
                    <a:pt x="1951" y="2353"/>
                  </a:lnTo>
                  <a:lnTo>
                    <a:pt x="2033" y="2587"/>
                  </a:lnTo>
                  <a:cubicBezTo>
                    <a:pt x="2034" y="2592"/>
                    <a:pt x="2034" y="2598"/>
                    <a:pt x="2031" y="2602"/>
                  </a:cubicBezTo>
                  <a:cubicBezTo>
                    <a:pt x="2028" y="2606"/>
                    <a:pt x="2023" y="2608"/>
                    <a:pt x="2018" y="2608"/>
                  </a:cubicBezTo>
                  <a:lnTo>
                    <a:pt x="1940" y="2608"/>
                  </a:lnTo>
                  <a:cubicBezTo>
                    <a:pt x="1938" y="2608"/>
                    <a:pt x="1936" y="2608"/>
                    <a:pt x="1935" y="2608"/>
                  </a:cubicBezTo>
                  <a:lnTo>
                    <a:pt x="1575" y="2487"/>
                  </a:lnTo>
                  <a:cubicBezTo>
                    <a:pt x="1570" y="2485"/>
                    <a:pt x="1567" y="2482"/>
                    <a:pt x="1565" y="2477"/>
                  </a:cubicBezTo>
                  <a:lnTo>
                    <a:pt x="1525" y="2372"/>
                  </a:lnTo>
                  <a:lnTo>
                    <a:pt x="1528" y="2377"/>
                  </a:lnTo>
                  <a:lnTo>
                    <a:pt x="1490" y="2333"/>
                  </a:lnTo>
                  <a:cubicBezTo>
                    <a:pt x="1488" y="2331"/>
                    <a:pt x="1486" y="2327"/>
                    <a:pt x="1486" y="2324"/>
                  </a:cubicBezTo>
                  <a:lnTo>
                    <a:pt x="1477" y="2188"/>
                  </a:lnTo>
                  <a:lnTo>
                    <a:pt x="1484" y="2200"/>
                  </a:lnTo>
                  <a:lnTo>
                    <a:pt x="1413" y="2151"/>
                  </a:lnTo>
                  <a:cubicBezTo>
                    <a:pt x="1411" y="2150"/>
                    <a:pt x="1410" y="2148"/>
                    <a:pt x="1408" y="2146"/>
                  </a:cubicBezTo>
                  <a:lnTo>
                    <a:pt x="1213" y="1784"/>
                  </a:lnTo>
                  <a:lnTo>
                    <a:pt x="1219" y="1789"/>
                  </a:lnTo>
                  <a:lnTo>
                    <a:pt x="1122" y="1727"/>
                  </a:lnTo>
                  <a:cubicBezTo>
                    <a:pt x="1119" y="1725"/>
                    <a:pt x="1117" y="1723"/>
                    <a:pt x="1116" y="1720"/>
                  </a:cubicBezTo>
                  <a:lnTo>
                    <a:pt x="1091" y="1659"/>
                  </a:lnTo>
                  <a:lnTo>
                    <a:pt x="1105" y="1669"/>
                  </a:lnTo>
                  <a:lnTo>
                    <a:pt x="825" y="1656"/>
                  </a:lnTo>
                  <a:lnTo>
                    <a:pt x="838" y="1651"/>
                  </a:lnTo>
                  <a:lnTo>
                    <a:pt x="684" y="1821"/>
                  </a:lnTo>
                  <a:cubicBezTo>
                    <a:pt x="679" y="1827"/>
                    <a:pt x="670" y="1828"/>
                    <a:pt x="663" y="1823"/>
                  </a:cubicBezTo>
                  <a:lnTo>
                    <a:pt x="407" y="1648"/>
                  </a:lnTo>
                  <a:cubicBezTo>
                    <a:pt x="404" y="1646"/>
                    <a:pt x="402" y="1643"/>
                    <a:pt x="401" y="1639"/>
                  </a:cubicBezTo>
                  <a:lnTo>
                    <a:pt x="322" y="1394"/>
                  </a:lnTo>
                  <a:lnTo>
                    <a:pt x="326" y="1401"/>
                  </a:lnTo>
                  <a:lnTo>
                    <a:pt x="78" y="1173"/>
                  </a:lnTo>
                  <a:cubicBezTo>
                    <a:pt x="76" y="1171"/>
                    <a:pt x="74" y="1169"/>
                    <a:pt x="73" y="1166"/>
                  </a:cubicBezTo>
                  <a:lnTo>
                    <a:pt x="49" y="1089"/>
                  </a:lnTo>
                  <a:lnTo>
                    <a:pt x="59" y="1099"/>
                  </a:lnTo>
                  <a:lnTo>
                    <a:pt x="25" y="1088"/>
                  </a:lnTo>
                  <a:cubicBezTo>
                    <a:pt x="20" y="1086"/>
                    <a:pt x="16" y="1082"/>
                    <a:pt x="14" y="1077"/>
                  </a:cubicBezTo>
                  <a:lnTo>
                    <a:pt x="1" y="1026"/>
                  </a:lnTo>
                  <a:close/>
                  <a:moveTo>
                    <a:pt x="45" y="1068"/>
                  </a:moveTo>
                  <a:lnTo>
                    <a:pt x="35" y="1057"/>
                  </a:lnTo>
                  <a:lnTo>
                    <a:pt x="69" y="1069"/>
                  </a:lnTo>
                  <a:cubicBezTo>
                    <a:pt x="74" y="1070"/>
                    <a:pt x="78" y="1074"/>
                    <a:pt x="79" y="1079"/>
                  </a:cubicBezTo>
                  <a:lnTo>
                    <a:pt x="104" y="1156"/>
                  </a:lnTo>
                  <a:lnTo>
                    <a:pt x="99" y="1149"/>
                  </a:lnTo>
                  <a:lnTo>
                    <a:pt x="348" y="1378"/>
                  </a:lnTo>
                  <a:cubicBezTo>
                    <a:pt x="350" y="1379"/>
                    <a:pt x="351" y="1382"/>
                    <a:pt x="352" y="1384"/>
                  </a:cubicBezTo>
                  <a:lnTo>
                    <a:pt x="432" y="1630"/>
                  </a:lnTo>
                  <a:lnTo>
                    <a:pt x="425" y="1621"/>
                  </a:lnTo>
                  <a:lnTo>
                    <a:pt x="681" y="1797"/>
                  </a:lnTo>
                  <a:lnTo>
                    <a:pt x="660" y="1799"/>
                  </a:lnTo>
                  <a:lnTo>
                    <a:pt x="814" y="1629"/>
                  </a:lnTo>
                  <a:cubicBezTo>
                    <a:pt x="817" y="1626"/>
                    <a:pt x="822" y="1624"/>
                    <a:pt x="826" y="1624"/>
                  </a:cubicBezTo>
                  <a:lnTo>
                    <a:pt x="1107" y="1637"/>
                  </a:lnTo>
                  <a:cubicBezTo>
                    <a:pt x="1113" y="1638"/>
                    <a:pt x="1119" y="1642"/>
                    <a:pt x="1121" y="1647"/>
                  </a:cubicBezTo>
                  <a:lnTo>
                    <a:pt x="1146" y="1708"/>
                  </a:lnTo>
                  <a:lnTo>
                    <a:pt x="1139" y="1700"/>
                  </a:lnTo>
                  <a:lnTo>
                    <a:pt x="1236" y="1762"/>
                  </a:lnTo>
                  <a:cubicBezTo>
                    <a:pt x="1238" y="1764"/>
                    <a:pt x="1240" y="1766"/>
                    <a:pt x="1241" y="1768"/>
                  </a:cubicBezTo>
                  <a:lnTo>
                    <a:pt x="1437" y="2130"/>
                  </a:lnTo>
                  <a:lnTo>
                    <a:pt x="1432" y="2125"/>
                  </a:lnTo>
                  <a:lnTo>
                    <a:pt x="1502" y="2174"/>
                  </a:lnTo>
                  <a:cubicBezTo>
                    <a:pt x="1506" y="2177"/>
                    <a:pt x="1508" y="2181"/>
                    <a:pt x="1509" y="2186"/>
                  </a:cubicBezTo>
                  <a:lnTo>
                    <a:pt x="1518" y="2322"/>
                  </a:lnTo>
                  <a:lnTo>
                    <a:pt x="1514" y="2312"/>
                  </a:lnTo>
                  <a:lnTo>
                    <a:pt x="1552" y="2356"/>
                  </a:lnTo>
                  <a:cubicBezTo>
                    <a:pt x="1553" y="2357"/>
                    <a:pt x="1554" y="2359"/>
                    <a:pt x="1555" y="2361"/>
                  </a:cubicBezTo>
                  <a:lnTo>
                    <a:pt x="1595" y="2466"/>
                  </a:lnTo>
                  <a:lnTo>
                    <a:pt x="1585" y="2457"/>
                  </a:lnTo>
                  <a:lnTo>
                    <a:pt x="1945" y="2577"/>
                  </a:lnTo>
                  <a:lnTo>
                    <a:pt x="1940" y="2576"/>
                  </a:lnTo>
                  <a:lnTo>
                    <a:pt x="2018" y="2576"/>
                  </a:lnTo>
                  <a:lnTo>
                    <a:pt x="2002" y="2598"/>
                  </a:lnTo>
                  <a:lnTo>
                    <a:pt x="1921" y="2364"/>
                  </a:lnTo>
                  <a:cubicBezTo>
                    <a:pt x="1920" y="2360"/>
                    <a:pt x="1920" y="2356"/>
                    <a:pt x="1921" y="2352"/>
                  </a:cubicBezTo>
                  <a:lnTo>
                    <a:pt x="2020" y="2124"/>
                  </a:lnTo>
                  <a:cubicBezTo>
                    <a:pt x="2021" y="2122"/>
                    <a:pt x="2022" y="2121"/>
                    <a:pt x="2023" y="2119"/>
                  </a:cubicBezTo>
                  <a:lnTo>
                    <a:pt x="2131" y="2012"/>
                  </a:lnTo>
                  <a:cubicBezTo>
                    <a:pt x="2133" y="2010"/>
                    <a:pt x="2134" y="2009"/>
                    <a:pt x="2136" y="2009"/>
                  </a:cubicBezTo>
                  <a:lnTo>
                    <a:pt x="2465" y="1845"/>
                  </a:lnTo>
                  <a:lnTo>
                    <a:pt x="2460" y="1848"/>
                  </a:lnTo>
                  <a:lnTo>
                    <a:pt x="2525" y="1775"/>
                  </a:lnTo>
                  <a:lnTo>
                    <a:pt x="2521" y="1787"/>
                  </a:lnTo>
                  <a:lnTo>
                    <a:pt x="2515" y="1709"/>
                  </a:lnTo>
                  <a:cubicBezTo>
                    <a:pt x="2515" y="1704"/>
                    <a:pt x="2517" y="1699"/>
                    <a:pt x="2521" y="1695"/>
                  </a:cubicBezTo>
                  <a:lnTo>
                    <a:pt x="2571" y="1658"/>
                  </a:lnTo>
                  <a:cubicBezTo>
                    <a:pt x="2576" y="1653"/>
                    <a:pt x="2584" y="1653"/>
                    <a:pt x="2589" y="1657"/>
                  </a:cubicBezTo>
                  <a:cubicBezTo>
                    <a:pt x="2595" y="1661"/>
                    <a:pt x="2598" y="1668"/>
                    <a:pt x="2596" y="1675"/>
                  </a:cubicBezTo>
                  <a:lnTo>
                    <a:pt x="2579" y="1737"/>
                  </a:lnTo>
                  <a:lnTo>
                    <a:pt x="2562" y="1717"/>
                  </a:lnTo>
                  <a:lnTo>
                    <a:pt x="2655" y="1709"/>
                  </a:lnTo>
                  <a:lnTo>
                    <a:pt x="2651" y="1710"/>
                  </a:lnTo>
                  <a:lnTo>
                    <a:pt x="2767" y="1674"/>
                  </a:lnTo>
                  <a:lnTo>
                    <a:pt x="2760" y="1700"/>
                  </a:lnTo>
                  <a:lnTo>
                    <a:pt x="2743" y="1681"/>
                  </a:lnTo>
                  <a:cubicBezTo>
                    <a:pt x="2738" y="1676"/>
                    <a:pt x="2737" y="1667"/>
                    <a:pt x="2742" y="1661"/>
                  </a:cubicBezTo>
                  <a:lnTo>
                    <a:pt x="2785" y="1599"/>
                  </a:lnTo>
                  <a:lnTo>
                    <a:pt x="2782" y="1609"/>
                  </a:lnTo>
                  <a:lnTo>
                    <a:pt x="2779" y="1486"/>
                  </a:lnTo>
                  <a:cubicBezTo>
                    <a:pt x="2779" y="1484"/>
                    <a:pt x="2779" y="1483"/>
                    <a:pt x="2779" y="1481"/>
                  </a:cubicBezTo>
                  <a:lnTo>
                    <a:pt x="2817" y="1338"/>
                  </a:lnTo>
                  <a:lnTo>
                    <a:pt x="2819" y="1350"/>
                  </a:lnTo>
                  <a:lnTo>
                    <a:pt x="2712" y="1163"/>
                  </a:lnTo>
                  <a:cubicBezTo>
                    <a:pt x="2711" y="1161"/>
                    <a:pt x="2710" y="1159"/>
                    <a:pt x="2710" y="1156"/>
                  </a:cubicBezTo>
                  <a:lnTo>
                    <a:pt x="2695" y="773"/>
                  </a:lnTo>
                  <a:lnTo>
                    <a:pt x="2711" y="789"/>
                  </a:lnTo>
                  <a:lnTo>
                    <a:pt x="2637" y="789"/>
                  </a:lnTo>
                  <a:cubicBezTo>
                    <a:pt x="2633" y="789"/>
                    <a:pt x="2628" y="787"/>
                    <a:pt x="2625" y="783"/>
                  </a:cubicBezTo>
                  <a:lnTo>
                    <a:pt x="2604" y="759"/>
                  </a:lnTo>
                  <a:lnTo>
                    <a:pt x="2609" y="762"/>
                  </a:lnTo>
                  <a:lnTo>
                    <a:pt x="2471" y="691"/>
                  </a:lnTo>
                  <a:lnTo>
                    <a:pt x="2481" y="692"/>
                  </a:lnTo>
                  <a:lnTo>
                    <a:pt x="2335" y="720"/>
                  </a:lnTo>
                  <a:lnTo>
                    <a:pt x="2225" y="750"/>
                  </a:lnTo>
                  <a:cubicBezTo>
                    <a:pt x="2223" y="751"/>
                    <a:pt x="2222" y="751"/>
                    <a:pt x="2221" y="751"/>
                  </a:cubicBezTo>
                  <a:lnTo>
                    <a:pt x="2063" y="755"/>
                  </a:lnTo>
                  <a:cubicBezTo>
                    <a:pt x="2061" y="755"/>
                    <a:pt x="2058" y="754"/>
                    <a:pt x="2055" y="753"/>
                  </a:cubicBezTo>
                  <a:lnTo>
                    <a:pt x="1934" y="683"/>
                  </a:lnTo>
                  <a:lnTo>
                    <a:pt x="1954" y="680"/>
                  </a:lnTo>
                  <a:lnTo>
                    <a:pt x="1921" y="715"/>
                  </a:lnTo>
                  <a:cubicBezTo>
                    <a:pt x="1917" y="721"/>
                    <a:pt x="1910" y="722"/>
                    <a:pt x="1903" y="720"/>
                  </a:cubicBezTo>
                  <a:lnTo>
                    <a:pt x="1721" y="642"/>
                  </a:lnTo>
                  <a:lnTo>
                    <a:pt x="1724" y="643"/>
                  </a:lnTo>
                  <a:lnTo>
                    <a:pt x="1633" y="624"/>
                  </a:lnTo>
                  <a:cubicBezTo>
                    <a:pt x="1631" y="624"/>
                    <a:pt x="1628" y="622"/>
                    <a:pt x="1626" y="620"/>
                  </a:cubicBezTo>
                  <a:lnTo>
                    <a:pt x="1578" y="575"/>
                  </a:lnTo>
                  <a:lnTo>
                    <a:pt x="1589" y="579"/>
                  </a:lnTo>
                  <a:lnTo>
                    <a:pt x="1534" y="579"/>
                  </a:lnTo>
                  <a:cubicBezTo>
                    <a:pt x="1531" y="579"/>
                    <a:pt x="1528" y="578"/>
                    <a:pt x="1525" y="576"/>
                  </a:cubicBezTo>
                  <a:lnTo>
                    <a:pt x="1464" y="531"/>
                  </a:lnTo>
                  <a:cubicBezTo>
                    <a:pt x="1460" y="528"/>
                    <a:pt x="1457" y="523"/>
                    <a:pt x="1458" y="517"/>
                  </a:cubicBezTo>
                  <a:lnTo>
                    <a:pt x="1482" y="50"/>
                  </a:lnTo>
                  <a:lnTo>
                    <a:pt x="1497" y="66"/>
                  </a:lnTo>
                  <a:lnTo>
                    <a:pt x="884" y="32"/>
                  </a:lnTo>
                  <a:lnTo>
                    <a:pt x="900" y="18"/>
                  </a:lnTo>
                  <a:lnTo>
                    <a:pt x="794" y="1093"/>
                  </a:lnTo>
                  <a:cubicBezTo>
                    <a:pt x="793" y="1102"/>
                    <a:pt x="786" y="1108"/>
                    <a:pt x="777" y="1107"/>
                  </a:cubicBezTo>
                  <a:lnTo>
                    <a:pt x="15" y="1038"/>
                  </a:lnTo>
                  <a:lnTo>
                    <a:pt x="32" y="1018"/>
                  </a:lnTo>
                  <a:lnTo>
                    <a:pt x="45" y="106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1" name="Freeform 345"/>
            <p:cNvSpPr>
              <a:spLocks/>
            </p:cNvSpPr>
            <p:nvPr/>
          </p:nvSpPr>
          <p:spPr bwMode="auto">
            <a:xfrm>
              <a:off x="4084638" y="2676526"/>
              <a:ext cx="53975" cy="60325"/>
            </a:xfrm>
            <a:custGeom>
              <a:avLst/>
              <a:gdLst>
                <a:gd name="T0" fmla="*/ 0 w 34"/>
                <a:gd name="T1" fmla="*/ 15 h 38"/>
                <a:gd name="T2" fmla="*/ 13 w 34"/>
                <a:gd name="T3" fmla="*/ 15 h 38"/>
                <a:gd name="T4" fmla="*/ 17 w 34"/>
                <a:gd name="T5" fmla="*/ 0 h 38"/>
                <a:gd name="T6" fmla="*/ 21 w 34"/>
                <a:gd name="T7" fmla="*/ 15 h 38"/>
                <a:gd name="T8" fmla="*/ 34 w 34"/>
                <a:gd name="T9" fmla="*/ 15 h 38"/>
                <a:gd name="T10" fmla="*/ 24 w 34"/>
                <a:gd name="T11" fmla="*/ 24 h 38"/>
                <a:gd name="T12" fmla="*/ 28 w 34"/>
                <a:gd name="T13" fmla="*/ 38 h 38"/>
                <a:gd name="T14" fmla="*/ 17 w 34"/>
                <a:gd name="T15" fmla="*/ 29 h 38"/>
                <a:gd name="T16" fmla="*/ 7 w 34"/>
                <a:gd name="T17" fmla="*/ 38 h 38"/>
                <a:gd name="T18" fmla="*/ 11 w 34"/>
                <a:gd name="T19" fmla="*/ 24 h 38"/>
                <a:gd name="T20" fmla="*/ 0 w 34"/>
                <a:gd name="T2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15"/>
                  </a:moveTo>
                  <a:lnTo>
                    <a:pt x="13" y="15"/>
                  </a:lnTo>
                  <a:lnTo>
                    <a:pt x="17" y="0"/>
                  </a:lnTo>
                  <a:lnTo>
                    <a:pt x="21" y="15"/>
                  </a:lnTo>
                  <a:lnTo>
                    <a:pt x="34" y="15"/>
                  </a:lnTo>
                  <a:lnTo>
                    <a:pt x="24" y="24"/>
                  </a:lnTo>
                  <a:lnTo>
                    <a:pt x="28" y="38"/>
                  </a:lnTo>
                  <a:lnTo>
                    <a:pt x="17" y="29"/>
                  </a:lnTo>
                  <a:lnTo>
                    <a:pt x="7" y="38"/>
                  </a:lnTo>
                  <a:lnTo>
                    <a:pt x="11" y="24"/>
                  </a:lnTo>
                  <a:lnTo>
                    <a:pt x="0" y="15"/>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2" name="Freeform 346"/>
            <p:cNvSpPr>
              <a:spLocks/>
            </p:cNvSpPr>
            <p:nvPr/>
          </p:nvSpPr>
          <p:spPr bwMode="auto">
            <a:xfrm>
              <a:off x="4306888" y="2468564"/>
              <a:ext cx="52388" cy="58738"/>
            </a:xfrm>
            <a:custGeom>
              <a:avLst/>
              <a:gdLst>
                <a:gd name="T0" fmla="*/ 0 w 33"/>
                <a:gd name="T1" fmla="*/ 14 h 37"/>
                <a:gd name="T2" fmla="*/ 13 w 33"/>
                <a:gd name="T3" fmla="*/ 14 h 37"/>
                <a:gd name="T4" fmla="*/ 17 w 33"/>
                <a:gd name="T5" fmla="*/ 0 h 37"/>
                <a:gd name="T6" fmla="*/ 21 w 33"/>
                <a:gd name="T7" fmla="*/ 14 h 37"/>
                <a:gd name="T8" fmla="*/ 33 w 33"/>
                <a:gd name="T9" fmla="*/ 14 h 37"/>
                <a:gd name="T10" fmla="*/ 23 w 33"/>
                <a:gd name="T11" fmla="*/ 23 h 37"/>
                <a:gd name="T12" fmla="*/ 27 w 33"/>
                <a:gd name="T13" fmla="*/ 37 h 37"/>
                <a:gd name="T14" fmla="*/ 17 w 33"/>
                <a:gd name="T15" fmla="*/ 29 h 37"/>
                <a:gd name="T16" fmla="*/ 6 w 33"/>
                <a:gd name="T17" fmla="*/ 37 h 37"/>
                <a:gd name="T18" fmla="*/ 10 w 33"/>
                <a:gd name="T19" fmla="*/ 23 h 37"/>
                <a:gd name="T20" fmla="*/ 0 w 33"/>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7">
                  <a:moveTo>
                    <a:pt x="0" y="14"/>
                  </a:moveTo>
                  <a:lnTo>
                    <a:pt x="13" y="14"/>
                  </a:lnTo>
                  <a:lnTo>
                    <a:pt x="17" y="0"/>
                  </a:lnTo>
                  <a:lnTo>
                    <a:pt x="21" y="14"/>
                  </a:lnTo>
                  <a:lnTo>
                    <a:pt x="33" y="14"/>
                  </a:lnTo>
                  <a:lnTo>
                    <a:pt x="23" y="23"/>
                  </a:lnTo>
                  <a:lnTo>
                    <a:pt x="27" y="37"/>
                  </a:lnTo>
                  <a:lnTo>
                    <a:pt x="17" y="29"/>
                  </a:lnTo>
                  <a:lnTo>
                    <a:pt x="6"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3" name="Freeform 347"/>
            <p:cNvSpPr>
              <a:spLocks/>
            </p:cNvSpPr>
            <p:nvPr/>
          </p:nvSpPr>
          <p:spPr bwMode="auto">
            <a:xfrm>
              <a:off x="3306763" y="3354389"/>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4 w 34"/>
                <a:gd name="T11" fmla="*/ 23 h 37"/>
                <a:gd name="T12" fmla="*/ 28 w 34"/>
                <a:gd name="T13" fmla="*/ 37 h 37"/>
                <a:gd name="T14" fmla="*/ 17 w 34"/>
                <a:gd name="T15" fmla="*/ 29 h 37"/>
                <a:gd name="T16" fmla="*/ 7 w 34"/>
                <a:gd name="T17" fmla="*/ 37 h 37"/>
                <a:gd name="T18" fmla="*/ 11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4" y="23"/>
                  </a:lnTo>
                  <a:lnTo>
                    <a:pt x="28" y="37"/>
                  </a:lnTo>
                  <a:lnTo>
                    <a:pt x="17" y="29"/>
                  </a:lnTo>
                  <a:lnTo>
                    <a:pt x="7" y="37"/>
                  </a:lnTo>
                  <a:lnTo>
                    <a:pt x="11"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4" name="Freeform 348"/>
            <p:cNvSpPr>
              <a:spLocks/>
            </p:cNvSpPr>
            <p:nvPr/>
          </p:nvSpPr>
          <p:spPr bwMode="auto">
            <a:xfrm>
              <a:off x="3333751" y="3376614"/>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4 w 34"/>
                <a:gd name="T11" fmla="*/ 23 h 37"/>
                <a:gd name="T12" fmla="*/ 28 w 34"/>
                <a:gd name="T13" fmla="*/ 37 h 37"/>
                <a:gd name="T14" fmla="*/ 17 w 34"/>
                <a:gd name="T15" fmla="*/ 29 h 37"/>
                <a:gd name="T16" fmla="*/ 7 w 34"/>
                <a:gd name="T17" fmla="*/ 37 h 37"/>
                <a:gd name="T18" fmla="*/ 11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4" y="23"/>
                  </a:lnTo>
                  <a:lnTo>
                    <a:pt x="28" y="37"/>
                  </a:lnTo>
                  <a:lnTo>
                    <a:pt x="17" y="29"/>
                  </a:lnTo>
                  <a:lnTo>
                    <a:pt x="7" y="37"/>
                  </a:lnTo>
                  <a:lnTo>
                    <a:pt x="11"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5" name="Freeform 349"/>
            <p:cNvSpPr>
              <a:spLocks/>
            </p:cNvSpPr>
            <p:nvPr/>
          </p:nvSpPr>
          <p:spPr bwMode="auto">
            <a:xfrm>
              <a:off x="2951163" y="2720976"/>
              <a:ext cx="53975" cy="60325"/>
            </a:xfrm>
            <a:custGeom>
              <a:avLst/>
              <a:gdLst>
                <a:gd name="T0" fmla="*/ 0 w 34"/>
                <a:gd name="T1" fmla="*/ 15 h 38"/>
                <a:gd name="T2" fmla="*/ 13 w 34"/>
                <a:gd name="T3" fmla="*/ 15 h 38"/>
                <a:gd name="T4" fmla="*/ 17 w 34"/>
                <a:gd name="T5" fmla="*/ 0 h 38"/>
                <a:gd name="T6" fmla="*/ 21 w 34"/>
                <a:gd name="T7" fmla="*/ 15 h 38"/>
                <a:gd name="T8" fmla="*/ 34 w 34"/>
                <a:gd name="T9" fmla="*/ 15 h 38"/>
                <a:gd name="T10" fmla="*/ 24 w 34"/>
                <a:gd name="T11" fmla="*/ 24 h 38"/>
                <a:gd name="T12" fmla="*/ 28 w 34"/>
                <a:gd name="T13" fmla="*/ 38 h 38"/>
                <a:gd name="T14" fmla="*/ 17 w 34"/>
                <a:gd name="T15" fmla="*/ 29 h 38"/>
                <a:gd name="T16" fmla="*/ 7 w 34"/>
                <a:gd name="T17" fmla="*/ 38 h 38"/>
                <a:gd name="T18" fmla="*/ 11 w 34"/>
                <a:gd name="T19" fmla="*/ 24 h 38"/>
                <a:gd name="T20" fmla="*/ 0 w 34"/>
                <a:gd name="T2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15"/>
                  </a:moveTo>
                  <a:lnTo>
                    <a:pt x="13" y="15"/>
                  </a:lnTo>
                  <a:lnTo>
                    <a:pt x="17" y="0"/>
                  </a:lnTo>
                  <a:lnTo>
                    <a:pt x="21" y="15"/>
                  </a:lnTo>
                  <a:lnTo>
                    <a:pt x="34" y="15"/>
                  </a:lnTo>
                  <a:lnTo>
                    <a:pt x="24" y="24"/>
                  </a:lnTo>
                  <a:lnTo>
                    <a:pt x="28" y="38"/>
                  </a:lnTo>
                  <a:lnTo>
                    <a:pt x="17" y="29"/>
                  </a:lnTo>
                  <a:lnTo>
                    <a:pt x="7" y="38"/>
                  </a:lnTo>
                  <a:lnTo>
                    <a:pt x="11" y="24"/>
                  </a:lnTo>
                  <a:lnTo>
                    <a:pt x="0" y="15"/>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6" name="Freeform 350"/>
            <p:cNvSpPr>
              <a:spLocks/>
            </p:cNvSpPr>
            <p:nvPr/>
          </p:nvSpPr>
          <p:spPr bwMode="auto">
            <a:xfrm>
              <a:off x="2978151" y="2736851"/>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4 w 34"/>
                <a:gd name="T11" fmla="*/ 23 h 37"/>
                <a:gd name="T12" fmla="*/ 28 w 34"/>
                <a:gd name="T13" fmla="*/ 37 h 37"/>
                <a:gd name="T14" fmla="*/ 17 w 34"/>
                <a:gd name="T15" fmla="*/ 28 h 37"/>
                <a:gd name="T16" fmla="*/ 7 w 34"/>
                <a:gd name="T17" fmla="*/ 37 h 37"/>
                <a:gd name="T18" fmla="*/ 11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4" y="23"/>
                  </a:lnTo>
                  <a:lnTo>
                    <a:pt x="28" y="37"/>
                  </a:lnTo>
                  <a:lnTo>
                    <a:pt x="17" y="28"/>
                  </a:lnTo>
                  <a:lnTo>
                    <a:pt x="7" y="37"/>
                  </a:lnTo>
                  <a:lnTo>
                    <a:pt x="11"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7" name="Freeform 351"/>
            <p:cNvSpPr>
              <a:spLocks/>
            </p:cNvSpPr>
            <p:nvPr/>
          </p:nvSpPr>
          <p:spPr bwMode="auto">
            <a:xfrm>
              <a:off x="2971801" y="2706689"/>
              <a:ext cx="53975" cy="60325"/>
            </a:xfrm>
            <a:custGeom>
              <a:avLst/>
              <a:gdLst>
                <a:gd name="T0" fmla="*/ 0 w 34"/>
                <a:gd name="T1" fmla="*/ 14 h 38"/>
                <a:gd name="T2" fmla="*/ 13 w 34"/>
                <a:gd name="T3" fmla="*/ 14 h 38"/>
                <a:gd name="T4" fmla="*/ 17 w 34"/>
                <a:gd name="T5" fmla="*/ 0 h 38"/>
                <a:gd name="T6" fmla="*/ 21 w 34"/>
                <a:gd name="T7" fmla="*/ 14 h 38"/>
                <a:gd name="T8" fmla="*/ 34 w 34"/>
                <a:gd name="T9" fmla="*/ 14 h 38"/>
                <a:gd name="T10" fmla="*/ 24 w 34"/>
                <a:gd name="T11" fmla="*/ 23 h 38"/>
                <a:gd name="T12" fmla="*/ 27 w 34"/>
                <a:gd name="T13" fmla="*/ 38 h 38"/>
                <a:gd name="T14" fmla="*/ 17 w 34"/>
                <a:gd name="T15" fmla="*/ 29 h 38"/>
                <a:gd name="T16" fmla="*/ 7 w 34"/>
                <a:gd name="T17" fmla="*/ 38 h 38"/>
                <a:gd name="T18" fmla="*/ 11 w 34"/>
                <a:gd name="T19" fmla="*/ 23 h 38"/>
                <a:gd name="T20" fmla="*/ 0 w 34"/>
                <a:gd name="T21" fmla="*/ 1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14"/>
                  </a:moveTo>
                  <a:lnTo>
                    <a:pt x="13" y="14"/>
                  </a:lnTo>
                  <a:lnTo>
                    <a:pt x="17" y="0"/>
                  </a:lnTo>
                  <a:lnTo>
                    <a:pt x="21" y="14"/>
                  </a:lnTo>
                  <a:lnTo>
                    <a:pt x="34" y="14"/>
                  </a:lnTo>
                  <a:lnTo>
                    <a:pt x="24" y="23"/>
                  </a:lnTo>
                  <a:lnTo>
                    <a:pt x="27" y="38"/>
                  </a:lnTo>
                  <a:lnTo>
                    <a:pt x="17" y="29"/>
                  </a:lnTo>
                  <a:lnTo>
                    <a:pt x="7" y="38"/>
                  </a:lnTo>
                  <a:lnTo>
                    <a:pt x="11"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8" name="Freeform 352"/>
            <p:cNvSpPr>
              <a:spLocks/>
            </p:cNvSpPr>
            <p:nvPr/>
          </p:nvSpPr>
          <p:spPr bwMode="auto">
            <a:xfrm>
              <a:off x="2998788" y="2736851"/>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3 w 34"/>
                <a:gd name="T11" fmla="*/ 23 h 37"/>
                <a:gd name="T12" fmla="*/ 27 w 34"/>
                <a:gd name="T13" fmla="*/ 37 h 37"/>
                <a:gd name="T14" fmla="*/ 17 w 34"/>
                <a:gd name="T15" fmla="*/ 28 h 37"/>
                <a:gd name="T16" fmla="*/ 7 w 34"/>
                <a:gd name="T17" fmla="*/ 37 h 37"/>
                <a:gd name="T18" fmla="*/ 10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3" y="23"/>
                  </a:lnTo>
                  <a:lnTo>
                    <a:pt x="27" y="37"/>
                  </a:lnTo>
                  <a:lnTo>
                    <a:pt x="17" y="28"/>
                  </a:lnTo>
                  <a:lnTo>
                    <a:pt x="7"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9" name="Freeform 353"/>
            <p:cNvSpPr>
              <a:spLocks/>
            </p:cNvSpPr>
            <p:nvPr/>
          </p:nvSpPr>
          <p:spPr bwMode="auto">
            <a:xfrm>
              <a:off x="511176" y="3473451"/>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3 w 34"/>
                <a:gd name="T11" fmla="*/ 23 h 37"/>
                <a:gd name="T12" fmla="*/ 27 w 34"/>
                <a:gd name="T13" fmla="*/ 37 h 37"/>
                <a:gd name="T14" fmla="*/ 17 w 34"/>
                <a:gd name="T15" fmla="*/ 29 h 37"/>
                <a:gd name="T16" fmla="*/ 6 w 34"/>
                <a:gd name="T17" fmla="*/ 37 h 37"/>
                <a:gd name="T18" fmla="*/ 10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3" y="23"/>
                  </a:lnTo>
                  <a:lnTo>
                    <a:pt x="27" y="37"/>
                  </a:lnTo>
                  <a:lnTo>
                    <a:pt x="17" y="29"/>
                  </a:lnTo>
                  <a:lnTo>
                    <a:pt x="6"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0" name="Freeform 354"/>
            <p:cNvSpPr>
              <a:spLocks/>
            </p:cNvSpPr>
            <p:nvPr/>
          </p:nvSpPr>
          <p:spPr bwMode="auto">
            <a:xfrm>
              <a:off x="1563688" y="3413126"/>
              <a:ext cx="53975" cy="60325"/>
            </a:xfrm>
            <a:custGeom>
              <a:avLst/>
              <a:gdLst>
                <a:gd name="T0" fmla="*/ 0 w 34"/>
                <a:gd name="T1" fmla="*/ 15 h 38"/>
                <a:gd name="T2" fmla="*/ 13 w 34"/>
                <a:gd name="T3" fmla="*/ 15 h 38"/>
                <a:gd name="T4" fmla="*/ 17 w 34"/>
                <a:gd name="T5" fmla="*/ 0 h 38"/>
                <a:gd name="T6" fmla="*/ 21 w 34"/>
                <a:gd name="T7" fmla="*/ 15 h 38"/>
                <a:gd name="T8" fmla="*/ 34 w 34"/>
                <a:gd name="T9" fmla="*/ 15 h 38"/>
                <a:gd name="T10" fmla="*/ 23 w 34"/>
                <a:gd name="T11" fmla="*/ 24 h 38"/>
                <a:gd name="T12" fmla="*/ 27 w 34"/>
                <a:gd name="T13" fmla="*/ 38 h 38"/>
                <a:gd name="T14" fmla="*/ 17 w 34"/>
                <a:gd name="T15" fmla="*/ 29 h 38"/>
                <a:gd name="T16" fmla="*/ 7 w 34"/>
                <a:gd name="T17" fmla="*/ 38 h 38"/>
                <a:gd name="T18" fmla="*/ 11 w 34"/>
                <a:gd name="T19" fmla="*/ 24 h 38"/>
                <a:gd name="T20" fmla="*/ 0 w 34"/>
                <a:gd name="T21" fmla="*/ 1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0" y="15"/>
                  </a:moveTo>
                  <a:lnTo>
                    <a:pt x="13" y="15"/>
                  </a:lnTo>
                  <a:lnTo>
                    <a:pt x="17" y="0"/>
                  </a:lnTo>
                  <a:lnTo>
                    <a:pt x="21" y="15"/>
                  </a:lnTo>
                  <a:lnTo>
                    <a:pt x="34" y="15"/>
                  </a:lnTo>
                  <a:lnTo>
                    <a:pt x="23" y="24"/>
                  </a:lnTo>
                  <a:lnTo>
                    <a:pt x="27" y="38"/>
                  </a:lnTo>
                  <a:lnTo>
                    <a:pt x="17" y="29"/>
                  </a:lnTo>
                  <a:lnTo>
                    <a:pt x="7" y="38"/>
                  </a:lnTo>
                  <a:lnTo>
                    <a:pt x="11" y="24"/>
                  </a:lnTo>
                  <a:lnTo>
                    <a:pt x="0" y="15"/>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1" name="Freeform 355"/>
            <p:cNvSpPr>
              <a:spLocks/>
            </p:cNvSpPr>
            <p:nvPr/>
          </p:nvSpPr>
          <p:spPr bwMode="auto">
            <a:xfrm>
              <a:off x="1376363" y="3406776"/>
              <a:ext cx="52388" cy="58738"/>
            </a:xfrm>
            <a:custGeom>
              <a:avLst/>
              <a:gdLst>
                <a:gd name="T0" fmla="*/ 0 w 33"/>
                <a:gd name="T1" fmla="*/ 14 h 37"/>
                <a:gd name="T2" fmla="*/ 13 w 33"/>
                <a:gd name="T3" fmla="*/ 14 h 37"/>
                <a:gd name="T4" fmla="*/ 17 w 33"/>
                <a:gd name="T5" fmla="*/ 0 h 37"/>
                <a:gd name="T6" fmla="*/ 21 w 33"/>
                <a:gd name="T7" fmla="*/ 14 h 37"/>
                <a:gd name="T8" fmla="*/ 33 w 33"/>
                <a:gd name="T9" fmla="*/ 14 h 37"/>
                <a:gd name="T10" fmla="*/ 23 w 33"/>
                <a:gd name="T11" fmla="*/ 23 h 37"/>
                <a:gd name="T12" fmla="*/ 27 w 33"/>
                <a:gd name="T13" fmla="*/ 37 h 37"/>
                <a:gd name="T14" fmla="*/ 17 w 33"/>
                <a:gd name="T15" fmla="*/ 28 h 37"/>
                <a:gd name="T16" fmla="*/ 6 w 33"/>
                <a:gd name="T17" fmla="*/ 37 h 37"/>
                <a:gd name="T18" fmla="*/ 10 w 33"/>
                <a:gd name="T19" fmla="*/ 23 h 37"/>
                <a:gd name="T20" fmla="*/ 0 w 33"/>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7">
                  <a:moveTo>
                    <a:pt x="0" y="14"/>
                  </a:moveTo>
                  <a:lnTo>
                    <a:pt x="13" y="14"/>
                  </a:lnTo>
                  <a:lnTo>
                    <a:pt x="17" y="0"/>
                  </a:lnTo>
                  <a:lnTo>
                    <a:pt x="21" y="14"/>
                  </a:lnTo>
                  <a:lnTo>
                    <a:pt x="33" y="14"/>
                  </a:lnTo>
                  <a:lnTo>
                    <a:pt x="23" y="23"/>
                  </a:lnTo>
                  <a:lnTo>
                    <a:pt x="27" y="37"/>
                  </a:lnTo>
                  <a:lnTo>
                    <a:pt x="17" y="28"/>
                  </a:lnTo>
                  <a:lnTo>
                    <a:pt x="6"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2" name="Freeform 356"/>
            <p:cNvSpPr>
              <a:spLocks/>
            </p:cNvSpPr>
            <p:nvPr/>
          </p:nvSpPr>
          <p:spPr bwMode="auto">
            <a:xfrm>
              <a:off x="249238" y="2908301"/>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4 w 34"/>
                <a:gd name="T11" fmla="*/ 23 h 37"/>
                <a:gd name="T12" fmla="*/ 28 w 34"/>
                <a:gd name="T13" fmla="*/ 37 h 37"/>
                <a:gd name="T14" fmla="*/ 17 w 34"/>
                <a:gd name="T15" fmla="*/ 28 h 37"/>
                <a:gd name="T16" fmla="*/ 7 w 34"/>
                <a:gd name="T17" fmla="*/ 37 h 37"/>
                <a:gd name="T18" fmla="*/ 11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4" y="23"/>
                  </a:lnTo>
                  <a:lnTo>
                    <a:pt x="28" y="37"/>
                  </a:lnTo>
                  <a:lnTo>
                    <a:pt x="17" y="28"/>
                  </a:lnTo>
                  <a:lnTo>
                    <a:pt x="7" y="37"/>
                  </a:lnTo>
                  <a:lnTo>
                    <a:pt x="11"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3" name="Freeform 357"/>
            <p:cNvSpPr>
              <a:spLocks/>
            </p:cNvSpPr>
            <p:nvPr/>
          </p:nvSpPr>
          <p:spPr bwMode="auto">
            <a:xfrm>
              <a:off x="1074738" y="2476501"/>
              <a:ext cx="52388" cy="58738"/>
            </a:xfrm>
            <a:custGeom>
              <a:avLst/>
              <a:gdLst>
                <a:gd name="T0" fmla="*/ 0 w 33"/>
                <a:gd name="T1" fmla="*/ 14 h 37"/>
                <a:gd name="T2" fmla="*/ 13 w 33"/>
                <a:gd name="T3" fmla="*/ 14 h 37"/>
                <a:gd name="T4" fmla="*/ 17 w 33"/>
                <a:gd name="T5" fmla="*/ 0 h 37"/>
                <a:gd name="T6" fmla="*/ 21 w 33"/>
                <a:gd name="T7" fmla="*/ 14 h 37"/>
                <a:gd name="T8" fmla="*/ 33 w 33"/>
                <a:gd name="T9" fmla="*/ 14 h 37"/>
                <a:gd name="T10" fmla="*/ 23 w 33"/>
                <a:gd name="T11" fmla="*/ 23 h 37"/>
                <a:gd name="T12" fmla="*/ 27 w 33"/>
                <a:gd name="T13" fmla="*/ 37 h 37"/>
                <a:gd name="T14" fmla="*/ 17 w 33"/>
                <a:gd name="T15" fmla="*/ 28 h 37"/>
                <a:gd name="T16" fmla="*/ 6 w 33"/>
                <a:gd name="T17" fmla="*/ 37 h 37"/>
                <a:gd name="T18" fmla="*/ 10 w 33"/>
                <a:gd name="T19" fmla="*/ 23 h 37"/>
                <a:gd name="T20" fmla="*/ 0 w 33"/>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7">
                  <a:moveTo>
                    <a:pt x="0" y="14"/>
                  </a:moveTo>
                  <a:lnTo>
                    <a:pt x="13" y="14"/>
                  </a:lnTo>
                  <a:lnTo>
                    <a:pt x="17" y="0"/>
                  </a:lnTo>
                  <a:lnTo>
                    <a:pt x="21" y="14"/>
                  </a:lnTo>
                  <a:lnTo>
                    <a:pt x="33" y="14"/>
                  </a:lnTo>
                  <a:lnTo>
                    <a:pt x="23" y="23"/>
                  </a:lnTo>
                  <a:lnTo>
                    <a:pt x="27" y="37"/>
                  </a:lnTo>
                  <a:lnTo>
                    <a:pt x="17" y="28"/>
                  </a:lnTo>
                  <a:lnTo>
                    <a:pt x="6"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4" name="Freeform 358"/>
            <p:cNvSpPr>
              <a:spLocks/>
            </p:cNvSpPr>
            <p:nvPr/>
          </p:nvSpPr>
          <p:spPr bwMode="auto">
            <a:xfrm>
              <a:off x="1389063" y="3421064"/>
              <a:ext cx="53975" cy="66675"/>
            </a:xfrm>
            <a:custGeom>
              <a:avLst/>
              <a:gdLst>
                <a:gd name="T0" fmla="*/ 0 w 34"/>
                <a:gd name="T1" fmla="*/ 16 h 42"/>
                <a:gd name="T2" fmla="*/ 13 w 34"/>
                <a:gd name="T3" fmla="*/ 16 h 42"/>
                <a:gd name="T4" fmla="*/ 17 w 34"/>
                <a:gd name="T5" fmla="*/ 0 h 42"/>
                <a:gd name="T6" fmla="*/ 21 w 34"/>
                <a:gd name="T7" fmla="*/ 16 h 42"/>
                <a:gd name="T8" fmla="*/ 34 w 34"/>
                <a:gd name="T9" fmla="*/ 16 h 42"/>
                <a:gd name="T10" fmla="*/ 24 w 34"/>
                <a:gd name="T11" fmla="*/ 26 h 42"/>
                <a:gd name="T12" fmla="*/ 28 w 34"/>
                <a:gd name="T13" fmla="*/ 42 h 42"/>
                <a:gd name="T14" fmla="*/ 17 w 34"/>
                <a:gd name="T15" fmla="*/ 32 h 42"/>
                <a:gd name="T16" fmla="*/ 7 w 34"/>
                <a:gd name="T17" fmla="*/ 42 h 42"/>
                <a:gd name="T18" fmla="*/ 11 w 34"/>
                <a:gd name="T19" fmla="*/ 26 h 42"/>
                <a:gd name="T20" fmla="*/ 0 w 34"/>
                <a:gd name="T21" fmla="*/ 1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2">
                  <a:moveTo>
                    <a:pt x="0" y="16"/>
                  </a:moveTo>
                  <a:lnTo>
                    <a:pt x="13" y="16"/>
                  </a:lnTo>
                  <a:lnTo>
                    <a:pt x="17" y="0"/>
                  </a:lnTo>
                  <a:lnTo>
                    <a:pt x="21" y="16"/>
                  </a:lnTo>
                  <a:lnTo>
                    <a:pt x="34" y="16"/>
                  </a:lnTo>
                  <a:lnTo>
                    <a:pt x="24" y="26"/>
                  </a:lnTo>
                  <a:lnTo>
                    <a:pt x="28" y="42"/>
                  </a:lnTo>
                  <a:lnTo>
                    <a:pt x="17" y="32"/>
                  </a:lnTo>
                  <a:lnTo>
                    <a:pt x="7" y="42"/>
                  </a:lnTo>
                  <a:lnTo>
                    <a:pt x="11" y="26"/>
                  </a:lnTo>
                  <a:lnTo>
                    <a:pt x="0" y="16"/>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5" name="Freeform 359"/>
            <p:cNvSpPr>
              <a:spLocks/>
            </p:cNvSpPr>
            <p:nvPr/>
          </p:nvSpPr>
          <p:spPr bwMode="auto">
            <a:xfrm>
              <a:off x="1570038" y="3390901"/>
              <a:ext cx="53975" cy="68263"/>
            </a:xfrm>
            <a:custGeom>
              <a:avLst/>
              <a:gdLst>
                <a:gd name="T0" fmla="*/ 0 w 34"/>
                <a:gd name="T1" fmla="*/ 16 h 43"/>
                <a:gd name="T2" fmla="*/ 13 w 34"/>
                <a:gd name="T3" fmla="*/ 16 h 43"/>
                <a:gd name="T4" fmla="*/ 17 w 34"/>
                <a:gd name="T5" fmla="*/ 0 h 43"/>
                <a:gd name="T6" fmla="*/ 21 w 34"/>
                <a:gd name="T7" fmla="*/ 16 h 43"/>
                <a:gd name="T8" fmla="*/ 34 w 34"/>
                <a:gd name="T9" fmla="*/ 16 h 43"/>
                <a:gd name="T10" fmla="*/ 24 w 34"/>
                <a:gd name="T11" fmla="*/ 26 h 43"/>
                <a:gd name="T12" fmla="*/ 28 w 34"/>
                <a:gd name="T13" fmla="*/ 43 h 43"/>
                <a:gd name="T14" fmla="*/ 17 w 34"/>
                <a:gd name="T15" fmla="*/ 33 h 43"/>
                <a:gd name="T16" fmla="*/ 7 w 34"/>
                <a:gd name="T17" fmla="*/ 43 h 43"/>
                <a:gd name="T18" fmla="*/ 11 w 34"/>
                <a:gd name="T19" fmla="*/ 26 h 43"/>
                <a:gd name="T20" fmla="*/ 0 w 34"/>
                <a:gd name="T21" fmla="*/ 16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43">
                  <a:moveTo>
                    <a:pt x="0" y="16"/>
                  </a:moveTo>
                  <a:lnTo>
                    <a:pt x="13" y="16"/>
                  </a:lnTo>
                  <a:lnTo>
                    <a:pt x="17" y="0"/>
                  </a:lnTo>
                  <a:lnTo>
                    <a:pt x="21" y="16"/>
                  </a:lnTo>
                  <a:lnTo>
                    <a:pt x="34" y="16"/>
                  </a:lnTo>
                  <a:lnTo>
                    <a:pt x="24" y="26"/>
                  </a:lnTo>
                  <a:lnTo>
                    <a:pt x="28" y="43"/>
                  </a:lnTo>
                  <a:lnTo>
                    <a:pt x="17" y="33"/>
                  </a:lnTo>
                  <a:lnTo>
                    <a:pt x="7" y="43"/>
                  </a:lnTo>
                  <a:lnTo>
                    <a:pt x="11" y="26"/>
                  </a:lnTo>
                  <a:lnTo>
                    <a:pt x="0" y="16"/>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6" name="Freeform 360"/>
            <p:cNvSpPr>
              <a:spLocks/>
            </p:cNvSpPr>
            <p:nvPr/>
          </p:nvSpPr>
          <p:spPr bwMode="auto">
            <a:xfrm>
              <a:off x="1403351" y="3406776"/>
              <a:ext cx="52388" cy="58738"/>
            </a:xfrm>
            <a:custGeom>
              <a:avLst/>
              <a:gdLst>
                <a:gd name="T0" fmla="*/ 0 w 33"/>
                <a:gd name="T1" fmla="*/ 14 h 37"/>
                <a:gd name="T2" fmla="*/ 13 w 33"/>
                <a:gd name="T3" fmla="*/ 14 h 37"/>
                <a:gd name="T4" fmla="*/ 16 w 33"/>
                <a:gd name="T5" fmla="*/ 0 h 37"/>
                <a:gd name="T6" fmla="*/ 21 w 33"/>
                <a:gd name="T7" fmla="*/ 14 h 37"/>
                <a:gd name="T8" fmla="*/ 33 w 33"/>
                <a:gd name="T9" fmla="*/ 14 h 37"/>
                <a:gd name="T10" fmla="*/ 23 w 33"/>
                <a:gd name="T11" fmla="*/ 23 h 37"/>
                <a:gd name="T12" fmla="*/ 27 w 33"/>
                <a:gd name="T13" fmla="*/ 37 h 37"/>
                <a:gd name="T14" fmla="*/ 16 w 33"/>
                <a:gd name="T15" fmla="*/ 28 h 37"/>
                <a:gd name="T16" fmla="*/ 6 w 33"/>
                <a:gd name="T17" fmla="*/ 37 h 37"/>
                <a:gd name="T18" fmla="*/ 10 w 33"/>
                <a:gd name="T19" fmla="*/ 23 h 37"/>
                <a:gd name="T20" fmla="*/ 0 w 33"/>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37">
                  <a:moveTo>
                    <a:pt x="0" y="14"/>
                  </a:moveTo>
                  <a:lnTo>
                    <a:pt x="13" y="14"/>
                  </a:lnTo>
                  <a:lnTo>
                    <a:pt x="16" y="0"/>
                  </a:lnTo>
                  <a:lnTo>
                    <a:pt x="21" y="14"/>
                  </a:lnTo>
                  <a:lnTo>
                    <a:pt x="33" y="14"/>
                  </a:lnTo>
                  <a:lnTo>
                    <a:pt x="23" y="23"/>
                  </a:lnTo>
                  <a:lnTo>
                    <a:pt x="27" y="37"/>
                  </a:lnTo>
                  <a:lnTo>
                    <a:pt x="16" y="28"/>
                  </a:lnTo>
                  <a:lnTo>
                    <a:pt x="6"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7" name="Freeform 361"/>
            <p:cNvSpPr>
              <a:spLocks/>
            </p:cNvSpPr>
            <p:nvPr/>
          </p:nvSpPr>
          <p:spPr bwMode="auto">
            <a:xfrm>
              <a:off x="4165601" y="2662239"/>
              <a:ext cx="53975" cy="58738"/>
            </a:xfrm>
            <a:custGeom>
              <a:avLst/>
              <a:gdLst>
                <a:gd name="T0" fmla="*/ 0 w 34"/>
                <a:gd name="T1" fmla="*/ 14 h 37"/>
                <a:gd name="T2" fmla="*/ 13 w 34"/>
                <a:gd name="T3" fmla="*/ 14 h 37"/>
                <a:gd name="T4" fmla="*/ 17 w 34"/>
                <a:gd name="T5" fmla="*/ 0 h 37"/>
                <a:gd name="T6" fmla="*/ 21 w 34"/>
                <a:gd name="T7" fmla="*/ 14 h 37"/>
                <a:gd name="T8" fmla="*/ 34 w 34"/>
                <a:gd name="T9" fmla="*/ 14 h 37"/>
                <a:gd name="T10" fmla="*/ 23 w 34"/>
                <a:gd name="T11" fmla="*/ 23 h 37"/>
                <a:gd name="T12" fmla="*/ 27 w 34"/>
                <a:gd name="T13" fmla="*/ 37 h 37"/>
                <a:gd name="T14" fmla="*/ 17 w 34"/>
                <a:gd name="T15" fmla="*/ 29 h 37"/>
                <a:gd name="T16" fmla="*/ 7 w 34"/>
                <a:gd name="T17" fmla="*/ 37 h 37"/>
                <a:gd name="T18" fmla="*/ 10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1" y="14"/>
                  </a:lnTo>
                  <a:lnTo>
                    <a:pt x="34" y="14"/>
                  </a:lnTo>
                  <a:lnTo>
                    <a:pt x="23" y="23"/>
                  </a:lnTo>
                  <a:lnTo>
                    <a:pt x="27" y="37"/>
                  </a:lnTo>
                  <a:lnTo>
                    <a:pt x="17" y="29"/>
                  </a:lnTo>
                  <a:lnTo>
                    <a:pt x="7" y="37"/>
                  </a:lnTo>
                  <a:lnTo>
                    <a:pt x="10"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8" name="Freeform 362"/>
            <p:cNvSpPr>
              <a:spLocks/>
            </p:cNvSpPr>
            <p:nvPr/>
          </p:nvSpPr>
          <p:spPr bwMode="auto">
            <a:xfrm>
              <a:off x="228601" y="2922589"/>
              <a:ext cx="53975" cy="58738"/>
            </a:xfrm>
            <a:custGeom>
              <a:avLst/>
              <a:gdLst>
                <a:gd name="T0" fmla="*/ 0 w 34"/>
                <a:gd name="T1" fmla="*/ 14 h 37"/>
                <a:gd name="T2" fmla="*/ 13 w 34"/>
                <a:gd name="T3" fmla="*/ 14 h 37"/>
                <a:gd name="T4" fmla="*/ 17 w 34"/>
                <a:gd name="T5" fmla="*/ 0 h 37"/>
                <a:gd name="T6" fmla="*/ 22 w 34"/>
                <a:gd name="T7" fmla="*/ 14 h 37"/>
                <a:gd name="T8" fmla="*/ 34 w 34"/>
                <a:gd name="T9" fmla="*/ 14 h 37"/>
                <a:gd name="T10" fmla="*/ 24 w 34"/>
                <a:gd name="T11" fmla="*/ 23 h 37"/>
                <a:gd name="T12" fmla="*/ 28 w 34"/>
                <a:gd name="T13" fmla="*/ 37 h 37"/>
                <a:gd name="T14" fmla="*/ 17 w 34"/>
                <a:gd name="T15" fmla="*/ 29 h 37"/>
                <a:gd name="T16" fmla="*/ 7 w 34"/>
                <a:gd name="T17" fmla="*/ 37 h 37"/>
                <a:gd name="T18" fmla="*/ 11 w 34"/>
                <a:gd name="T19" fmla="*/ 23 h 37"/>
                <a:gd name="T20" fmla="*/ 0 w 34"/>
                <a:gd name="T21" fmla="*/ 1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7">
                  <a:moveTo>
                    <a:pt x="0" y="14"/>
                  </a:moveTo>
                  <a:lnTo>
                    <a:pt x="13" y="14"/>
                  </a:lnTo>
                  <a:lnTo>
                    <a:pt x="17" y="0"/>
                  </a:lnTo>
                  <a:lnTo>
                    <a:pt x="22" y="14"/>
                  </a:lnTo>
                  <a:lnTo>
                    <a:pt x="34" y="14"/>
                  </a:lnTo>
                  <a:lnTo>
                    <a:pt x="24" y="23"/>
                  </a:lnTo>
                  <a:lnTo>
                    <a:pt x="28" y="37"/>
                  </a:lnTo>
                  <a:lnTo>
                    <a:pt x="17" y="29"/>
                  </a:lnTo>
                  <a:lnTo>
                    <a:pt x="7" y="37"/>
                  </a:lnTo>
                  <a:lnTo>
                    <a:pt x="11" y="23"/>
                  </a:lnTo>
                  <a:lnTo>
                    <a:pt x="0" y="14"/>
                  </a:lnTo>
                  <a:close/>
                </a:path>
              </a:pathLst>
            </a:custGeom>
            <a:solidFill>
              <a:srgbClr val="0D3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9" name="Rectangle 363"/>
            <p:cNvSpPr>
              <a:spLocks noChangeArrowheads="1"/>
            </p:cNvSpPr>
            <p:nvPr/>
          </p:nvSpPr>
          <p:spPr bwMode="auto">
            <a:xfrm>
              <a:off x="1273176" y="1598614"/>
              <a:ext cx="2305050" cy="246063"/>
            </a:xfrm>
            <a:prstGeom prst="rect">
              <a:avLst/>
            </a:prstGeom>
            <a:noFill/>
            <a:ln>
              <a:noFill/>
            </a:ln>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1600" b="1" i="1" dirty="0" smtClean="0">
                  <a:solidFill>
                    <a:srgbClr val="000099"/>
                  </a:solidFill>
                  <a:latin typeface="Calibri"/>
                </a:rPr>
                <a:t>EM Historical Cleanup Sites</a:t>
              </a:r>
              <a:endParaRPr lang="en-US" altLang="en-US" b="1" i="1" dirty="0" smtClean="0">
                <a:solidFill>
                  <a:srgbClr val="000099"/>
                </a:solidFill>
                <a:latin typeface="Calibri"/>
              </a:endParaRPr>
            </a:p>
          </p:txBody>
        </p:sp>
        <p:sp>
          <p:nvSpPr>
            <p:cNvPr id="170" name="Freeform 364"/>
            <p:cNvSpPr>
              <a:spLocks/>
            </p:cNvSpPr>
            <p:nvPr/>
          </p:nvSpPr>
          <p:spPr bwMode="auto">
            <a:xfrm>
              <a:off x="2187576" y="427672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1" name="Freeform 365"/>
            <p:cNvSpPr>
              <a:spLocks/>
            </p:cNvSpPr>
            <p:nvPr/>
          </p:nvSpPr>
          <p:spPr bwMode="auto">
            <a:xfrm>
              <a:off x="1611313" y="3733801"/>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2" name="Freeform 366"/>
            <p:cNvSpPr>
              <a:spLocks/>
            </p:cNvSpPr>
            <p:nvPr/>
          </p:nvSpPr>
          <p:spPr bwMode="auto">
            <a:xfrm>
              <a:off x="1550988" y="3778251"/>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3" name="Freeform 367"/>
            <p:cNvSpPr>
              <a:spLocks/>
            </p:cNvSpPr>
            <p:nvPr/>
          </p:nvSpPr>
          <p:spPr bwMode="auto">
            <a:xfrm>
              <a:off x="1422401" y="3675064"/>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4" name="Freeform 368"/>
            <p:cNvSpPr>
              <a:spLocks/>
            </p:cNvSpPr>
            <p:nvPr/>
          </p:nvSpPr>
          <p:spPr bwMode="auto">
            <a:xfrm>
              <a:off x="1617663" y="35623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5" name="Freeform 369"/>
            <p:cNvSpPr>
              <a:spLocks/>
            </p:cNvSpPr>
            <p:nvPr/>
          </p:nvSpPr>
          <p:spPr bwMode="auto">
            <a:xfrm>
              <a:off x="1597026" y="358457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6" name="Freeform 370"/>
            <p:cNvSpPr>
              <a:spLocks/>
            </p:cNvSpPr>
            <p:nvPr/>
          </p:nvSpPr>
          <p:spPr bwMode="auto">
            <a:xfrm>
              <a:off x="1892301" y="345122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7" name="Freeform 371"/>
            <p:cNvSpPr>
              <a:spLocks/>
            </p:cNvSpPr>
            <p:nvPr/>
          </p:nvSpPr>
          <p:spPr bwMode="auto">
            <a:xfrm>
              <a:off x="1376363" y="3406776"/>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8" name="Freeform 372"/>
            <p:cNvSpPr>
              <a:spLocks/>
            </p:cNvSpPr>
            <p:nvPr/>
          </p:nvSpPr>
          <p:spPr bwMode="auto">
            <a:xfrm>
              <a:off x="1409701" y="34067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9" name="Freeform 373"/>
            <p:cNvSpPr>
              <a:spLocks/>
            </p:cNvSpPr>
            <p:nvPr/>
          </p:nvSpPr>
          <p:spPr bwMode="auto">
            <a:xfrm>
              <a:off x="1382713" y="34432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0" name="Freeform 374"/>
            <p:cNvSpPr>
              <a:spLocks/>
            </p:cNvSpPr>
            <p:nvPr/>
          </p:nvSpPr>
          <p:spPr bwMode="auto">
            <a:xfrm>
              <a:off x="1570038" y="34290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1" name="Freeform 375"/>
            <p:cNvSpPr>
              <a:spLocks/>
            </p:cNvSpPr>
            <p:nvPr/>
          </p:nvSpPr>
          <p:spPr bwMode="auto">
            <a:xfrm>
              <a:off x="1576388" y="339090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2" name="Freeform 376"/>
            <p:cNvSpPr>
              <a:spLocks/>
            </p:cNvSpPr>
            <p:nvPr/>
          </p:nvSpPr>
          <p:spPr bwMode="auto">
            <a:xfrm>
              <a:off x="1543051" y="339883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3" name="Freeform 377"/>
            <p:cNvSpPr>
              <a:spLocks/>
            </p:cNvSpPr>
            <p:nvPr/>
          </p:nvSpPr>
          <p:spPr bwMode="auto">
            <a:xfrm>
              <a:off x="1322388" y="3294064"/>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4" name="Freeform 378"/>
            <p:cNvSpPr>
              <a:spLocks/>
            </p:cNvSpPr>
            <p:nvPr/>
          </p:nvSpPr>
          <p:spPr bwMode="auto">
            <a:xfrm>
              <a:off x="1195388" y="3249614"/>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5" name="Freeform 379"/>
            <p:cNvSpPr>
              <a:spLocks/>
            </p:cNvSpPr>
            <p:nvPr/>
          </p:nvSpPr>
          <p:spPr bwMode="auto">
            <a:xfrm>
              <a:off x="1014413" y="3316289"/>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6" name="Freeform 380"/>
            <p:cNvSpPr>
              <a:spLocks/>
            </p:cNvSpPr>
            <p:nvPr/>
          </p:nvSpPr>
          <p:spPr bwMode="auto">
            <a:xfrm>
              <a:off x="773113" y="3138489"/>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7" name="Freeform 381"/>
            <p:cNvSpPr>
              <a:spLocks/>
            </p:cNvSpPr>
            <p:nvPr/>
          </p:nvSpPr>
          <p:spPr bwMode="auto">
            <a:xfrm>
              <a:off x="644526" y="332422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8" name="Freeform 382"/>
            <p:cNvSpPr>
              <a:spLocks/>
            </p:cNvSpPr>
            <p:nvPr/>
          </p:nvSpPr>
          <p:spPr bwMode="auto">
            <a:xfrm>
              <a:off x="638176" y="35321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9" name="Freeform 383"/>
            <p:cNvSpPr>
              <a:spLocks/>
            </p:cNvSpPr>
            <p:nvPr/>
          </p:nvSpPr>
          <p:spPr bwMode="auto">
            <a:xfrm>
              <a:off x="511176" y="348773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Freeform 384"/>
            <p:cNvSpPr>
              <a:spLocks/>
            </p:cNvSpPr>
            <p:nvPr/>
          </p:nvSpPr>
          <p:spPr bwMode="auto">
            <a:xfrm>
              <a:off x="490538" y="34432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1" name="Freeform 385"/>
            <p:cNvSpPr>
              <a:spLocks/>
            </p:cNvSpPr>
            <p:nvPr/>
          </p:nvSpPr>
          <p:spPr bwMode="auto">
            <a:xfrm>
              <a:off x="288926" y="360045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192" name="Freeform 386"/>
            <p:cNvSpPr>
              <a:spLocks/>
            </p:cNvSpPr>
            <p:nvPr/>
          </p:nvSpPr>
          <p:spPr bwMode="auto">
            <a:xfrm>
              <a:off x="390526" y="33401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3" name="Freeform 387"/>
            <p:cNvSpPr>
              <a:spLocks/>
            </p:cNvSpPr>
            <p:nvPr/>
          </p:nvSpPr>
          <p:spPr bwMode="auto">
            <a:xfrm>
              <a:off x="288926" y="293052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4" name="Freeform 388"/>
            <p:cNvSpPr>
              <a:spLocks/>
            </p:cNvSpPr>
            <p:nvPr/>
          </p:nvSpPr>
          <p:spPr bwMode="auto">
            <a:xfrm>
              <a:off x="236538" y="2967039"/>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5" name="Freeform 389"/>
            <p:cNvSpPr>
              <a:spLocks/>
            </p:cNvSpPr>
            <p:nvPr/>
          </p:nvSpPr>
          <p:spPr bwMode="auto">
            <a:xfrm>
              <a:off x="249238" y="29083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6" name="Freeform 390"/>
            <p:cNvSpPr>
              <a:spLocks/>
            </p:cNvSpPr>
            <p:nvPr/>
          </p:nvSpPr>
          <p:spPr bwMode="auto">
            <a:xfrm>
              <a:off x="215901" y="29146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7" name="Freeform 391"/>
            <p:cNvSpPr>
              <a:spLocks/>
            </p:cNvSpPr>
            <p:nvPr/>
          </p:nvSpPr>
          <p:spPr bwMode="auto">
            <a:xfrm>
              <a:off x="236538" y="2900364"/>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8" name="Freeform 392"/>
            <p:cNvSpPr>
              <a:spLocks/>
            </p:cNvSpPr>
            <p:nvPr/>
          </p:nvSpPr>
          <p:spPr bwMode="auto">
            <a:xfrm>
              <a:off x="1154113" y="315277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9" name="Freeform 393"/>
            <p:cNvSpPr>
              <a:spLocks/>
            </p:cNvSpPr>
            <p:nvPr/>
          </p:nvSpPr>
          <p:spPr bwMode="auto">
            <a:xfrm>
              <a:off x="1222376" y="3100389"/>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0" name="Freeform 394"/>
            <p:cNvSpPr>
              <a:spLocks/>
            </p:cNvSpPr>
            <p:nvPr/>
          </p:nvSpPr>
          <p:spPr bwMode="auto">
            <a:xfrm>
              <a:off x="1228726" y="2944814"/>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1" name="Freeform 395"/>
            <p:cNvSpPr>
              <a:spLocks/>
            </p:cNvSpPr>
            <p:nvPr/>
          </p:nvSpPr>
          <p:spPr bwMode="auto">
            <a:xfrm>
              <a:off x="1081088" y="27590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2" name="Freeform 396"/>
            <p:cNvSpPr>
              <a:spLocks/>
            </p:cNvSpPr>
            <p:nvPr/>
          </p:nvSpPr>
          <p:spPr bwMode="auto">
            <a:xfrm>
              <a:off x="1524001" y="3197226"/>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3" name="Freeform 397"/>
            <p:cNvSpPr>
              <a:spLocks/>
            </p:cNvSpPr>
            <p:nvPr/>
          </p:nvSpPr>
          <p:spPr bwMode="auto">
            <a:xfrm>
              <a:off x="1644651" y="3033714"/>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4" name="Freeform 398"/>
            <p:cNvSpPr>
              <a:spLocks/>
            </p:cNvSpPr>
            <p:nvPr/>
          </p:nvSpPr>
          <p:spPr bwMode="auto">
            <a:xfrm>
              <a:off x="1443038" y="31305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5" name="Freeform 399"/>
            <p:cNvSpPr>
              <a:spLocks/>
            </p:cNvSpPr>
            <p:nvPr/>
          </p:nvSpPr>
          <p:spPr bwMode="auto">
            <a:xfrm>
              <a:off x="1349376" y="3138489"/>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6" name="Freeform 400"/>
            <p:cNvSpPr>
              <a:spLocks/>
            </p:cNvSpPr>
            <p:nvPr/>
          </p:nvSpPr>
          <p:spPr bwMode="auto">
            <a:xfrm>
              <a:off x="1322388" y="31242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7" name="Freeform 401"/>
            <p:cNvSpPr>
              <a:spLocks/>
            </p:cNvSpPr>
            <p:nvPr/>
          </p:nvSpPr>
          <p:spPr bwMode="auto">
            <a:xfrm>
              <a:off x="1355726" y="29972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8" name="Freeform 402"/>
            <p:cNvSpPr>
              <a:spLocks/>
            </p:cNvSpPr>
            <p:nvPr/>
          </p:nvSpPr>
          <p:spPr bwMode="auto">
            <a:xfrm>
              <a:off x="1362076" y="29083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9" name="Freeform 403"/>
            <p:cNvSpPr>
              <a:spLocks/>
            </p:cNvSpPr>
            <p:nvPr/>
          </p:nvSpPr>
          <p:spPr bwMode="auto">
            <a:xfrm>
              <a:off x="1389063" y="28257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0" name="Freeform 404"/>
            <p:cNvSpPr>
              <a:spLocks/>
            </p:cNvSpPr>
            <p:nvPr/>
          </p:nvSpPr>
          <p:spPr bwMode="auto">
            <a:xfrm>
              <a:off x="1482726" y="28860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1" name="Freeform 405"/>
            <p:cNvSpPr>
              <a:spLocks/>
            </p:cNvSpPr>
            <p:nvPr/>
          </p:nvSpPr>
          <p:spPr bwMode="auto">
            <a:xfrm>
              <a:off x="1449388" y="2900364"/>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2" name="Freeform 406"/>
            <p:cNvSpPr>
              <a:spLocks/>
            </p:cNvSpPr>
            <p:nvPr/>
          </p:nvSpPr>
          <p:spPr bwMode="auto">
            <a:xfrm>
              <a:off x="477838" y="2379664"/>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3" name="Freeform 407"/>
            <p:cNvSpPr>
              <a:spLocks/>
            </p:cNvSpPr>
            <p:nvPr/>
          </p:nvSpPr>
          <p:spPr bwMode="auto">
            <a:xfrm>
              <a:off x="336551" y="2014539"/>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5" name="Freeform 409"/>
            <p:cNvSpPr>
              <a:spLocks/>
            </p:cNvSpPr>
            <p:nvPr/>
          </p:nvSpPr>
          <p:spPr bwMode="auto">
            <a:xfrm>
              <a:off x="738188" y="2014539"/>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6" name="Freeform 410"/>
            <p:cNvSpPr>
              <a:spLocks/>
            </p:cNvSpPr>
            <p:nvPr/>
          </p:nvSpPr>
          <p:spPr bwMode="auto">
            <a:xfrm>
              <a:off x="698501" y="20224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7" name="Freeform 411"/>
            <p:cNvSpPr>
              <a:spLocks/>
            </p:cNvSpPr>
            <p:nvPr/>
          </p:nvSpPr>
          <p:spPr bwMode="auto">
            <a:xfrm>
              <a:off x="725488" y="1992314"/>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8" name="Freeform 412"/>
            <p:cNvSpPr>
              <a:spLocks/>
            </p:cNvSpPr>
            <p:nvPr/>
          </p:nvSpPr>
          <p:spPr bwMode="auto">
            <a:xfrm>
              <a:off x="866776" y="2312989"/>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9" name="Freeform 413"/>
            <p:cNvSpPr>
              <a:spLocks/>
            </p:cNvSpPr>
            <p:nvPr/>
          </p:nvSpPr>
          <p:spPr bwMode="auto">
            <a:xfrm>
              <a:off x="1060451" y="2446339"/>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0" name="Freeform 414"/>
            <p:cNvSpPr>
              <a:spLocks/>
            </p:cNvSpPr>
            <p:nvPr/>
          </p:nvSpPr>
          <p:spPr bwMode="auto">
            <a:xfrm>
              <a:off x="1081088" y="24828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1" name="Freeform 415"/>
            <p:cNvSpPr>
              <a:spLocks/>
            </p:cNvSpPr>
            <p:nvPr/>
          </p:nvSpPr>
          <p:spPr bwMode="auto">
            <a:xfrm>
              <a:off x="1368426" y="250507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2" name="Freeform 416"/>
            <p:cNvSpPr>
              <a:spLocks/>
            </p:cNvSpPr>
            <p:nvPr/>
          </p:nvSpPr>
          <p:spPr bwMode="auto">
            <a:xfrm>
              <a:off x="1536701" y="2617789"/>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3" name="Freeform 417"/>
            <p:cNvSpPr>
              <a:spLocks/>
            </p:cNvSpPr>
            <p:nvPr/>
          </p:nvSpPr>
          <p:spPr bwMode="auto">
            <a:xfrm>
              <a:off x="1831976" y="222250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4" name="Freeform 418"/>
            <p:cNvSpPr>
              <a:spLocks/>
            </p:cNvSpPr>
            <p:nvPr/>
          </p:nvSpPr>
          <p:spPr bwMode="auto">
            <a:xfrm>
              <a:off x="1871663" y="21780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5" name="Freeform 419"/>
            <p:cNvSpPr>
              <a:spLocks/>
            </p:cNvSpPr>
            <p:nvPr/>
          </p:nvSpPr>
          <p:spPr bwMode="auto">
            <a:xfrm>
              <a:off x="2314576" y="2900364"/>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6" name="Freeform 420"/>
            <p:cNvSpPr>
              <a:spLocks/>
            </p:cNvSpPr>
            <p:nvPr/>
          </p:nvSpPr>
          <p:spPr bwMode="auto">
            <a:xfrm>
              <a:off x="2468563" y="301942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7" name="Freeform 421"/>
            <p:cNvSpPr>
              <a:spLocks/>
            </p:cNvSpPr>
            <p:nvPr/>
          </p:nvSpPr>
          <p:spPr bwMode="auto">
            <a:xfrm>
              <a:off x="2670176" y="272097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8" name="Freeform 422"/>
            <p:cNvSpPr>
              <a:spLocks/>
            </p:cNvSpPr>
            <p:nvPr/>
          </p:nvSpPr>
          <p:spPr bwMode="auto">
            <a:xfrm>
              <a:off x="2770188" y="306387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9" name="Freeform 423"/>
            <p:cNvSpPr>
              <a:spLocks/>
            </p:cNvSpPr>
            <p:nvPr/>
          </p:nvSpPr>
          <p:spPr bwMode="auto">
            <a:xfrm>
              <a:off x="2878138" y="31003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0" name="Freeform 424"/>
            <p:cNvSpPr>
              <a:spLocks/>
            </p:cNvSpPr>
            <p:nvPr/>
          </p:nvSpPr>
          <p:spPr bwMode="auto">
            <a:xfrm>
              <a:off x="3005138" y="2773364"/>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1" name="Freeform 425"/>
            <p:cNvSpPr>
              <a:spLocks/>
            </p:cNvSpPr>
            <p:nvPr/>
          </p:nvSpPr>
          <p:spPr bwMode="auto">
            <a:xfrm>
              <a:off x="2998788" y="273685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2" name="Freeform 426"/>
            <p:cNvSpPr>
              <a:spLocks/>
            </p:cNvSpPr>
            <p:nvPr/>
          </p:nvSpPr>
          <p:spPr bwMode="auto">
            <a:xfrm>
              <a:off x="2971801" y="27066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3" name="Freeform 427"/>
            <p:cNvSpPr>
              <a:spLocks/>
            </p:cNvSpPr>
            <p:nvPr/>
          </p:nvSpPr>
          <p:spPr bwMode="auto">
            <a:xfrm>
              <a:off x="2978151" y="275113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4" name="Freeform 428"/>
            <p:cNvSpPr>
              <a:spLocks/>
            </p:cNvSpPr>
            <p:nvPr/>
          </p:nvSpPr>
          <p:spPr bwMode="auto">
            <a:xfrm>
              <a:off x="2944813" y="2728914"/>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5" name="Freeform 429"/>
            <p:cNvSpPr>
              <a:spLocks/>
            </p:cNvSpPr>
            <p:nvPr/>
          </p:nvSpPr>
          <p:spPr bwMode="auto">
            <a:xfrm>
              <a:off x="3313113" y="26701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6" name="Freeform 430"/>
            <p:cNvSpPr>
              <a:spLocks/>
            </p:cNvSpPr>
            <p:nvPr/>
          </p:nvSpPr>
          <p:spPr bwMode="auto">
            <a:xfrm>
              <a:off x="3373438" y="2767014"/>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7" name="Freeform 431"/>
            <p:cNvSpPr>
              <a:spLocks/>
            </p:cNvSpPr>
            <p:nvPr/>
          </p:nvSpPr>
          <p:spPr bwMode="auto">
            <a:xfrm>
              <a:off x="3535363" y="27066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8" name="Freeform 432"/>
            <p:cNvSpPr>
              <a:spLocks/>
            </p:cNvSpPr>
            <p:nvPr/>
          </p:nvSpPr>
          <p:spPr bwMode="auto">
            <a:xfrm>
              <a:off x="3487738" y="284003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9" name="Freeform 433"/>
            <p:cNvSpPr>
              <a:spLocks/>
            </p:cNvSpPr>
            <p:nvPr/>
          </p:nvSpPr>
          <p:spPr bwMode="auto">
            <a:xfrm>
              <a:off x="3433763" y="289242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0" name="Freeform 434"/>
            <p:cNvSpPr>
              <a:spLocks/>
            </p:cNvSpPr>
            <p:nvPr/>
          </p:nvSpPr>
          <p:spPr bwMode="auto">
            <a:xfrm>
              <a:off x="3454401" y="3011489"/>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1" name="Freeform 435"/>
            <p:cNvSpPr>
              <a:spLocks/>
            </p:cNvSpPr>
            <p:nvPr/>
          </p:nvSpPr>
          <p:spPr bwMode="auto">
            <a:xfrm>
              <a:off x="3381376" y="3005139"/>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2" name="Freeform 436"/>
            <p:cNvSpPr>
              <a:spLocks/>
            </p:cNvSpPr>
            <p:nvPr/>
          </p:nvSpPr>
          <p:spPr bwMode="auto">
            <a:xfrm>
              <a:off x="3394076" y="2922589"/>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3" name="Freeform 437"/>
            <p:cNvSpPr>
              <a:spLocks/>
            </p:cNvSpPr>
            <p:nvPr/>
          </p:nvSpPr>
          <p:spPr bwMode="auto">
            <a:xfrm>
              <a:off x="3340101" y="289242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4" name="Freeform 438"/>
            <p:cNvSpPr>
              <a:spLocks/>
            </p:cNvSpPr>
            <p:nvPr/>
          </p:nvSpPr>
          <p:spPr bwMode="auto">
            <a:xfrm>
              <a:off x="3294063" y="2989264"/>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Freeform 440"/>
            <p:cNvSpPr>
              <a:spLocks/>
            </p:cNvSpPr>
            <p:nvPr/>
          </p:nvSpPr>
          <p:spPr bwMode="auto">
            <a:xfrm>
              <a:off x="3306763" y="295910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Freeform 441"/>
            <p:cNvSpPr>
              <a:spLocks/>
            </p:cNvSpPr>
            <p:nvPr/>
          </p:nvSpPr>
          <p:spPr bwMode="auto">
            <a:xfrm>
              <a:off x="3279775" y="2862263"/>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442"/>
            <p:cNvSpPr>
              <a:spLocks/>
            </p:cNvSpPr>
            <p:nvPr/>
          </p:nvSpPr>
          <p:spPr bwMode="auto">
            <a:xfrm>
              <a:off x="3300413" y="2840038"/>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443"/>
            <p:cNvSpPr>
              <a:spLocks/>
            </p:cNvSpPr>
            <p:nvPr/>
          </p:nvSpPr>
          <p:spPr bwMode="auto">
            <a:xfrm>
              <a:off x="3044825" y="3227388"/>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444"/>
            <p:cNvSpPr>
              <a:spLocks/>
            </p:cNvSpPr>
            <p:nvPr/>
          </p:nvSpPr>
          <p:spPr bwMode="auto">
            <a:xfrm>
              <a:off x="3427413" y="3116263"/>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445"/>
            <p:cNvSpPr>
              <a:spLocks/>
            </p:cNvSpPr>
            <p:nvPr/>
          </p:nvSpPr>
          <p:spPr bwMode="auto">
            <a:xfrm>
              <a:off x="3294063" y="338455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446"/>
            <p:cNvSpPr>
              <a:spLocks/>
            </p:cNvSpPr>
            <p:nvPr/>
          </p:nvSpPr>
          <p:spPr bwMode="auto">
            <a:xfrm>
              <a:off x="3306763" y="33464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447"/>
            <p:cNvSpPr>
              <a:spLocks/>
            </p:cNvSpPr>
            <p:nvPr/>
          </p:nvSpPr>
          <p:spPr bwMode="auto">
            <a:xfrm>
              <a:off x="3333750" y="338455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448"/>
            <p:cNvSpPr>
              <a:spLocks/>
            </p:cNvSpPr>
            <p:nvPr/>
          </p:nvSpPr>
          <p:spPr bwMode="auto">
            <a:xfrm>
              <a:off x="3562350" y="3548063"/>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Freeform 449"/>
            <p:cNvSpPr>
              <a:spLocks/>
            </p:cNvSpPr>
            <p:nvPr/>
          </p:nvSpPr>
          <p:spPr bwMode="auto">
            <a:xfrm>
              <a:off x="2944813" y="3935413"/>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Freeform 450"/>
            <p:cNvSpPr>
              <a:spLocks/>
            </p:cNvSpPr>
            <p:nvPr/>
          </p:nvSpPr>
          <p:spPr bwMode="auto">
            <a:xfrm>
              <a:off x="3676650" y="4195763"/>
              <a:ext cx="52388"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451"/>
            <p:cNvSpPr>
              <a:spLocks/>
            </p:cNvSpPr>
            <p:nvPr/>
          </p:nvSpPr>
          <p:spPr bwMode="auto">
            <a:xfrm>
              <a:off x="3695700" y="423227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452"/>
            <p:cNvSpPr>
              <a:spLocks/>
            </p:cNvSpPr>
            <p:nvPr/>
          </p:nvSpPr>
          <p:spPr bwMode="auto">
            <a:xfrm>
              <a:off x="3622675" y="2840038"/>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453"/>
            <p:cNvSpPr>
              <a:spLocks/>
            </p:cNvSpPr>
            <p:nvPr/>
          </p:nvSpPr>
          <p:spPr bwMode="auto">
            <a:xfrm>
              <a:off x="3608388" y="27813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Freeform 454"/>
            <p:cNvSpPr>
              <a:spLocks/>
            </p:cNvSpPr>
            <p:nvPr/>
          </p:nvSpPr>
          <p:spPr bwMode="auto">
            <a:xfrm>
              <a:off x="3656013" y="280352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Freeform 455"/>
            <p:cNvSpPr>
              <a:spLocks/>
            </p:cNvSpPr>
            <p:nvPr/>
          </p:nvSpPr>
          <p:spPr bwMode="auto">
            <a:xfrm>
              <a:off x="3695700" y="2587626"/>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Freeform 456"/>
            <p:cNvSpPr>
              <a:spLocks/>
            </p:cNvSpPr>
            <p:nvPr/>
          </p:nvSpPr>
          <p:spPr bwMode="auto">
            <a:xfrm>
              <a:off x="3695700" y="249872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Freeform 457"/>
            <p:cNvSpPr>
              <a:spLocks/>
            </p:cNvSpPr>
            <p:nvPr/>
          </p:nvSpPr>
          <p:spPr bwMode="auto">
            <a:xfrm>
              <a:off x="3716338" y="25431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Freeform 458"/>
            <p:cNvSpPr>
              <a:spLocks/>
            </p:cNvSpPr>
            <p:nvPr/>
          </p:nvSpPr>
          <p:spPr bwMode="auto">
            <a:xfrm>
              <a:off x="3743325" y="25431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Freeform 459"/>
            <p:cNvSpPr>
              <a:spLocks/>
            </p:cNvSpPr>
            <p:nvPr/>
          </p:nvSpPr>
          <p:spPr bwMode="auto">
            <a:xfrm>
              <a:off x="4065588" y="2460626"/>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 name="Freeform 460"/>
            <p:cNvSpPr>
              <a:spLocks/>
            </p:cNvSpPr>
            <p:nvPr/>
          </p:nvSpPr>
          <p:spPr bwMode="auto">
            <a:xfrm>
              <a:off x="4292600" y="2446338"/>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Freeform 461"/>
            <p:cNvSpPr>
              <a:spLocks/>
            </p:cNvSpPr>
            <p:nvPr/>
          </p:nvSpPr>
          <p:spPr bwMode="auto">
            <a:xfrm>
              <a:off x="4313238" y="2482851"/>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Freeform 462"/>
            <p:cNvSpPr>
              <a:spLocks/>
            </p:cNvSpPr>
            <p:nvPr/>
          </p:nvSpPr>
          <p:spPr bwMode="auto">
            <a:xfrm>
              <a:off x="4198938" y="2557463"/>
              <a:ext cx="53975"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Freeform 463"/>
            <p:cNvSpPr>
              <a:spLocks/>
            </p:cNvSpPr>
            <p:nvPr/>
          </p:nvSpPr>
          <p:spPr bwMode="auto">
            <a:xfrm>
              <a:off x="4144963" y="26701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9" name="Freeform 464"/>
            <p:cNvSpPr>
              <a:spLocks/>
            </p:cNvSpPr>
            <p:nvPr/>
          </p:nvSpPr>
          <p:spPr bwMode="auto">
            <a:xfrm>
              <a:off x="4171950" y="2662238"/>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Freeform 465"/>
            <p:cNvSpPr>
              <a:spLocks/>
            </p:cNvSpPr>
            <p:nvPr/>
          </p:nvSpPr>
          <p:spPr bwMode="auto">
            <a:xfrm>
              <a:off x="4105275" y="27590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1" name="Freeform 466"/>
            <p:cNvSpPr>
              <a:spLocks/>
            </p:cNvSpPr>
            <p:nvPr/>
          </p:nvSpPr>
          <p:spPr bwMode="auto">
            <a:xfrm>
              <a:off x="4098925" y="2720976"/>
              <a:ext cx="52388" cy="60325"/>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Freeform 467"/>
            <p:cNvSpPr>
              <a:spLocks/>
            </p:cNvSpPr>
            <p:nvPr/>
          </p:nvSpPr>
          <p:spPr bwMode="auto">
            <a:xfrm>
              <a:off x="4090988" y="2670176"/>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3" name="Freeform 468"/>
            <p:cNvSpPr>
              <a:spLocks/>
            </p:cNvSpPr>
            <p:nvPr/>
          </p:nvSpPr>
          <p:spPr bwMode="auto">
            <a:xfrm>
              <a:off x="4051300" y="2692401"/>
              <a:ext cx="53975" cy="58738"/>
            </a:xfrm>
            <a:custGeom>
              <a:avLst/>
              <a:gdLst>
                <a:gd name="T0" fmla="*/ 0 w 128"/>
                <a:gd name="T1" fmla="*/ 64 h 128"/>
                <a:gd name="T2" fmla="*/ 64 w 128"/>
                <a:gd name="T3" fmla="*/ 0 h 128"/>
                <a:gd name="T4" fmla="*/ 64 w 128"/>
                <a:gd name="T5" fmla="*/ 0 h 128"/>
                <a:gd name="T6" fmla="*/ 64 w 128"/>
                <a:gd name="T7" fmla="*/ 0 h 128"/>
                <a:gd name="T8" fmla="*/ 128 w 128"/>
                <a:gd name="T9" fmla="*/ 64 h 128"/>
                <a:gd name="T10" fmla="*/ 128 w 128"/>
                <a:gd name="T11" fmla="*/ 64 h 128"/>
                <a:gd name="T12" fmla="*/ 128 w 128"/>
                <a:gd name="T13" fmla="*/ 64 h 128"/>
                <a:gd name="T14" fmla="*/ 64 w 128"/>
                <a:gd name="T15" fmla="*/ 128 h 128"/>
                <a:gd name="T16" fmla="*/ 64 w 128"/>
                <a:gd name="T17" fmla="*/ 128 h 128"/>
                <a:gd name="T18" fmla="*/ 64 w 128"/>
                <a:gd name="T19" fmla="*/ 128 h 128"/>
                <a:gd name="T20" fmla="*/ 0 w 128"/>
                <a:gd name="T21" fmla="*/ 64 h 128"/>
                <a:gd name="T22" fmla="*/ 0 w 128"/>
                <a:gd name="T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 h="128">
                  <a:moveTo>
                    <a:pt x="0" y="64"/>
                  </a:moveTo>
                  <a:cubicBezTo>
                    <a:pt x="0" y="29"/>
                    <a:pt x="29" y="0"/>
                    <a:pt x="64" y="0"/>
                  </a:cubicBezTo>
                  <a:cubicBezTo>
                    <a:pt x="64" y="0"/>
                    <a:pt x="64" y="0"/>
                    <a:pt x="64" y="0"/>
                  </a:cubicBezTo>
                  <a:lnTo>
                    <a:pt x="64" y="0"/>
                  </a:lnTo>
                  <a:cubicBezTo>
                    <a:pt x="100" y="0"/>
                    <a:pt x="128" y="29"/>
                    <a:pt x="128" y="64"/>
                  </a:cubicBezTo>
                  <a:cubicBezTo>
                    <a:pt x="128" y="64"/>
                    <a:pt x="128" y="64"/>
                    <a:pt x="128" y="64"/>
                  </a:cubicBezTo>
                  <a:lnTo>
                    <a:pt x="128" y="64"/>
                  </a:lnTo>
                  <a:cubicBezTo>
                    <a:pt x="128" y="100"/>
                    <a:pt x="100" y="128"/>
                    <a:pt x="64" y="128"/>
                  </a:cubicBezTo>
                  <a:cubicBezTo>
                    <a:pt x="64" y="128"/>
                    <a:pt x="64" y="128"/>
                    <a:pt x="64" y="128"/>
                  </a:cubicBezTo>
                  <a:lnTo>
                    <a:pt x="64" y="128"/>
                  </a:lnTo>
                  <a:cubicBezTo>
                    <a:pt x="29" y="128"/>
                    <a:pt x="0" y="100"/>
                    <a:pt x="0" y="64"/>
                  </a:cubicBezTo>
                  <a:cubicBezTo>
                    <a:pt x="0" y="64"/>
                    <a:pt x="0" y="64"/>
                    <a:pt x="0" y="64"/>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49" name="AutoShape 3"/>
          <p:cNvSpPr>
            <a:spLocks noChangeAspect="1" noChangeArrowheads="1" noTextEdit="1"/>
          </p:cNvSpPr>
          <p:nvPr/>
        </p:nvSpPr>
        <p:spPr bwMode="auto">
          <a:xfrm>
            <a:off x="4600575" y="3135313"/>
            <a:ext cx="45085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70" name="Group 369"/>
          <p:cNvGrpSpPr/>
          <p:nvPr/>
        </p:nvGrpSpPr>
        <p:grpSpPr>
          <a:xfrm>
            <a:off x="4603750" y="3190496"/>
            <a:ext cx="4502151" cy="3142042"/>
            <a:chOff x="4603750" y="3190496"/>
            <a:chExt cx="4502151" cy="3142042"/>
          </a:xfrm>
        </p:grpSpPr>
        <p:sp>
          <p:nvSpPr>
            <p:cNvPr id="250" name="Freeform 5"/>
            <p:cNvSpPr>
              <a:spLocks/>
            </p:cNvSpPr>
            <p:nvPr/>
          </p:nvSpPr>
          <p:spPr bwMode="auto">
            <a:xfrm>
              <a:off x="7564438" y="4452938"/>
              <a:ext cx="266700" cy="488950"/>
            </a:xfrm>
            <a:custGeom>
              <a:avLst/>
              <a:gdLst>
                <a:gd name="T0" fmla="*/ 4 w 168"/>
                <a:gd name="T1" fmla="*/ 308 h 308"/>
                <a:gd name="T2" fmla="*/ 9 w 168"/>
                <a:gd name="T3" fmla="*/ 299 h 308"/>
                <a:gd name="T4" fmla="*/ 42 w 168"/>
                <a:gd name="T5" fmla="*/ 297 h 308"/>
                <a:gd name="T6" fmla="*/ 69 w 168"/>
                <a:gd name="T7" fmla="*/ 287 h 308"/>
                <a:gd name="T8" fmla="*/ 95 w 168"/>
                <a:gd name="T9" fmla="*/ 270 h 308"/>
                <a:gd name="T10" fmla="*/ 117 w 168"/>
                <a:gd name="T11" fmla="*/ 269 h 308"/>
                <a:gd name="T12" fmla="*/ 141 w 168"/>
                <a:gd name="T13" fmla="*/ 225 h 308"/>
                <a:gd name="T14" fmla="*/ 149 w 168"/>
                <a:gd name="T15" fmla="*/ 228 h 308"/>
                <a:gd name="T16" fmla="*/ 168 w 168"/>
                <a:gd name="T17" fmla="*/ 213 h 308"/>
                <a:gd name="T18" fmla="*/ 163 w 168"/>
                <a:gd name="T19" fmla="*/ 201 h 308"/>
                <a:gd name="T20" fmla="*/ 165 w 168"/>
                <a:gd name="T21" fmla="*/ 194 h 308"/>
                <a:gd name="T22" fmla="*/ 146 w 168"/>
                <a:gd name="T23" fmla="*/ 5 h 308"/>
                <a:gd name="T24" fmla="*/ 144 w 168"/>
                <a:gd name="T25" fmla="*/ 0 h 308"/>
                <a:gd name="T26" fmla="*/ 44 w 168"/>
                <a:gd name="T27" fmla="*/ 13 h 308"/>
                <a:gd name="T28" fmla="*/ 25 w 168"/>
                <a:gd name="T29" fmla="*/ 24 h 308"/>
                <a:gd name="T30" fmla="*/ 8 w 168"/>
                <a:gd name="T31" fmla="*/ 18 h 308"/>
                <a:gd name="T32" fmla="*/ 20 w 168"/>
                <a:gd name="T33" fmla="*/ 175 h 308"/>
                <a:gd name="T34" fmla="*/ 17 w 168"/>
                <a:gd name="T35" fmla="*/ 206 h 308"/>
                <a:gd name="T36" fmla="*/ 25 w 168"/>
                <a:gd name="T37" fmla="*/ 225 h 308"/>
                <a:gd name="T38" fmla="*/ 17 w 168"/>
                <a:gd name="T39" fmla="*/ 260 h 308"/>
                <a:gd name="T40" fmla="*/ 4 w 168"/>
                <a:gd name="T41" fmla="*/ 276 h 308"/>
                <a:gd name="T42" fmla="*/ 0 w 168"/>
                <a:gd name="T43" fmla="*/ 301 h 308"/>
                <a:gd name="T44" fmla="*/ 4 w 168"/>
                <a:gd name="T45"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8" h="308">
                  <a:moveTo>
                    <a:pt x="4" y="308"/>
                  </a:moveTo>
                  <a:lnTo>
                    <a:pt x="9" y="299"/>
                  </a:lnTo>
                  <a:lnTo>
                    <a:pt x="42" y="297"/>
                  </a:lnTo>
                  <a:lnTo>
                    <a:pt x="69" y="287"/>
                  </a:lnTo>
                  <a:lnTo>
                    <a:pt x="95" y="270"/>
                  </a:lnTo>
                  <a:lnTo>
                    <a:pt x="117" y="269"/>
                  </a:lnTo>
                  <a:lnTo>
                    <a:pt x="141" y="225"/>
                  </a:lnTo>
                  <a:lnTo>
                    <a:pt x="149" y="228"/>
                  </a:lnTo>
                  <a:lnTo>
                    <a:pt x="168" y="213"/>
                  </a:lnTo>
                  <a:lnTo>
                    <a:pt x="163" y="201"/>
                  </a:lnTo>
                  <a:lnTo>
                    <a:pt x="165" y="194"/>
                  </a:lnTo>
                  <a:lnTo>
                    <a:pt x="146" y="5"/>
                  </a:lnTo>
                  <a:lnTo>
                    <a:pt x="144" y="0"/>
                  </a:lnTo>
                  <a:lnTo>
                    <a:pt x="44" y="13"/>
                  </a:lnTo>
                  <a:lnTo>
                    <a:pt x="25" y="24"/>
                  </a:lnTo>
                  <a:lnTo>
                    <a:pt x="8" y="18"/>
                  </a:lnTo>
                  <a:lnTo>
                    <a:pt x="20" y="175"/>
                  </a:lnTo>
                  <a:lnTo>
                    <a:pt x="17" y="206"/>
                  </a:lnTo>
                  <a:lnTo>
                    <a:pt x="25" y="225"/>
                  </a:lnTo>
                  <a:lnTo>
                    <a:pt x="17" y="260"/>
                  </a:lnTo>
                  <a:lnTo>
                    <a:pt x="4" y="276"/>
                  </a:lnTo>
                  <a:lnTo>
                    <a:pt x="0" y="301"/>
                  </a:lnTo>
                  <a:lnTo>
                    <a:pt x="4" y="30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1" name="Freeform 6"/>
            <p:cNvSpPr>
              <a:spLocks noEditPoints="1"/>
            </p:cNvSpPr>
            <p:nvPr/>
          </p:nvSpPr>
          <p:spPr bwMode="auto">
            <a:xfrm>
              <a:off x="7556500" y="4445001"/>
              <a:ext cx="282575" cy="504825"/>
            </a:xfrm>
            <a:custGeom>
              <a:avLst/>
              <a:gdLst>
                <a:gd name="T0" fmla="*/ 18 w 658"/>
                <a:gd name="T1" fmla="*/ 1032 h 1057"/>
                <a:gd name="T2" fmla="*/ 50 w 658"/>
                <a:gd name="T3" fmla="*/ 994 h 1057"/>
                <a:gd name="T4" fmla="*/ 167 w 658"/>
                <a:gd name="T5" fmla="*/ 989 h 1057"/>
                <a:gd name="T6" fmla="*/ 264 w 658"/>
                <a:gd name="T7" fmla="*/ 958 h 1057"/>
                <a:gd name="T8" fmla="*/ 368 w 658"/>
                <a:gd name="T9" fmla="*/ 899 h 1057"/>
                <a:gd name="T10" fmla="*/ 435 w 658"/>
                <a:gd name="T11" fmla="*/ 903 h 1057"/>
                <a:gd name="T12" fmla="*/ 545 w 658"/>
                <a:gd name="T13" fmla="*/ 749 h 1057"/>
                <a:gd name="T14" fmla="*/ 559 w 658"/>
                <a:gd name="T15" fmla="*/ 761 h 1057"/>
                <a:gd name="T16" fmla="*/ 626 w 658"/>
                <a:gd name="T17" fmla="*/ 730 h 1057"/>
                <a:gd name="T18" fmla="*/ 606 w 658"/>
                <a:gd name="T19" fmla="*/ 681 h 1057"/>
                <a:gd name="T20" fmla="*/ 611 w 658"/>
                <a:gd name="T21" fmla="*/ 663 h 1057"/>
                <a:gd name="T22" fmla="*/ 545 w 658"/>
                <a:gd name="T23" fmla="*/ 39 h 1057"/>
                <a:gd name="T24" fmla="*/ 553 w 658"/>
                <a:gd name="T25" fmla="*/ 32 h 1057"/>
                <a:gd name="T26" fmla="*/ 189 w 658"/>
                <a:gd name="T27" fmla="*/ 75 h 1057"/>
                <a:gd name="T28" fmla="*/ 105 w 658"/>
                <a:gd name="T29" fmla="*/ 112 h 1057"/>
                <a:gd name="T30" fmla="*/ 61 w 658"/>
                <a:gd name="T31" fmla="*/ 76 h 1057"/>
                <a:gd name="T32" fmla="*/ 108 w 658"/>
                <a:gd name="T33" fmla="*/ 601 h 1057"/>
                <a:gd name="T34" fmla="*/ 93 w 658"/>
                <a:gd name="T35" fmla="*/ 695 h 1057"/>
                <a:gd name="T36" fmla="*/ 125 w 658"/>
                <a:gd name="T37" fmla="*/ 769 h 1057"/>
                <a:gd name="T38" fmla="*/ 91 w 658"/>
                <a:gd name="T39" fmla="*/ 891 h 1057"/>
                <a:gd name="T40" fmla="*/ 47 w 658"/>
                <a:gd name="T41" fmla="*/ 937 h 1057"/>
                <a:gd name="T42" fmla="*/ 30 w 658"/>
                <a:gd name="T43" fmla="*/ 1009 h 1057"/>
                <a:gd name="T44" fmla="*/ 3 w 658"/>
                <a:gd name="T45" fmla="*/ 1026 h 1057"/>
                <a:gd name="T46" fmla="*/ 16 w 658"/>
                <a:gd name="T47" fmla="*/ 931 h 1057"/>
                <a:gd name="T48" fmla="*/ 67 w 658"/>
                <a:gd name="T49" fmla="*/ 870 h 1057"/>
                <a:gd name="T50" fmla="*/ 94 w 658"/>
                <a:gd name="T51" fmla="*/ 760 h 1057"/>
                <a:gd name="T52" fmla="*/ 65 w 658"/>
                <a:gd name="T53" fmla="*/ 709 h 1057"/>
                <a:gd name="T54" fmla="*/ 76 w 658"/>
                <a:gd name="T55" fmla="*/ 597 h 1057"/>
                <a:gd name="T56" fmla="*/ 29 w 658"/>
                <a:gd name="T57" fmla="*/ 79 h 1057"/>
                <a:gd name="T58" fmla="*/ 49 w 658"/>
                <a:gd name="T59" fmla="*/ 62 h 1057"/>
                <a:gd name="T60" fmla="*/ 102 w 658"/>
                <a:gd name="T61" fmla="*/ 82 h 1057"/>
                <a:gd name="T62" fmla="*/ 180 w 658"/>
                <a:gd name="T63" fmla="*/ 44 h 1057"/>
                <a:gd name="T64" fmla="*/ 566 w 658"/>
                <a:gd name="T65" fmla="*/ 9 h 1057"/>
                <a:gd name="T66" fmla="*/ 575 w 658"/>
                <a:gd name="T67" fmla="*/ 30 h 1057"/>
                <a:gd name="T68" fmla="*/ 643 w 658"/>
                <a:gd name="T69" fmla="*/ 666 h 1057"/>
                <a:gd name="T70" fmla="*/ 636 w 658"/>
                <a:gd name="T71" fmla="*/ 677 h 1057"/>
                <a:gd name="T72" fmla="*/ 650 w 658"/>
                <a:gd name="T73" fmla="*/ 736 h 1057"/>
                <a:gd name="T74" fmla="*/ 563 w 658"/>
                <a:gd name="T75" fmla="*/ 789 h 1057"/>
                <a:gd name="T76" fmla="*/ 554 w 658"/>
                <a:gd name="T77" fmla="*/ 773 h 1057"/>
                <a:gd name="T78" fmla="*/ 450 w 658"/>
                <a:gd name="T79" fmla="*/ 927 h 1057"/>
                <a:gd name="T80" fmla="*/ 377 w 658"/>
                <a:gd name="T81" fmla="*/ 929 h 1057"/>
                <a:gd name="T82" fmla="*/ 277 w 658"/>
                <a:gd name="T83" fmla="*/ 987 h 1057"/>
                <a:gd name="T84" fmla="*/ 173 w 658"/>
                <a:gd name="T85" fmla="*/ 1020 h 1057"/>
                <a:gd name="T86" fmla="*/ 64 w 658"/>
                <a:gd name="T87" fmla="*/ 1018 h 1057"/>
                <a:gd name="T88" fmla="*/ 32 w 658"/>
                <a:gd name="T89" fmla="*/ 1056 h 1057"/>
                <a:gd name="T90" fmla="*/ 3 w 658"/>
                <a:gd name="T91" fmla="*/ 1026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8" h="1057">
                  <a:moveTo>
                    <a:pt x="45" y="1032"/>
                  </a:moveTo>
                  <a:lnTo>
                    <a:pt x="18" y="1032"/>
                  </a:lnTo>
                  <a:lnTo>
                    <a:pt x="37" y="1002"/>
                  </a:lnTo>
                  <a:cubicBezTo>
                    <a:pt x="40" y="997"/>
                    <a:pt x="45" y="994"/>
                    <a:pt x="50" y="994"/>
                  </a:cubicBezTo>
                  <a:lnTo>
                    <a:pt x="171" y="988"/>
                  </a:lnTo>
                  <a:lnTo>
                    <a:pt x="167" y="989"/>
                  </a:lnTo>
                  <a:lnTo>
                    <a:pt x="268" y="957"/>
                  </a:lnTo>
                  <a:lnTo>
                    <a:pt x="264" y="958"/>
                  </a:lnTo>
                  <a:lnTo>
                    <a:pt x="361" y="901"/>
                  </a:lnTo>
                  <a:cubicBezTo>
                    <a:pt x="363" y="900"/>
                    <a:pt x="366" y="899"/>
                    <a:pt x="368" y="899"/>
                  </a:cubicBezTo>
                  <a:lnTo>
                    <a:pt x="448" y="895"/>
                  </a:lnTo>
                  <a:lnTo>
                    <a:pt x="435" y="903"/>
                  </a:lnTo>
                  <a:lnTo>
                    <a:pt x="526" y="756"/>
                  </a:lnTo>
                  <a:cubicBezTo>
                    <a:pt x="530" y="750"/>
                    <a:pt x="538" y="747"/>
                    <a:pt x="545" y="749"/>
                  </a:cubicBezTo>
                  <a:lnTo>
                    <a:pt x="573" y="759"/>
                  </a:lnTo>
                  <a:lnTo>
                    <a:pt x="559" y="761"/>
                  </a:lnTo>
                  <a:lnTo>
                    <a:pt x="631" y="710"/>
                  </a:lnTo>
                  <a:lnTo>
                    <a:pt x="626" y="730"/>
                  </a:lnTo>
                  <a:lnTo>
                    <a:pt x="607" y="692"/>
                  </a:lnTo>
                  <a:cubicBezTo>
                    <a:pt x="605" y="688"/>
                    <a:pt x="605" y="684"/>
                    <a:pt x="606" y="681"/>
                  </a:cubicBezTo>
                  <a:lnTo>
                    <a:pt x="612" y="658"/>
                  </a:lnTo>
                  <a:lnTo>
                    <a:pt x="611" y="663"/>
                  </a:lnTo>
                  <a:lnTo>
                    <a:pt x="543" y="33"/>
                  </a:lnTo>
                  <a:lnTo>
                    <a:pt x="545" y="39"/>
                  </a:lnTo>
                  <a:lnTo>
                    <a:pt x="537" y="24"/>
                  </a:lnTo>
                  <a:lnTo>
                    <a:pt x="553" y="32"/>
                  </a:lnTo>
                  <a:lnTo>
                    <a:pt x="183" y="76"/>
                  </a:lnTo>
                  <a:lnTo>
                    <a:pt x="189" y="75"/>
                  </a:lnTo>
                  <a:lnTo>
                    <a:pt x="117" y="111"/>
                  </a:lnTo>
                  <a:cubicBezTo>
                    <a:pt x="113" y="113"/>
                    <a:pt x="109" y="113"/>
                    <a:pt x="105" y="112"/>
                  </a:cubicBezTo>
                  <a:lnTo>
                    <a:pt x="40" y="93"/>
                  </a:lnTo>
                  <a:lnTo>
                    <a:pt x="61" y="76"/>
                  </a:lnTo>
                  <a:lnTo>
                    <a:pt x="108" y="597"/>
                  </a:lnTo>
                  <a:cubicBezTo>
                    <a:pt x="108" y="599"/>
                    <a:pt x="108" y="600"/>
                    <a:pt x="108" y="601"/>
                  </a:cubicBezTo>
                  <a:lnTo>
                    <a:pt x="95" y="704"/>
                  </a:lnTo>
                  <a:lnTo>
                    <a:pt x="93" y="695"/>
                  </a:lnTo>
                  <a:lnTo>
                    <a:pt x="124" y="758"/>
                  </a:lnTo>
                  <a:cubicBezTo>
                    <a:pt x="125" y="761"/>
                    <a:pt x="126" y="765"/>
                    <a:pt x="125" y="769"/>
                  </a:cubicBezTo>
                  <a:lnTo>
                    <a:pt x="95" y="885"/>
                  </a:lnTo>
                  <a:cubicBezTo>
                    <a:pt x="94" y="887"/>
                    <a:pt x="93" y="889"/>
                    <a:pt x="91" y="891"/>
                  </a:cubicBezTo>
                  <a:lnTo>
                    <a:pt x="44" y="945"/>
                  </a:lnTo>
                  <a:lnTo>
                    <a:pt x="47" y="937"/>
                  </a:lnTo>
                  <a:lnTo>
                    <a:pt x="32" y="1020"/>
                  </a:lnTo>
                  <a:lnTo>
                    <a:pt x="30" y="1009"/>
                  </a:lnTo>
                  <a:lnTo>
                    <a:pt x="45" y="1032"/>
                  </a:lnTo>
                  <a:close/>
                  <a:moveTo>
                    <a:pt x="3" y="1026"/>
                  </a:moveTo>
                  <a:cubicBezTo>
                    <a:pt x="1" y="1023"/>
                    <a:pt x="0" y="1019"/>
                    <a:pt x="1" y="1015"/>
                  </a:cubicBezTo>
                  <a:lnTo>
                    <a:pt x="16" y="931"/>
                  </a:lnTo>
                  <a:cubicBezTo>
                    <a:pt x="16" y="928"/>
                    <a:pt x="18" y="925"/>
                    <a:pt x="20" y="923"/>
                  </a:cubicBezTo>
                  <a:lnTo>
                    <a:pt x="67" y="870"/>
                  </a:lnTo>
                  <a:lnTo>
                    <a:pt x="64" y="877"/>
                  </a:lnTo>
                  <a:lnTo>
                    <a:pt x="94" y="760"/>
                  </a:lnTo>
                  <a:lnTo>
                    <a:pt x="95" y="771"/>
                  </a:lnTo>
                  <a:lnTo>
                    <a:pt x="65" y="709"/>
                  </a:lnTo>
                  <a:cubicBezTo>
                    <a:pt x="63" y="706"/>
                    <a:pt x="63" y="703"/>
                    <a:pt x="63" y="700"/>
                  </a:cubicBezTo>
                  <a:lnTo>
                    <a:pt x="76" y="597"/>
                  </a:lnTo>
                  <a:lnTo>
                    <a:pt x="76" y="600"/>
                  </a:lnTo>
                  <a:lnTo>
                    <a:pt x="29" y="79"/>
                  </a:lnTo>
                  <a:cubicBezTo>
                    <a:pt x="28" y="74"/>
                    <a:pt x="31" y="68"/>
                    <a:pt x="35" y="65"/>
                  </a:cubicBezTo>
                  <a:cubicBezTo>
                    <a:pt x="39" y="62"/>
                    <a:pt x="44" y="61"/>
                    <a:pt x="49" y="62"/>
                  </a:cubicBezTo>
                  <a:lnTo>
                    <a:pt x="114" y="81"/>
                  </a:lnTo>
                  <a:lnTo>
                    <a:pt x="102" y="82"/>
                  </a:lnTo>
                  <a:lnTo>
                    <a:pt x="174" y="46"/>
                  </a:lnTo>
                  <a:cubicBezTo>
                    <a:pt x="176" y="45"/>
                    <a:pt x="178" y="45"/>
                    <a:pt x="180" y="44"/>
                  </a:cubicBezTo>
                  <a:lnTo>
                    <a:pt x="549" y="1"/>
                  </a:lnTo>
                  <a:cubicBezTo>
                    <a:pt x="556" y="0"/>
                    <a:pt x="563" y="3"/>
                    <a:pt x="566" y="9"/>
                  </a:cubicBezTo>
                  <a:lnTo>
                    <a:pt x="573" y="25"/>
                  </a:lnTo>
                  <a:cubicBezTo>
                    <a:pt x="574" y="26"/>
                    <a:pt x="575" y="28"/>
                    <a:pt x="575" y="30"/>
                  </a:cubicBezTo>
                  <a:lnTo>
                    <a:pt x="643" y="660"/>
                  </a:lnTo>
                  <a:cubicBezTo>
                    <a:pt x="643" y="662"/>
                    <a:pt x="643" y="664"/>
                    <a:pt x="643" y="666"/>
                  </a:cubicBezTo>
                  <a:lnTo>
                    <a:pt x="637" y="688"/>
                  </a:lnTo>
                  <a:lnTo>
                    <a:pt x="636" y="677"/>
                  </a:lnTo>
                  <a:lnTo>
                    <a:pt x="655" y="715"/>
                  </a:lnTo>
                  <a:cubicBezTo>
                    <a:pt x="658" y="723"/>
                    <a:pt x="656" y="731"/>
                    <a:pt x="650" y="736"/>
                  </a:cubicBezTo>
                  <a:lnTo>
                    <a:pt x="578" y="787"/>
                  </a:lnTo>
                  <a:cubicBezTo>
                    <a:pt x="574" y="790"/>
                    <a:pt x="568" y="791"/>
                    <a:pt x="563" y="789"/>
                  </a:cubicBezTo>
                  <a:lnTo>
                    <a:pt x="535" y="780"/>
                  </a:lnTo>
                  <a:lnTo>
                    <a:pt x="554" y="773"/>
                  </a:lnTo>
                  <a:lnTo>
                    <a:pt x="462" y="919"/>
                  </a:lnTo>
                  <a:cubicBezTo>
                    <a:pt x="460" y="924"/>
                    <a:pt x="455" y="927"/>
                    <a:pt x="450" y="927"/>
                  </a:cubicBezTo>
                  <a:lnTo>
                    <a:pt x="370" y="931"/>
                  </a:lnTo>
                  <a:lnTo>
                    <a:pt x="377" y="929"/>
                  </a:lnTo>
                  <a:lnTo>
                    <a:pt x="281" y="986"/>
                  </a:lnTo>
                  <a:cubicBezTo>
                    <a:pt x="280" y="986"/>
                    <a:pt x="279" y="987"/>
                    <a:pt x="277" y="987"/>
                  </a:cubicBezTo>
                  <a:lnTo>
                    <a:pt x="177" y="1020"/>
                  </a:lnTo>
                  <a:cubicBezTo>
                    <a:pt x="176" y="1020"/>
                    <a:pt x="174" y="1020"/>
                    <a:pt x="173" y="1020"/>
                  </a:cubicBezTo>
                  <a:lnTo>
                    <a:pt x="51" y="1026"/>
                  </a:lnTo>
                  <a:lnTo>
                    <a:pt x="64" y="1018"/>
                  </a:lnTo>
                  <a:lnTo>
                    <a:pt x="45" y="1049"/>
                  </a:lnTo>
                  <a:cubicBezTo>
                    <a:pt x="42" y="1054"/>
                    <a:pt x="37" y="1056"/>
                    <a:pt x="32" y="1056"/>
                  </a:cubicBezTo>
                  <a:cubicBezTo>
                    <a:pt x="26" y="1057"/>
                    <a:pt x="21" y="1054"/>
                    <a:pt x="18" y="1049"/>
                  </a:cubicBezTo>
                  <a:lnTo>
                    <a:pt x="3" y="102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2" name="Freeform 7"/>
            <p:cNvSpPr>
              <a:spLocks/>
            </p:cNvSpPr>
            <p:nvPr/>
          </p:nvSpPr>
          <p:spPr bwMode="auto">
            <a:xfrm>
              <a:off x="7639050" y="3994151"/>
              <a:ext cx="328613" cy="481013"/>
            </a:xfrm>
            <a:custGeom>
              <a:avLst/>
              <a:gdLst>
                <a:gd name="T0" fmla="*/ 24 w 207"/>
                <a:gd name="T1" fmla="*/ 252 h 303"/>
                <a:gd name="T2" fmla="*/ 20 w 207"/>
                <a:gd name="T3" fmla="*/ 202 h 303"/>
                <a:gd name="T4" fmla="*/ 3 w 207"/>
                <a:gd name="T5" fmla="*/ 164 h 303"/>
                <a:gd name="T6" fmla="*/ 11 w 207"/>
                <a:gd name="T7" fmla="*/ 87 h 303"/>
                <a:gd name="T8" fmla="*/ 40 w 207"/>
                <a:gd name="T9" fmla="*/ 46 h 303"/>
                <a:gd name="T10" fmla="*/ 38 w 207"/>
                <a:gd name="T11" fmla="*/ 76 h 303"/>
                <a:gd name="T12" fmla="*/ 48 w 207"/>
                <a:gd name="T13" fmla="*/ 71 h 303"/>
                <a:gd name="T14" fmla="*/ 48 w 207"/>
                <a:gd name="T15" fmla="*/ 46 h 303"/>
                <a:gd name="T16" fmla="*/ 58 w 207"/>
                <a:gd name="T17" fmla="*/ 31 h 303"/>
                <a:gd name="T18" fmla="*/ 63 w 207"/>
                <a:gd name="T19" fmla="*/ 4 h 303"/>
                <a:gd name="T20" fmla="*/ 73 w 207"/>
                <a:gd name="T21" fmla="*/ 0 h 303"/>
                <a:gd name="T22" fmla="*/ 136 w 207"/>
                <a:gd name="T23" fmla="*/ 24 h 303"/>
                <a:gd name="T24" fmla="*/ 140 w 207"/>
                <a:gd name="T25" fmla="*/ 43 h 303"/>
                <a:gd name="T26" fmla="*/ 149 w 207"/>
                <a:gd name="T27" fmla="*/ 62 h 303"/>
                <a:gd name="T28" fmla="*/ 151 w 207"/>
                <a:gd name="T29" fmla="*/ 96 h 303"/>
                <a:gd name="T30" fmla="*/ 130 w 207"/>
                <a:gd name="T31" fmla="*/ 125 h 303"/>
                <a:gd name="T32" fmla="*/ 129 w 207"/>
                <a:gd name="T33" fmla="*/ 146 h 303"/>
                <a:gd name="T34" fmla="*/ 140 w 207"/>
                <a:gd name="T35" fmla="*/ 153 h 303"/>
                <a:gd name="T36" fmla="*/ 157 w 207"/>
                <a:gd name="T37" fmla="*/ 123 h 303"/>
                <a:gd name="T38" fmla="*/ 174 w 207"/>
                <a:gd name="T39" fmla="*/ 113 h 303"/>
                <a:gd name="T40" fmla="*/ 185 w 207"/>
                <a:gd name="T41" fmla="*/ 120 h 303"/>
                <a:gd name="T42" fmla="*/ 207 w 207"/>
                <a:gd name="T43" fmla="*/ 186 h 303"/>
                <a:gd name="T44" fmla="*/ 192 w 207"/>
                <a:gd name="T45" fmla="*/ 215 h 303"/>
                <a:gd name="T46" fmla="*/ 188 w 207"/>
                <a:gd name="T47" fmla="*/ 236 h 303"/>
                <a:gd name="T48" fmla="*/ 180 w 207"/>
                <a:gd name="T49" fmla="*/ 241 h 303"/>
                <a:gd name="T50" fmla="*/ 180 w 207"/>
                <a:gd name="T51" fmla="*/ 260 h 303"/>
                <a:gd name="T52" fmla="*/ 169 w 207"/>
                <a:gd name="T53" fmla="*/ 285 h 303"/>
                <a:gd name="T54" fmla="*/ 101 w 207"/>
                <a:gd name="T55" fmla="*/ 296 h 303"/>
                <a:gd name="T56" fmla="*/ 99 w 207"/>
                <a:gd name="T57" fmla="*/ 291 h 303"/>
                <a:gd name="T58" fmla="*/ 0 w 207"/>
                <a:gd name="T59" fmla="*/ 303 h 303"/>
                <a:gd name="T60" fmla="*/ 24 w 207"/>
                <a:gd name="T61" fmla="*/ 25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303">
                  <a:moveTo>
                    <a:pt x="24" y="252"/>
                  </a:moveTo>
                  <a:lnTo>
                    <a:pt x="20" y="202"/>
                  </a:lnTo>
                  <a:lnTo>
                    <a:pt x="3" y="164"/>
                  </a:lnTo>
                  <a:lnTo>
                    <a:pt x="11" y="87"/>
                  </a:lnTo>
                  <a:lnTo>
                    <a:pt x="40" y="46"/>
                  </a:lnTo>
                  <a:lnTo>
                    <a:pt x="38" y="76"/>
                  </a:lnTo>
                  <a:lnTo>
                    <a:pt x="48" y="71"/>
                  </a:lnTo>
                  <a:lnTo>
                    <a:pt x="48" y="46"/>
                  </a:lnTo>
                  <a:lnTo>
                    <a:pt x="58" y="31"/>
                  </a:lnTo>
                  <a:lnTo>
                    <a:pt x="63" y="4"/>
                  </a:lnTo>
                  <a:lnTo>
                    <a:pt x="73" y="0"/>
                  </a:lnTo>
                  <a:lnTo>
                    <a:pt x="136" y="24"/>
                  </a:lnTo>
                  <a:lnTo>
                    <a:pt x="140" y="43"/>
                  </a:lnTo>
                  <a:lnTo>
                    <a:pt x="149" y="62"/>
                  </a:lnTo>
                  <a:lnTo>
                    <a:pt x="151" y="96"/>
                  </a:lnTo>
                  <a:lnTo>
                    <a:pt x="130" y="125"/>
                  </a:lnTo>
                  <a:lnTo>
                    <a:pt x="129" y="146"/>
                  </a:lnTo>
                  <a:lnTo>
                    <a:pt x="140" y="153"/>
                  </a:lnTo>
                  <a:lnTo>
                    <a:pt x="157" y="123"/>
                  </a:lnTo>
                  <a:lnTo>
                    <a:pt x="174" y="113"/>
                  </a:lnTo>
                  <a:lnTo>
                    <a:pt x="185" y="120"/>
                  </a:lnTo>
                  <a:lnTo>
                    <a:pt x="207" y="186"/>
                  </a:lnTo>
                  <a:lnTo>
                    <a:pt x="192" y="215"/>
                  </a:lnTo>
                  <a:lnTo>
                    <a:pt x="188" y="236"/>
                  </a:lnTo>
                  <a:lnTo>
                    <a:pt x="180" y="241"/>
                  </a:lnTo>
                  <a:lnTo>
                    <a:pt x="180" y="260"/>
                  </a:lnTo>
                  <a:lnTo>
                    <a:pt x="169" y="285"/>
                  </a:lnTo>
                  <a:lnTo>
                    <a:pt x="101" y="296"/>
                  </a:lnTo>
                  <a:lnTo>
                    <a:pt x="99" y="291"/>
                  </a:lnTo>
                  <a:lnTo>
                    <a:pt x="0" y="303"/>
                  </a:lnTo>
                  <a:lnTo>
                    <a:pt x="24" y="25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3" name="Freeform 8"/>
            <p:cNvSpPr>
              <a:spLocks noEditPoints="1"/>
            </p:cNvSpPr>
            <p:nvPr/>
          </p:nvSpPr>
          <p:spPr bwMode="auto">
            <a:xfrm>
              <a:off x="7632700" y="3986213"/>
              <a:ext cx="342900" cy="498475"/>
            </a:xfrm>
            <a:custGeom>
              <a:avLst/>
              <a:gdLst>
                <a:gd name="T0" fmla="*/ 89 w 801"/>
                <a:gd name="T1" fmla="*/ 855 h 1041"/>
                <a:gd name="T2" fmla="*/ 77 w 801"/>
                <a:gd name="T3" fmla="*/ 694 h 1041"/>
                <a:gd name="T4" fmla="*/ 10 w 801"/>
                <a:gd name="T5" fmla="*/ 559 h 1041"/>
                <a:gd name="T6" fmla="*/ 43 w 801"/>
                <a:gd name="T7" fmla="*/ 293 h 1041"/>
                <a:gd name="T8" fmla="*/ 170 w 801"/>
                <a:gd name="T9" fmla="*/ 153 h 1041"/>
                <a:gd name="T10" fmla="*/ 173 w 801"/>
                <a:gd name="T11" fmla="*/ 270 h 1041"/>
                <a:gd name="T12" fmla="*/ 185 w 801"/>
                <a:gd name="T13" fmla="*/ 236 h 1041"/>
                <a:gd name="T14" fmla="*/ 177 w 801"/>
                <a:gd name="T15" fmla="*/ 168 h 1041"/>
                <a:gd name="T16" fmla="*/ 219 w 801"/>
                <a:gd name="T17" fmla="*/ 109 h 1041"/>
                <a:gd name="T18" fmla="*/ 233 w 801"/>
                <a:gd name="T19" fmla="*/ 27 h 1041"/>
                <a:gd name="T20" fmla="*/ 279 w 801"/>
                <a:gd name="T21" fmla="*/ 1 h 1041"/>
                <a:gd name="T22" fmla="*/ 524 w 801"/>
                <a:gd name="T23" fmla="*/ 79 h 1041"/>
                <a:gd name="T24" fmla="*/ 551 w 801"/>
                <a:gd name="T25" fmla="*/ 155 h 1041"/>
                <a:gd name="T26" fmla="*/ 583 w 801"/>
                <a:gd name="T27" fmla="*/ 214 h 1041"/>
                <a:gd name="T28" fmla="*/ 591 w 801"/>
                <a:gd name="T29" fmla="*/ 333 h 1041"/>
                <a:gd name="T30" fmla="*/ 508 w 801"/>
                <a:gd name="T31" fmla="*/ 440 h 1041"/>
                <a:gd name="T32" fmla="*/ 510 w 801"/>
                <a:gd name="T33" fmla="*/ 499 h 1041"/>
                <a:gd name="T34" fmla="*/ 544 w 801"/>
                <a:gd name="T35" fmla="*/ 510 h 1041"/>
                <a:gd name="T36" fmla="*/ 586 w 801"/>
                <a:gd name="T37" fmla="*/ 416 h 1041"/>
                <a:gd name="T38" fmla="*/ 653 w 801"/>
                <a:gd name="T39" fmla="*/ 378 h 1041"/>
                <a:gd name="T40" fmla="*/ 709 w 801"/>
                <a:gd name="T41" fmla="*/ 399 h 1041"/>
                <a:gd name="T42" fmla="*/ 799 w 801"/>
                <a:gd name="T43" fmla="*/ 628 h 1041"/>
                <a:gd name="T44" fmla="*/ 740 w 801"/>
                <a:gd name="T45" fmla="*/ 738 h 1041"/>
                <a:gd name="T46" fmla="*/ 727 w 801"/>
                <a:gd name="T47" fmla="*/ 804 h 1041"/>
                <a:gd name="T48" fmla="*/ 692 w 801"/>
                <a:gd name="T49" fmla="*/ 831 h 1041"/>
                <a:gd name="T50" fmla="*/ 699 w 801"/>
                <a:gd name="T51" fmla="*/ 880 h 1041"/>
                <a:gd name="T52" fmla="*/ 654 w 801"/>
                <a:gd name="T53" fmla="*/ 971 h 1041"/>
                <a:gd name="T54" fmla="*/ 392 w 801"/>
                <a:gd name="T55" fmla="*/ 1016 h 1041"/>
                <a:gd name="T56" fmla="*/ 367 w 801"/>
                <a:gd name="T57" fmla="*/ 989 h 1041"/>
                <a:gd name="T58" fmla="*/ 18 w 801"/>
                <a:gd name="T59" fmla="*/ 1040 h 1041"/>
                <a:gd name="T60" fmla="*/ 2 w 801"/>
                <a:gd name="T61" fmla="*/ 1017 h 1041"/>
                <a:gd name="T62" fmla="*/ 31 w 801"/>
                <a:gd name="T63" fmla="*/ 1032 h 1041"/>
                <a:gd name="T64" fmla="*/ 380 w 801"/>
                <a:gd name="T65" fmla="*/ 967 h 1041"/>
                <a:gd name="T66" fmla="*/ 404 w 801"/>
                <a:gd name="T67" fmla="*/ 993 h 1041"/>
                <a:gd name="T68" fmla="*/ 638 w 801"/>
                <a:gd name="T69" fmla="*/ 948 h 1041"/>
                <a:gd name="T70" fmla="*/ 669 w 801"/>
                <a:gd name="T71" fmla="*/ 873 h 1041"/>
                <a:gd name="T72" fmla="*/ 667 w 801"/>
                <a:gd name="T73" fmla="*/ 818 h 1041"/>
                <a:gd name="T74" fmla="*/ 703 w 801"/>
                <a:gd name="T75" fmla="*/ 787 h 1041"/>
                <a:gd name="T76" fmla="*/ 711 w 801"/>
                <a:gd name="T77" fmla="*/ 727 h 1041"/>
                <a:gd name="T78" fmla="*/ 771 w 801"/>
                <a:gd name="T79" fmla="*/ 625 h 1041"/>
                <a:gd name="T80" fmla="*/ 687 w 801"/>
                <a:gd name="T81" fmla="*/ 419 h 1041"/>
                <a:gd name="T82" fmla="*/ 654 w 801"/>
                <a:gd name="T83" fmla="*/ 407 h 1041"/>
                <a:gd name="T84" fmla="*/ 606 w 801"/>
                <a:gd name="T85" fmla="*/ 439 h 1041"/>
                <a:gd name="T86" fmla="*/ 549 w 801"/>
                <a:gd name="T87" fmla="*/ 532 h 1041"/>
                <a:gd name="T88" fmla="*/ 486 w 801"/>
                <a:gd name="T89" fmla="*/ 512 h 1041"/>
                <a:gd name="T90" fmla="*/ 480 w 801"/>
                <a:gd name="T91" fmla="*/ 430 h 1041"/>
                <a:gd name="T92" fmla="*/ 562 w 801"/>
                <a:gd name="T93" fmla="*/ 323 h 1041"/>
                <a:gd name="T94" fmla="*/ 553 w 801"/>
                <a:gd name="T95" fmla="*/ 222 h 1041"/>
                <a:gd name="T96" fmla="*/ 521 w 801"/>
                <a:gd name="T97" fmla="*/ 166 h 1041"/>
                <a:gd name="T98" fmla="*/ 503 w 801"/>
                <a:gd name="T99" fmla="*/ 98 h 1041"/>
                <a:gd name="T100" fmla="*/ 279 w 801"/>
                <a:gd name="T101" fmla="*/ 32 h 1041"/>
                <a:gd name="T102" fmla="*/ 254 w 801"/>
                <a:gd name="T103" fmla="*/ 45 h 1041"/>
                <a:gd name="T104" fmla="*/ 248 w 801"/>
                <a:gd name="T105" fmla="*/ 122 h 1041"/>
                <a:gd name="T106" fmla="*/ 205 w 801"/>
                <a:gd name="T107" fmla="*/ 178 h 1041"/>
                <a:gd name="T108" fmla="*/ 209 w 801"/>
                <a:gd name="T109" fmla="*/ 250 h 1041"/>
                <a:gd name="T110" fmla="*/ 164 w 801"/>
                <a:gd name="T111" fmla="*/ 283 h 1041"/>
                <a:gd name="T112" fmla="*/ 141 w 801"/>
                <a:gd name="T113" fmla="*/ 268 h 1041"/>
                <a:gd name="T114" fmla="*/ 177 w 801"/>
                <a:gd name="T115" fmla="*/ 178 h 1041"/>
                <a:gd name="T116" fmla="*/ 72 w 801"/>
                <a:gd name="T117" fmla="*/ 305 h 1041"/>
                <a:gd name="T118" fmla="*/ 40 w 801"/>
                <a:gd name="T119" fmla="*/ 554 h 1041"/>
                <a:gd name="T120" fmla="*/ 107 w 801"/>
                <a:gd name="T121" fmla="*/ 685 h 1041"/>
                <a:gd name="T122" fmla="*/ 119 w 801"/>
                <a:gd name="T123" fmla="*/ 861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1" h="1041">
                  <a:moveTo>
                    <a:pt x="90" y="846"/>
                  </a:moveTo>
                  <a:lnTo>
                    <a:pt x="89" y="855"/>
                  </a:lnTo>
                  <a:lnTo>
                    <a:pt x="75" y="688"/>
                  </a:lnTo>
                  <a:lnTo>
                    <a:pt x="77" y="694"/>
                  </a:lnTo>
                  <a:lnTo>
                    <a:pt x="12" y="569"/>
                  </a:lnTo>
                  <a:cubicBezTo>
                    <a:pt x="10" y="566"/>
                    <a:pt x="10" y="563"/>
                    <a:pt x="10" y="559"/>
                  </a:cubicBezTo>
                  <a:lnTo>
                    <a:pt x="40" y="301"/>
                  </a:lnTo>
                  <a:cubicBezTo>
                    <a:pt x="40" y="298"/>
                    <a:pt x="41" y="295"/>
                    <a:pt x="43" y="293"/>
                  </a:cubicBezTo>
                  <a:lnTo>
                    <a:pt x="152" y="158"/>
                  </a:lnTo>
                  <a:cubicBezTo>
                    <a:pt x="156" y="153"/>
                    <a:pt x="164" y="151"/>
                    <a:pt x="170" y="153"/>
                  </a:cubicBezTo>
                  <a:cubicBezTo>
                    <a:pt x="177" y="156"/>
                    <a:pt x="181" y="163"/>
                    <a:pt x="180" y="170"/>
                  </a:cubicBezTo>
                  <a:lnTo>
                    <a:pt x="173" y="270"/>
                  </a:lnTo>
                  <a:lnTo>
                    <a:pt x="149" y="255"/>
                  </a:lnTo>
                  <a:lnTo>
                    <a:pt x="185" y="236"/>
                  </a:lnTo>
                  <a:lnTo>
                    <a:pt x="177" y="250"/>
                  </a:lnTo>
                  <a:lnTo>
                    <a:pt x="177" y="168"/>
                  </a:lnTo>
                  <a:cubicBezTo>
                    <a:pt x="177" y="165"/>
                    <a:pt x="178" y="161"/>
                    <a:pt x="180" y="158"/>
                  </a:cubicBezTo>
                  <a:lnTo>
                    <a:pt x="219" y="109"/>
                  </a:lnTo>
                  <a:lnTo>
                    <a:pt x="216" y="116"/>
                  </a:lnTo>
                  <a:lnTo>
                    <a:pt x="233" y="27"/>
                  </a:lnTo>
                  <a:cubicBezTo>
                    <a:pt x="234" y="21"/>
                    <a:pt x="238" y="17"/>
                    <a:pt x="243" y="15"/>
                  </a:cubicBezTo>
                  <a:lnTo>
                    <a:pt x="279" y="1"/>
                  </a:lnTo>
                  <a:cubicBezTo>
                    <a:pt x="282" y="0"/>
                    <a:pt x="286" y="0"/>
                    <a:pt x="289" y="1"/>
                  </a:cubicBezTo>
                  <a:lnTo>
                    <a:pt x="524" y="79"/>
                  </a:lnTo>
                  <a:cubicBezTo>
                    <a:pt x="529" y="81"/>
                    <a:pt x="533" y="85"/>
                    <a:pt x="534" y="90"/>
                  </a:cubicBezTo>
                  <a:lnTo>
                    <a:pt x="551" y="155"/>
                  </a:lnTo>
                  <a:lnTo>
                    <a:pt x="549" y="151"/>
                  </a:lnTo>
                  <a:lnTo>
                    <a:pt x="583" y="214"/>
                  </a:lnTo>
                  <a:cubicBezTo>
                    <a:pt x="584" y="216"/>
                    <a:pt x="585" y="218"/>
                    <a:pt x="585" y="221"/>
                  </a:cubicBezTo>
                  <a:lnTo>
                    <a:pt x="591" y="333"/>
                  </a:lnTo>
                  <a:cubicBezTo>
                    <a:pt x="591" y="337"/>
                    <a:pt x="590" y="341"/>
                    <a:pt x="587" y="344"/>
                  </a:cubicBezTo>
                  <a:lnTo>
                    <a:pt x="508" y="440"/>
                  </a:lnTo>
                  <a:lnTo>
                    <a:pt x="512" y="431"/>
                  </a:lnTo>
                  <a:lnTo>
                    <a:pt x="510" y="499"/>
                  </a:lnTo>
                  <a:lnTo>
                    <a:pt x="502" y="485"/>
                  </a:lnTo>
                  <a:lnTo>
                    <a:pt x="544" y="510"/>
                  </a:lnTo>
                  <a:lnTo>
                    <a:pt x="522" y="515"/>
                  </a:lnTo>
                  <a:lnTo>
                    <a:pt x="586" y="416"/>
                  </a:lnTo>
                  <a:cubicBezTo>
                    <a:pt x="587" y="414"/>
                    <a:pt x="589" y="412"/>
                    <a:pt x="592" y="410"/>
                  </a:cubicBezTo>
                  <a:lnTo>
                    <a:pt x="653" y="378"/>
                  </a:lnTo>
                  <a:cubicBezTo>
                    <a:pt x="658" y="376"/>
                    <a:pt x="663" y="376"/>
                    <a:pt x="668" y="378"/>
                  </a:cubicBezTo>
                  <a:lnTo>
                    <a:pt x="709" y="399"/>
                  </a:lnTo>
                  <a:cubicBezTo>
                    <a:pt x="713" y="401"/>
                    <a:pt x="716" y="404"/>
                    <a:pt x="717" y="408"/>
                  </a:cubicBezTo>
                  <a:lnTo>
                    <a:pt x="799" y="628"/>
                  </a:lnTo>
                  <a:cubicBezTo>
                    <a:pt x="801" y="632"/>
                    <a:pt x="801" y="637"/>
                    <a:pt x="798" y="642"/>
                  </a:cubicBezTo>
                  <a:lnTo>
                    <a:pt x="740" y="738"/>
                  </a:lnTo>
                  <a:lnTo>
                    <a:pt x="742" y="734"/>
                  </a:lnTo>
                  <a:lnTo>
                    <a:pt x="727" y="804"/>
                  </a:lnTo>
                  <a:cubicBezTo>
                    <a:pt x="726" y="808"/>
                    <a:pt x="723" y="812"/>
                    <a:pt x="720" y="814"/>
                  </a:cubicBezTo>
                  <a:lnTo>
                    <a:pt x="692" y="831"/>
                  </a:lnTo>
                  <a:lnTo>
                    <a:pt x="699" y="818"/>
                  </a:lnTo>
                  <a:lnTo>
                    <a:pt x="699" y="880"/>
                  </a:lnTo>
                  <a:cubicBezTo>
                    <a:pt x="699" y="883"/>
                    <a:pt x="699" y="885"/>
                    <a:pt x="698" y="888"/>
                  </a:cubicBezTo>
                  <a:lnTo>
                    <a:pt x="654" y="971"/>
                  </a:lnTo>
                  <a:cubicBezTo>
                    <a:pt x="652" y="976"/>
                    <a:pt x="648" y="979"/>
                    <a:pt x="643" y="980"/>
                  </a:cubicBezTo>
                  <a:lnTo>
                    <a:pt x="392" y="1016"/>
                  </a:lnTo>
                  <a:cubicBezTo>
                    <a:pt x="384" y="1017"/>
                    <a:pt x="377" y="1013"/>
                    <a:pt x="375" y="1006"/>
                  </a:cubicBezTo>
                  <a:lnTo>
                    <a:pt x="367" y="989"/>
                  </a:lnTo>
                  <a:lnTo>
                    <a:pt x="384" y="999"/>
                  </a:lnTo>
                  <a:lnTo>
                    <a:pt x="18" y="1040"/>
                  </a:lnTo>
                  <a:cubicBezTo>
                    <a:pt x="12" y="1041"/>
                    <a:pt x="7" y="1038"/>
                    <a:pt x="3" y="1034"/>
                  </a:cubicBezTo>
                  <a:cubicBezTo>
                    <a:pt x="0" y="1029"/>
                    <a:pt x="0" y="1022"/>
                    <a:pt x="2" y="1017"/>
                  </a:cubicBezTo>
                  <a:lnTo>
                    <a:pt x="90" y="846"/>
                  </a:lnTo>
                  <a:close/>
                  <a:moveTo>
                    <a:pt x="31" y="1032"/>
                  </a:moveTo>
                  <a:lnTo>
                    <a:pt x="15" y="1009"/>
                  </a:lnTo>
                  <a:lnTo>
                    <a:pt x="380" y="967"/>
                  </a:lnTo>
                  <a:cubicBezTo>
                    <a:pt x="387" y="966"/>
                    <a:pt x="394" y="970"/>
                    <a:pt x="396" y="976"/>
                  </a:cubicBezTo>
                  <a:lnTo>
                    <a:pt x="404" y="993"/>
                  </a:lnTo>
                  <a:lnTo>
                    <a:pt x="387" y="984"/>
                  </a:lnTo>
                  <a:lnTo>
                    <a:pt x="638" y="948"/>
                  </a:lnTo>
                  <a:lnTo>
                    <a:pt x="626" y="956"/>
                  </a:lnTo>
                  <a:lnTo>
                    <a:pt x="669" y="873"/>
                  </a:lnTo>
                  <a:lnTo>
                    <a:pt x="667" y="880"/>
                  </a:lnTo>
                  <a:lnTo>
                    <a:pt x="667" y="818"/>
                  </a:lnTo>
                  <a:cubicBezTo>
                    <a:pt x="667" y="812"/>
                    <a:pt x="670" y="807"/>
                    <a:pt x="675" y="804"/>
                  </a:cubicBezTo>
                  <a:lnTo>
                    <a:pt x="703" y="787"/>
                  </a:lnTo>
                  <a:lnTo>
                    <a:pt x="696" y="797"/>
                  </a:lnTo>
                  <a:lnTo>
                    <a:pt x="711" y="727"/>
                  </a:lnTo>
                  <a:cubicBezTo>
                    <a:pt x="711" y="725"/>
                    <a:pt x="712" y="724"/>
                    <a:pt x="713" y="722"/>
                  </a:cubicBezTo>
                  <a:lnTo>
                    <a:pt x="771" y="625"/>
                  </a:lnTo>
                  <a:lnTo>
                    <a:pt x="769" y="639"/>
                  </a:lnTo>
                  <a:lnTo>
                    <a:pt x="687" y="419"/>
                  </a:lnTo>
                  <a:lnTo>
                    <a:pt x="695" y="427"/>
                  </a:lnTo>
                  <a:lnTo>
                    <a:pt x="654" y="407"/>
                  </a:lnTo>
                  <a:lnTo>
                    <a:pt x="668" y="407"/>
                  </a:lnTo>
                  <a:lnTo>
                    <a:pt x="606" y="439"/>
                  </a:lnTo>
                  <a:lnTo>
                    <a:pt x="612" y="433"/>
                  </a:lnTo>
                  <a:lnTo>
                    <a:pt x="549" y="532"/>
                  </a:lnTo>
                  <a:cubicBezTo>
                    <a:pt x="544" y="539"/>
                    <a:pt x="535" y="541"/>
                    <a:pt x="527" y="537"/>
                  </a:cubicBezTo>
                  <a:lnTo>
                    <a:pt x="486" y="512"/>
                  </a:lnTo>
                  <a:cubicBezTo>
                    <a:pt x="481" y="509"/>
                    <a:pt x="478" y="504"/>
                    <a:pt x="478" y="498"/>
                  </a:cubicBezTo>
                  <a:lnTo>
                    <a:pt x="480" y="430"/>
                  </a:lnTo>
                  <a:cubicBezTo>
                    <a:pt x="480" y="426"/>
                    <a:pt x="481" y="423"/>
                    <a:pt x="484" y="420"/>
                  </a:cubicBezTo>
                  <a:lnTo>
                    <a:pt x="562" y="323"/>
                  </a:lnTo>
                  <a:lnTo>
                    <a:pt x="559" y="334"/>
                  </a:lnTo>
                  <a:lnTo>
                    <a:pt x="553" y="222"/>
                  </a:lnTo>
                  <a:lnTo>
                    <a:pt x="555" y="229"/>
                  </a:lnTo>
                  <a:lnTo>
                    <a:pt x="521" y="166"/>
                  </a:lnTo>
                  <a:cubicBezTo>
                    <a:pt x="521" y="165"/>
                    <a:pt x="520" y="164"/>
                    <a:pt x="520" y="163"/>
                  </a:cubicBezTo>
                  <a:lnTo>
                    <a:pt x="503" y="98"/>
                  </a:lnTo>
                  <a:lnTo>
                    <a:pt x="513" y="109"/>
                  </a:lnTo>
                  <a:lnTo>
                    <a:pt x="279" y="32"/>
                  </a:lnTo>
                  <a:lnTo>
                    <a:pt x="290" y="31"/>
                  </a:lnTo>
                  <a:lnTo>
                    <a:pt x="254" y="45"/>
                  </a:lnTo>
                  <a:lnTo>
                    <a:pt x="264" y="33"/>
                  </a:lnTo>
                  <a:lnTo>
                    <a:pt x="248" y="122"/>
                  </a:lnTo>
                  <a:cubicBezTo>
                    <a:pt x="247" y="125"/>
                    <a:pt x="246" y="127"/>
                    <a:pt x="244" y="129"/>
                  </a:cubicBezTo>
                  <a:lnTo>
                    <a:pt x="205" y="178"/>
                  </a:lnTo>
                  <a:lnTo>
                    <a:pt x="209" y="168"/>
                  </a:lnTo>
                  <a:lnTo>
                    <a:pt x="209" y="250"/>
                  </a:lnTo>
                  <a:cubicBezTo>
                    <a:pt x="209" y="256"/>
                    <a:pt x="205" y="261"/>
                    <a:pt x="200" y="264"/>
                  </a:cubicBezTo>
                  <a:lnTo>
                    <a:pt x="164" y="283"/>
                  </a:lnTo>
                  <a:cubicBezTo>
                    <a:pt x="159" y="286"/>
                    <a:pt x="153" y="286"/>
                    <a:pt x="148" y="282"/>
                  </a:cubicBezTo>
                  <a:cubicBezTo>
                    <a:pt x="143" y="279"/>
                    <a:pt x="141" y="274"/>
                    <a:pt x="141" y="268"/>
                  </a:cubicBezTo>
                  <a:lnTo>
                    <a:pt x="148" y="167"/>
                  </a:lnTo>
                  <a:lnTo>
                    <a:pt x="177" y="178"/>
                  </a:lnTo>
                  <a:lnTo>
                    <a:pt x="68" y="313"/>
                  </a:lnTo>
                  <a:lnTo>
                    <a:pt x="72" y="305"/>
                  </a:lnTo>
                  <a:lnTo>
                    <a:pt x="42" y="563"/>
                  </a:lnTo>
                  <a:lnTo>
                    <a:pt x="40" y="554"/>
                  </a:lnTo>
                  <a:lnTo>
                    <a:pt x="106" y="679"/>
                  </a:lnTo>
                  <a:cubicBezTo>
                    <a:pt x="107" y="681"/>
                    <a:pt x="107" y="683"/>
                    <a:pt x="107" y="685"/>
                  </a:cubicBezTo>
                  <a:lnTo>
                    <a:pt x="120" y="852"/>
                  </a:lnTo>
                  <a:cubicBezTo>
                    <a:pt x="121" y="855"/>
                    <a:pt x="120" y="858"/>
                    <a:pt x="119" y="861"/>
                  </a:cubicBezTo>
                  <a:lnTo>
                    <a:pt x="31" y="103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4" name="Freeform 9"/>
            <p:cNvSpPr>
              <a:spLocks/>
            </p:cNvSpPr>
            <p:nvPr/>
          </p:nvSpPr>
          <p:spPr bwMode="auto">
            <a:xfrm>
              <a:off x="6851650" y="4300538"/>
              <a:ext cx="514350" cy="358775"/>
            </a:xfrm>
            <a:custGeom>
              <a:avLst/>
              <a:gdLst>
                <a:gd name="T0" fmla="*/ 1 w 324"/>
                <a:gd name="T1" fmla="*/ 23 h 226"/>
                <a:gd name="T2" fmla="*/ 7 w 324"/>
                <a:gd name="T3" fmla="*/ 36 h 226"/>
                <a:gd name="T4" fmla="*/ 4 w 324"/>
                <a:gd name="T5" fmla="*/ 48 h 226"/>
                <a:gd name="T6" fmla="*/ 7 w 324"/>
                <a:gd name="T7" fmla="*/ 80 h 226"/>
                <a:gd name="T8" fmla="*/ 22 w 324"/>
                <a:gd name="T9" fmla="*/ 124 h 226"/>
                <a:gd name="T10" fmla="*/ 22 w 324"/>
                <a:gd name="T11" fmla="*/ 138 h 226"/>
                <a:gd name="T12" fmla="*/ 33 w 324"/>
                <a:gd name="T13" fmla="*/ 159 h 226"/>
                <a:gd name="T14" fmla="*/ 38 w 324"/>
                <a:gd name="T15" fmla="*/ 193 h 226"/>
                <a:gd name="T16" fmla="*/ 34 w 324"/>
                <a:gd name="T17" fmla="*/ 203 h 226"/>
                <a:gd name="T18" fmla="*/ 42 w 324"/>
                <a:gd name="T19" fmla="*/ 214 h 226"/>
                <a:gd name="T20" fmla="*/ 249 w 324"/>
                <a:gd name="T21" fmla="*/ 209 h 226"/>
                <a:gd name="T22" fmla="*/ 265 w 324"/>
                <a:gd name="T23" fmla="*/ 226 h 226"/>
                <a:gd name="T24" fmla="*/ 287 w 324"/>
                <a:gd name="T25" fmla="*/ 174 h 226"/>
                <a:gd name="T26" fmla="*/ 280 w 324"/>
                <a:gd name="T27" fmla="*/ 157 h 226"/>
                <a:gd name="T28" fmla="*/ 317 w 324"/>
                <a:gd name="T29" fmla="*/ 126 h 226"/>
                <a:gd name="T30" fmla="*/ 324 w 324"/>
                <a:gd name="T31" fmla="*/ 103 h 226"/>
                <a:gd name="T32" fmla="*/ 297 w 324"/>
                <a:gd name="T33" fmla="*/ 70 h 226"/>
                <a:gd name="T34" fmla="*/ 271 w 324"/>
                <a:gd name="T35" fmla="*/ 37 h 226"/>
                <a:gd name="T36" fmla="*/ 265 w 324"/>
                <a:gd name="T37" fmla="*/ 0 h 226"/>
                <a:gd name="T38" fmla="*/ 8 w 324"/>
                <a:gd name="T39" fmla="*/ 5 h 226"/>
                <a:gd name="T40" fmla="*/ 0 w 324"/>
                <a:gd name="T41" fmla="*/ 5 h 226"/>
                <a:gd name="T42" fmla="*/ 1 w 324"/>
                <a:gd name="T43" fmla="*/ 23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4" h="226">
                  <a:moveTo>
                    <a:pt x="1" y="23"/>
                  </a:moveTo>
                  <a:lnTo>
                    <a:pt x="7" y="36"/>
                  </a:lnTo>
                  <a:lnTo>
                    <a:pt x="4" y="48"/>
                  </a:lnTo>
                  <a:lnTo>
                    <a:pt x="7" y="80"/>
                  </a:lnTo>
                  <a:lnTo>
                    <a:pt x="22" y="124"/>
                  </a:lnTo>
                  <a:lnTo>
                    <a:pt x="22" y="138"/>
                  </a:lnTo>
                  <a:lnTo>
                    <a:pt x="33" y="159"/>
                  </a:lnTo>
                  <a:lnTo>
                    <a:pt x="38" y="193"/>
                  </a:lnTo>
                  <a:lnTo>
                    <a:pt x="34" y="203"/>
                  </a:lnTo>
                  <a:lnTo>
                    <a:pt x="42" y="214"/>
                  </a:lnTo>
                  <a:lnTo>
                    <a:pt x="249" y="209"/>
                  </a:lnTo>
                  <a:lnTo>
                    <a:pt x="265" y="226"/>
                  </a:lnTo>
                  <a:lnTo>
                    <a:pt x="287" y="174"/>
                  </a:lnTo>
                  <a:lnTo>
                    <a:pt x="280" y="157"/>
                  </a:lnTo>
                  <a:lnTo>
                    <a:pt x="317" y="126"/>
                  </a:lnTo>
                  <a:lnTo>
                    <a:pt x="324" y="103"/>
                  </a:lnTo>
                  <a:lnTo>
                    <a:pt x="297" y="70"/>
                  </a:lnTo>
                  <a:lnTo>
                    <a:pt x="271" y="37"/>
                  </a:lnTo>
                  <a:lnTo>
                    <a:pt x="265" y="0"/>
                  </a:lnTo>
                  <a:lnTo>
                    <a:pt x="8" y="5"/>
                  </a:lnTo>
                  <a:lnTo>
                    <a:pt x="0" y="5"/>
                  </a:lnTo>
                  <a:lnTo>
                    <a:pt x="1" y="23"/>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5" name="Freeform 10"/>
            <p:cNvSpPr>
              <a:spLocks noEditPoints="1"/>
            </p:cNvSpPr>
            <p:nvPr/>
          </p:nvSpPr>
          <p:spPr bwMode="auto">
            <a:xfrm>
              <a:off x="6845300" y="4292601"/>
              <a:ext cx="527050" cy="374650"/>
            </a:xfrm>
            <a:custGeom>
              <a:avLst/>
              <a:gdLst>
                <a:gd name="T0" fmla="*/ 35 w 1233"/>
                <a:gd name="T1" fmla="*/ 85 h 785"/>
                <a:gd name="T2" fmla="*/ 56 w 1233"/>
                <a:gd name="T3" fmla="*/ 139 h 785"/>
                <a:gd name="T4" fmla="*/ 46 w 1233"/>
                <a:gd name="T5" fmla="*/ 175 h 785"/>
                <a:gd name="T6" fmla="*/ 56 w 1233"/>
                <a:gd name="T7" fmla="*/ 276 h 785"/>
                <a:gd name="T8" fmla="*/ 114 w 1233"/>
                <a:gd name="T9" fmla="*/ 430 h 785"/>
                <a:gd name="T10" fmla="*/ 112 w 1233"/>
                <a:gd name="T11" fmla="*/ 467 h 785"/>
                <a:gd name="T12" fmla="*/ 153 w 1233"/>
                <a:gd name="T13" fmla="*/ 544 h 785"/>
                <a:gd name="T14" fmla="*/ 171 w 1233"/>
                <a:gd name="T15" fmla="*/ 663 h 785"/>
                <a:gd name="T16" fmla="*/ 156 w 1233"/>
                <a:gd name="T17" fmla="*/ 682 h 785"/>
                <a:gd name="T18" fmla="*/ 171 w 1233"/>
                <a:gd name="T19" fmla="*/ 713 h 785"/>
                <a:gd name="T20" fmla="*/ 952 w 1233"/>
                <a:gd name="T21" fmla="*/ 701 h 785"/>
                <a:gd name="T22" fmla="*/ 985 w 1233"/>
                <a:gd name="T23" fmla="*/ 762 h 785"/>
                <a:gd name="T24" fmla="*/ 1066 w 1233"/>
                <a:gd name="T25" fmla="*/ 604 h 785"/>
                <a:gd name="T26" fmla="*/ 1046 w 1233"/>
                <a:gd name="T27" fmla="*/ 526 h 785"/>
                <a:gd name="T28" fmla="*/ 1177 w 1233"/>
                <a:gd name="T29" fmla="*/ 431 h 785"/>
                <a:gd name="T30" fmla="*/ 1205 w 1233"/>
                <a:gd name="T31" fmla="*/ 369 h 785"/>
                <a:gd name="T32" fmla="*/ 1010 w 1233"/>
                <a:gd name="T33" fmla="*/ 151 h 785"/>
                <a:gd name="T34" fmla="*/ 984 w 1233"/>
                <a:gd name="T35" fmla="*/ 19 h 785"/>
                <a:gd name="T36" fmla="*/ 47 w 1233"/>
                <a:gd name="T37" fmla="*/ 51 h 785"/>
                <a:gd name="T38" fmla="*/ 32 w 1233"/>
                <a:gd name="T39" fmla="*/ 32 h 785"/>
                <a:gd name="T40" fmla="*/ 0 w 1233"/>
                <a:gd name="T41" fmla="*/ 34 h 785"/>
                <a:gd name="T42" fmla="*/ 17 w 1233"/>
                <a:gd name="T43" fmla="*/ 17 h 785"/>
                <a:gd name="T44" fmla="*/ 999 w 1233"/>
                <a:gd name="T45" fmla="*/ 0 h 785"/>
                <a:gd name="T46" fmla="*/ 1038 w 1233"/>
                <a:gd name="T47" fmla="*/ 138 h 785"/>
                <a:gd name="T48" fmla="*/ 1128 w 1233"/>
                <a:gd name="T49" fmla="*/ 239 h 785"/>
                <a:gd name="T50" fmla="*/ 1232 w 1233"/>
                <a:gd name="T51" fmla="*/ 363 h 785"/>
                <a:gd name="T52" fmla="*/ 1202 w 1233"/>
                <a:gd name="T53" fmla="*/ 448 h 785"/>
                <a:gd name="T54" fmla="*/ 1071 w 1233"/>
                <a:gd name="T55" fmla="*/ 533 h 785"/>
                <a:gd name="T56" fmla="*/ 1095 w 1233"/>
                <a:gd name="T57" fmla="*/ 604 h 785"/>
                <a:gd name="T58" fmla="*/ 1002 w 1233"/>
                <a:gd name="T59" fmla="*/ 784 h 785"/>
                <a:gd name="T60" fmla="*/ 930 w 1233"/>
                <a:gd name="T61" fmla="*/ 724 h 785"/>
                <a:gd name="T62" fmla="*/ 172 w 1233"/>
                <a:gd name="T63" fmla="*/ 745 h 785"/>
                <a:gd name="T64" fmla="*/ 130 w 1233"/>
                <a:gd name="T65" fmla="*/ 701 h 785"/>
                <a:gd name="T66" fmla="*/ 141 w 1233"/>
                <a:gd name="T67" fmla="*/ 652 h 785"/>
                <a:gd name="T68" fmla="*/ 121 w 1233"/>
                <a:gd name="T69" fmla="*/ 549 h 785"/>
                <a:gd name="T70" fmla="*/ 84 w 1233"/>
                <a:gd name="T71" fmla="*/ 483 h 785"/>
                <a:gd name="T72" fmla="*/ 82 w 1233"/>
                <a:gd name="T73" fmla="*/ 430 h 785"/>
                <a:gd name="T74" fmla="*/ 26 w 1233"/>
                <a:gd name="T75" fmla="*/ 287 h 785"/>
                <a:gd name="T76" fmla="*/ 14 w 1233"/>
                <a:gd name="T77" fmla="*/ 178 h 785"/>
                <a:gd name="T78" fmla="*/ 26 w 1233"/>
                <a:gd name="T79" fmla="*/ 131 h 785"/>
                <a:gd name="T80" fmla="*/ 6 w 1233"/>
                <a:gd name="T81" fmla="*/ 99 h 785"/>
                <a:gd name="T82" fmla="*/ 0 w 1233"/>
                <a:gd name="T83" fmla="*/ 3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33" h="785">
                  <a:moveTo>
                    <a:pt x="36" y="91"/>
                  </a:moveTo>
                  <a:lnTo>
                    <a:pt x="35" y="85"/>
                  </a:lnTo>
                  <a:lnTo>
                    <a:pt x="55" y="128"/>
                  </a:lnTo>
                  <a:cubicBezTo>
                    <a:pt x="57" y="131"/>
                    <a:pt x="57" y="135"/>
                    <a:pt x="56" y="139"/>
                  </a:cubicBezTo>
                  <a:lnTo>
                    <a:pt x="45" y="180"/>
                  </a:lnTo>
                  <a:lnTo>
                    <a:pt x="46" y="175"/>
                  </a:lnTo>
                  <a:lnTo>
                    <a:pt x="57" y="280"/>
                  </a:lnTo>
                  <a:lnTo>
                    <a:pt x="56" y="276"/>
                  </a:lnTo>
                  <a:lnTo>
                    <a:pt x="113" y="424"/>
                  </a:lnTo>
                  <a:cubicBezTo>
                    <a:pt x="113" y="426"/>
                    <a:pt x="114" y="428"/>
                    <a:pt x="114" y="430"/>
                  </a:cubicBezTo>
                  <a:lnTo>
                    <a:pt x="114" y="475"/>
                  </a:lnTo>
                  <a:lnTo>
                    <a:pt x="112" y="467"/>
                  </a:lnTo>
                  <a:lnTo>
                    <a:pt x="151" y="539"/>
                  </a:lnTo>
                  <a:cubicBezTo>
                    <a:pt x="152" y="540"/>
                    <a:pt x="153" y="542"/>
                    <a:pt x="153" y="544"/>
                  </a:cubicBezTo>
                  <a:lnTo>
                    <a:pt x="172" y="655"/>
                  </a:lnTo>
                  <a:cubicBezTo>
                    <a:pt x="172" y="658"/>
                    <a:pt x="172" y="661"/>
                    <a:pt x="171" y="663"/>
                  </a:cubicBezTo>
                  <a:lnTo>
                    <a:pt x="158" y="697"/>
                  </a:lnTo>
                  <a:lnTo>
                    <a:pt x="156" y="682"/>
                  </a:lnTo>
                  <a:lnTo>
                    <a:pt x="184" y="719"/>
                  </a:lnTo>
                  <a:lnTo>
                    <a:pt x="171" y="713"/>
                  </a:lnTo>
                  <a:lnTo>
                    <a:pt x="941" y="696"/>
                  </a:lnTo>
                  <a:cubicBezTo>
                    <a:pt x="945" y="696"/>
                    <a:pt x="949" y="698"/>
                    <a:pt x="952" y="701"/>
                  </a:cubicBezTo>
                  <a:lnTo>
                    <a:pt x="1011" y="757"/>
                  </a:lnTo>
                  <a:lnTo>
                    <a:pt x="985" y="762"/>
                  </a:lnTo>
                  <a:lnTo>
                    <a:pt x="1066" y="591"/>
                  </a:lnTo>
                  <a:lnTo>
                    <a:pt x="1066" y="604"/>
                  </a:lnTo>
                  <a:lnTo>
                    <a:pt x="1041" y="545"/>
                  </a:lnTo>
                  <a:cubicBezTo>
                    <a:pt x="1039" y="539"/>
                    <a:pt x="1041" y="531"/>
                    <a:pt x="1046" y="526"/>
                  </a:cubicBezTo>
                  <a:lnTo>
                    <a:pt x="1182" y="423"/>
                  </a:lnTo>
                  <a:lnTo>
                    <a:pt x="1177" y="431"/>
                  </a:lnTo>
                  <a:lnTo>
                    <a:pt x="1201" y="354"/>
                  </a:lnTo>
                  <a:lnTo>
                    <a:pt x="1205" y="369"/>
                  </a:lnTo>
                  <a:lnTo>
                    <a:pt x="1105" y="260"/>
                  </a:lnTo>
                  <a:lnTo>
                    <a:pt x="1010" y="151"/>
                  </a:lnTo>
                  <a:cubicBezTo>
                    <a:pt x="1008" y="149"/>
                    <a:pt x="1007" y="146"/>
                    <a:pt x="1006" y="143"/>
                  </a:cubicBezTo>
                  <a:lnTo>
                    <a:pt x="984" y="19"/>
                  </a:lnTo>
                  <a:lnTo>
                    <a:pt x="1000" y="32"/>
                  </a:lnTo>
                  <a:lnTo>
                    <a:pt x="47" y="51"/>
                  </a:lnTo>
                  <a:lnTo>
                    <a:pt x="15" y="49"/>
                  </a:lnTo>
                  <a:lnTo>
                    <a:pt x="32" y="32"/>
                  </a:lnTo>
                  <a:lnTo>
                    <a:pt x="36" y="91"/>
                  </a:lnTo>
                  <a:close/>
                  <a:moveTo>
                    <a:pt x="0" y="34"/>
                  </a:moveTo>
                  <a:cubicBezTo>
                    <a:pt x="0" y="30"/>
                    <a:pt x="2" y="25"/>
                    <a:pt x="5" y="22"/>
                  </a:cubicBezTo>
                  <a:cubicBezTo>
                    <a:pt x="8" y="19"/>
                    <a:pt x="13" y="17"/>
                    <a:pt x="17" y="17"/>
                  </a:cubicBezTo>
                  <a:lnTo>
                    <a:pt x="46" y="19"/>
                  </a:lnTo>
                  <a:lnTo>
                    <a:pt x="999" y="0"/>
                  </a:lnTo>
                  <a:cubicBezTo>
                    <a:pt x="1007" y="0"/>
                    <a:pt x="1014" y="6"/>
                    <a:pt x="1015" y="14"/>
                  </a:cubicBezTo>
                  <a:lnTo>
                    <a:pt x="1038" y="138"/>
                  </a:lnTo>
                  <a:lnTo>
                    <a:pt x="1034" y="130"/>
                  </a:lnTo>
                  <a:lnTo>
                    <a:pt x="1128" y="239"/>
                  </a:lnTo>
                  <a:lnTo>
                    <a:pt x="1228" y="348"/>
                  </a:lnTo>
                  <a:cubicBezTo>
                    <a:pt x="1232" y="352"/>
                    <a:pt x="1233" y="358"/>
                    <a:pt x="1232" y="363"/>
                  </a:cubicBezTo>
                  <a:lnTo>
                    <a:pt x="1207" y="441"/>
                  </a:lnTo>
                  <a:cubicBezTo>
                    <a:pt x="1206" y="444"/>
                    <a:pt x="1204" y="446"/>
                    <a:pt x="1202" y="448"/>
                  </a:cubicBezTo>
                  <a:lnTo>
                    <a:pt x="1066" y="552"/>
                  </a:lnTo>
                  <a:lnTo>
                    <a:pt x="1071" y="533"/>
                  </a:lnTo>
                  <a:lnTo>
                    <a:pt x="1095" y="591"/>
                  </a:lnTo>
                  <a:cubicBezTo>
                    <a:pt x="1097" y="595"/>
                    <a:pt x="1097" y="600"/>
                    <a:pt x="1095" y="604"/>
                  </a:cubicBezTo>
                  <a:lnTo>
                    <a:pt x="1014" y="775"/>
                  </a:lnTo>
                  <a:cubicBezTo>
                    <a:pt x="1012" y="780"/>
                    <a:pt x="1007" y="783"/>
                    <a:pt x="1002" y="784"/>
                  </a:cubicBezTo>
                  <a:cubicBezTo>
                    <a:pt x="997" y="785"/>
                    <a:pt x="992" y="784"/>
                    <a:pt x="988" y="780"/>
                  </a:cubicBezTo>
                  <a:lnTo>
                    <a:pt x="930" y="724"/>
                  </a:lnTo>
                  <a:lnTo>
                    <a:pt x="941" y="728"/>
                  </a:lnTo>
                  <a:lnTo>
                    <a:pt x="172" y="745"/>
                  </a:lnTo>
                  <a:cubicBezTo>
                    <a:pt x="166" y="745"/>
                    <a:pt x="161" y="743"/>
                    <a:pt x="158" y="739"/>
                  </a:cubicBezTo>
                  <a:lnTo>
                    <a:pt x="130" y="701"/>
                  </a:lnTo>
                  <a:cubicBezTo>
                    <a:pt x="127" y="697"/>
                    <a:pt x="126" y="691"/>
                    <a:pt x="128" y="686"/>
                  </a:cubicBezTo>
                  <a:lnTo>
                    <a:pt x="141" y="652"/>
                  </a:lnTo>
                  <a:lnTo>
                    <a:pt x="140" y="660"/>
                  </a:lnTo>
                  <a:lnTo>
                    <a:pt x="121" y="549"/>
                  </a:lnTo>
                  <a:lnTo>
                    <a:pt x="123" y="554"/>
                  </a:lnTo>
                  <a:lnTo>
                    <a:pt x="84" y="483"/>
                  </a:lnTo>
                  <a:cubicBezTo>
                    <a:pt x="82" y="481"/>
                    <a:pt x="82" y="478"/>
                    <a:pt x="82" y="475"/>
                  </a:cubicBezTo>
                  <a:lnTo>
                    <a:pt x="82" y="430"/>
                  </a:lnTo>
                  <a:lnTo>
                    <a:pt x="83" y="436"/>
                  </a:lnTo>
                  <a:lnTo>
                    <a:pt x="26" y="287"/>
                  </a:lnTo>
                  <a:cubicBezTo>
                    <a:pt x="26" y="286"/>
                    <a:pt x="25" y="285"/>
                    <a:pt x="25" y="283"/>
                  </a:cubicBezTo>
                  <a:lnTo>
                    <a:pt x="14" y="178"/>
                  </a:lnTo>
                  <a:cubicBezTo>
                    <a:pt x="14" y="176"/>
                    <a:pt x="14" y="174"/>
                    <a:pt x="14" y="172"/>
                  </a:cubicBezTo>
                  <a:lnTo>
                    <a:pt x="26" y="131"/>
                  </a:lnTo>
                  <a:lnTo>
                    <a:pt x="27" y="142"/>
                  </a:lnTo>
                  <a:lnTo>
                    <a:pt x="6" y="99"/>
                  </a:lnTo>
                  <a:cubicBezTo>
                    <a:pt x="5" y="97"/>
                    <a:pt x="4" y="95"/>
                    <a:pt x="4" y="93"/>
                  </a:cubicBezTo>
                  <a:lnTo>
                    <a:pt x="0" y="3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6" name="Freeform 11"/>
            <p:cNvSpPr>
              <a:spLocks/>
            </p:cNvSpPr>
            <p:nvPr/>
          </p:nvSpPr>
          <p:spPr bwMode="auto">
            <a:xfrm>
              <a:off x="6913563" y="4629151"/>
              <a:ext cx="574675" cy="527050"/>
            </a:xfrm>
            <a:custGeom>
              <a:avLst/>
              <a:gdLst>
                <a:gd name="T0" fmla="*/ 21 w 362"/>
                <a:gd name="T1" fmla="*/ 49 h 332"/>
                <a:gd name="T2" fmla="*/ 32 w 362"/>
                <a:gd name="T3" fmla="*/ 59 h 332"/>
                <a:gd name="T4" fmla="*/ 38 w 362"/>
                <a:gd name="T5" fmla="*/ 56 h 332"/>
                <a:gd name="T6" fmla="*/ 46 w 362"/>
                <a:gd name="T7" fmla="*/ 68 h 332"/>
                <a:gd name="T8" fmla="*/ 40 w 362"/>
                <a:gd name="T9" fmla="*/ 68 h 332"/>
                <a:gd name="T10" fmla="*/ 32 w 362"/>
                <a:gd name="T11" fmla="*/ 84 h 332"/>
                <a:gd name="T12" fmla="*/ 49 w 362"/>
                <a:gd name="T13" fmla="*/ 107 h 332"/>
                <a:gd name="T14" fmla="*/ 61 w 362"/>
                <a:gd name="T15" fmla="*/ 111 h 332"/>
                <a:gd name="T16" fmla="*/ 59 w 362"/>
                <a:gd name="T17" fmla="*/ 266 h 332"/>
                <a:gd name="T18" fmla="*/ 61 w 362"/>
                <a:gd name="T19" fmla="*/ 304 h 332"/>
                <a:gd name="T20" fmla="*/ 302 w 362"/>
                <a:gd name="T21" fmla="*/ 295 h 332"/>
                <a:gd name="T22" fmla="*/ 306 w 362"/>
                <a:gd name="T23" fmla="*/ 317 h 332"/>
                <a:gd name="T24" fmla="*/ 295 w 362"/>
                <a:gd name="T25" fmla="*/ 332 h 332"/>
                <a:gd name="T26" fmla="*/ 333 w 362"/>
                <a:gd name="T27" fmla="*/ 330 h 332"/>
                <a:gd name="T28" fmla="*/ 338 w 362"/>
                <a:gd name="T29" fmla="*/ 317 h 332"/>
                <a:gd name="T30" fmla="*/ 338 w 362"/>
                <a:gd name="T31" fmla="*/ 304 h 332"/>
                <a:gd name="T32" fmla="*/ 348 w 362"/>
                <a:gd name="T33" fmla="*/ 293 h 332"/>
                <a:gd name="T34" fmla="*/ 351 w 362"/>
                <a:gd name="T35" fmla="*/ 281 h 332"/>
                <a:gd name="T36" fmla="*/ 360 w 362"/>
                <a:gd name="T37" fmla="*/ 281 h 332"/>
                <a:gd name="T38" fmla="*/ 362 w 362"/>
                <a:gd name="T39" fmla="*/ 259 h 332"/>
                <a:gd name="T40" fmla="*/ 348 w 362"/>
                <a:gd name="T41" fmla="*/ 256 h 332"/>
                <a:gd name="T42" fmla="*/ 340 w 362"/>
                <a:gd name="T43" fmla="*/ 239 h 332"/>
                <a:gd name="T44" fmla="*/ 328 w 362"/>
                <a:gd name="T45" fmla="*/ 199 h 332"/>
                <a:gd name="T46" fmla="*/ 312 w 362"/>
                <a:gd name="T47" fmla="*/ 193 h 332"/>
                <a:gd name="T48" fmla="*/ 295 w 362"/>
                <a:gd name="T49" fmla="*/ 178 h 332"/>
                <a:gd name="T50" fmla="*/ 289 w 362"/>
                <a:gd name="T51" fmla="*/ 159 h 332"/>
                <a:gd name="T52" fmla="*/ 299 w 362"/>
                <a:gd name="T53" fmla="*/ 126 h 332"/>
                <a:gd name="T54" fmla="*/ 290 w 362"/>
                <a:gd name="T55" fmla="*/ 119 h 332"/>
                <a:gd name="T56" fmla="*/ 269 w 362"/>
                <a:gd name="T57" fmla="*/ 119 h 332"/>
                <a:gd name="T58" fmla="*/ 265 w 362"/>
                <a:gd name="T59" fmla="*/ 101 h 332"/>
                <a:gd name="T60" fmla="*/ 230 w 362"/>
                <a:gd name="T61" fmla="*/ 61 h 332"/>
                <a:gd name="T62" fmla="*/ 222 w 362"/>
                <a:gd name="T63" fmla="*/ 30 h 332"/>
                <a:gd name="T64" fmla="*/ 226 w 362"/>
                <a:gd name="T65" fmla="*/ 17 h 332"/>
                <a:gd name="T66" fmla="*/ 210 w 362"/>
                <a:gd name="T67" fmla="*/ 0 h 332"/>
                <a:gd name="T68" fmla="*/ 0 w 362"/>
                <a:gd name="T69" fmla="*/ 5 h 332"/>
                <a:gd name="T70" fmla="*/ 21 w 362"/>
                <a:gd name="T71" fmla="*/ 4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2" h="332">
                  <a:moveTo>
                    <a:pt x="21" y="49"/>
                  </a:moveTo>
                  <a:lnTo>
                    <a:pt x="32" y="59"/>
                  </a:lnTo>
                  <a:lnTo>
                    <a:pt x="38" y="56"/>
                  </a:lnTo>
                  <a:lnTo>
                    <a:pt x="46" y="68"/>
                  </a:lnTo>
                  <a:lnTo>
                    <a:pt x="40" y="68"/>
                  </a:lnTo>
                  <a:lnTo>
                    <a:pt x="32" y="84"/>
                  </a:lnTo>
                  <a:lnTo>
                    <a:pt x="49" y="107"/>
                  </a:lnTo>
                  <a:lnTo>
                    <a:pt x="61" y="111"/>
                  </a:lnTo>
                  <a:lnTo>
                    <a:pt x="59" y="266"/>
                  </a:lnTo>
                  <a:lnTo>
                    <a:pt x="61" y="304"/>
                  </a:lnTo>
                  <a:lnTo>
                    <a:pt x="302" y="295"/>
                  </a:lnTo>
                  <a:lnTo>
                    <a:pt x="306" y="317"/>
                  </a:lnTo>
                  <a:lnTo>
                    <a:pt x="295" y="332"/>
                  </a:lnTo>
                  <a:lnTo>
                    <a:pt x="333" y="330"/>
                  </a:lnTo>
                  <a:lnTo>
                    <a:pt x="338" y="317"/>
                  </a:lnTo>
                  <a:lnTo>
                    <a:pt x="338" y="304"/>
                  </a:lnTo>
                  <a:lnTo>
                    <a:pt x="348" y="293"/>
                  </a:lnTo>
                  <a:lnTo>
                    <a:pt x="351" y="281"/>
                  </a:lnTo>
                  <a:lnTo>
                    <a:pt x="360" y="281"/>
                  </a:lnTo>
                  <a:lnTo>
                    <a:pt x="362" y="259"/>
                  </a:lnTo>
                  <a:lnTo>
                    <a:pt x="348" y="256"/>
                  </a:lnTo>
                  <a:lnTo>
                    <a:pt x="340" y="239"/>
                  </a:lnTo>
                  <a:lnTo>
                    <a:pt x="328" y="199"/>
                  </a:lnTo>
                  <a:lnTo>
                    <a:pt x="312" y="193"/>
                  </a:lnTo>
                  <a:lnTo>
                    <a:pt x="295" y="178"/>
                  </a:lnTo>
                  <a:lnTo>
                    <a:pt x="289" y="159"/>
                  </a:lnTo>
                  <a:lnTo>
                    <a:pt x="299" y="126"/>
                  </a:lnTo>
                  <a:lnTo>
                    <a:pt x="290" y="119"/>
                  </a:lnTo>
                  <a:lnTo>
                    <a:pt x="269" y="119"/>
                  </a:lnTo>
                  <a:lnTo>
                    <a:pt x="265" y="101"/>
                  </a:lnTo>
                  <a:lnTo>
                    <a:pt x="230" y="61"/>
                  </a:lnTo>
                  <a:lnTo>
                    <a:pt x="222" y="30"/>
                  </a:lnTo>
                  <a:lnTo>
                    <a:pt x="226" y="17"/>
                  </a:lnTo>
                  <a:lnTo>
                    <a:pt x="210" y="0"/>
                  </a:lnTo>
                  <a:lnTo>
                    <a:pt x="0" y="5"/>
                  </a:lnTo>
                  <a:lnTo>
                    <a:pt x="21" y="49"/>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7" name="Freeform 12"/>
            <p:cNvSpPr>
              <a:spLocks noEditPoints="1"/>
            </p:cNvSpPr>
            <p:nvPr/>
          </p:nvSpPr>
          <p:spPr bwMode="auto">
            <a:xfrm>
              <a:off x="6905625" y="4621213"/>
              <a:ext cx="590550" cy="542925"/>
            </a:xfrm>
            <a:custGeom>
              <a:avLst/>
              <a:gdLst>
                <a:gd name="T0" fmla="*/ 147 w 1377"/>
                <a:gd name="T1" fmla="*/ 203 h 1137"/>
                <a:gd name="T2" fmla="*/ 172 w 1377"/>
                <a:gd name="T3" fmla="*/ 193 h 1137"/>
                <a:gd name="T4" fmla="*/ 187 w 1377"/>
                <a:gd name="T5" fmla="*/ 258 h 1137"/>
                <a:gd name="T6" fmla="*/ 150 w 1377"/>
                <a:gd name="T7" fmla="*/ 303 h 1137"/>
                <a:gd name="T8" fmla="*/ 203 w 1377"/>
                <a:gd name="T9" fmla="*/ 359 h 1137"/>
                <a:gd name="T10" fmla="*/ 253 w 1377"/>
                <a:gd name="T11" fmla="*/ 903 h 1137"/>
                <a:gd name="T12" fmla="*/ 1138 w 1377"/>
                <a:gd name="T13" fmla="*/ 981 h 1137"/>
                <a:gd name="T14" fmla="*/ 1162 w 1377"/>
                <a:gd name="T15" fmla="*/ 1083 h 1137"/>
                <a:gd name="T16" fmla="*/ 1250 w 1377"/>
                <a:gd name="T17" fmla="*/ 1099 h 1137"/>
                <a:gd name="T18" fmla="*/ 1255 w 1377"/>
                <a:gd name="T19" fmla="*/ 1073 h 1137"/>
                <a:gd name="T20" fmla="*/ 1296 w 1377"/>
                <a:gd name="T21" fmla="*/ 980 h 1137"/>
                <a:gd name="T22" fmla="*/ 1317 w 1377"/>
                <a:gd name="T23" fmla="*/ 936 h 1137"/>
                <a:gd name="T24" fmla="*/ 1345 w 1377"/>
                <a:gd name="T25" fmla="*/ 876 h 1137"/>
                <a:gd name="T26" fmla="*/ 1293 w 1377"/>
                <a:gd name="T27" fmla="*/ 874 h 1137"/>
                <a:gd name="T28" fmla="*/ 1218 w 1377"/>
                <a:gd name="T29" fmla="*/ 684 h 1137"/>
                <a:gd name="T30" fmla="*/ 1164 w 1377"/>
                <a:gd name="T31" fmla="*/ 673 h 1137"/>
                <a:gd name="T32" fmla="*/ 1072 w 1377"/>
                <a:gd name="T33" fmla="*/ 551 h 1137"/>
                <a:gd name="T34" fmla="*/ 1118 w 1377"/>
                <a:gd name="T35" fmla="*/ 450 h 1137"/>
                <a:gd name="T36" fmla="*/ 1015 w 1377"/>
                <a:gd name="T37" fmla="*/ 430 h 1137"/>
                <a:gd name="T38" fmla="*/ 986 w 1377"/>
                <a:gd name="T39" fmla="*/ 363 h 1137"/>
                <a:gd name="T40" fmla="*/ 825 w 1377"/>
                <a:gd name="T41" fmla="*/ 121 h 1137"/>
                <a:gd name="T42" fmla="*/ 842 w 1377"/>
                <a:gd name="T43" fmla="*/ 86 h 1137"/>
                <a:gd name="T44" fmla="*/ 17 w 1377"/>
                <a:gd name="T45" fmla="*/ 50 h 1137"/>
                <a:gd name="T46" fmla="*/ 2 w 1377"/>
                <a:gd name="T47" fmla="*/ 41 h 1137"/>
                <a:gd name="T48" fmla="*/ 794 w 1377"/>
                <a:gd name="T49" fmla="*/ 0 h 1137"/>
                <a:gd name="T50" fmla="*/ 869 w 1377"/>
                <a:gd name="T51" fmla="*/ 80 h 1137"/>
                <a:gd name="T52" fmla="*/ 886 w 1377"/>
                <a:gd name="T53" fmla="*/ 217 h 1137"/>
                <a:gd name="T54" fmla="*/ 1013 w 1377"/>
                <a:gd name="T55" fmla="*/ 347 h 1137"/>
                <a:gd name="T56" fmla="*/ 1093 w 1377"/>
                <a:gd name="T57" fmla="*/ 398 h 1137"/>
                <a:gd name="T58" fmla="*/ 1142 w 1377"/>
                <a:gd name="T59" fmla="*/ 442 h 1137"/>
                <a:gd name="T60" fmla="*/ 1127 w 1377"/>
                <a:gd name="T61" fmla="*/ 603 h 1137"/>
                <a:gd name="T62" fmla="*/ 1179 w 1377"/>
                <a:gd name="T63" fmla="*/ 645 h 1137"/>
                <a:gd name="T64" fmla="*/ 1294 w 1377"/>
                <a:gd name="T65" fmla="*/ 807 h 1137"/>
                <a:gd name="T66" fmla="*/ 1311 w 1377"/>
                <a:gd name="T67" fmla="*/ 851 h 1137"/>
                <a:gd name="T68" fmla="*/ 1367 w 1377"/>
                <a:gd name="T69" fmla="*/ 954 h 1137"/>
                <a:gd name="T70" fmla="*/ 1332 w 1377"/>
                <a:gd name="T71" fmla="*/ 956 h 1137"/>
                <a:gd name="T72" fmla="*/ 1283 w 1377"/>
                <a:gd name="T73" fmla="*/ 1039 h 1137"/>
                <a:gd name="T74" fmla="*/ 1286 w 1377"/>
                <a:gd name="T75" fmla="*/ 1080 h 1137"/>
                <a:gd name="T76" fmla="*/ 1112 w 1377"/>
                <a:gd name="T77" fmla="*/ 1136 h 1137"/>
                <a:gd name="T78" fmla="*/ 1137 w 1377"/>
                <a:gd name="T79" fmla="*/ 1063 h 1137"/>
                <a:gd name="T80" fmla="*/ 1139 w 1377"/>
                <a:gd name="T81" fmla="*/ 1013 h 1137"/>
                <a:gd name="T82" fmla="*/ 221 w 1377"/>
                <a:gd name="T83" fmla="*/ 902 h 1137"/>
                <a:gd name="T84" fmla="*/ 195 w 1377"/>
                <a:gd name="T85" fmla="*/ 390 h 1137"/>
                <a:gd name="T86" fmla="*/ 122 w 1377"/>
                <a:gd name="T87" fmla="*/ 287 h 1137"/>
                <a:gd name="T88" fmla="*/ 187 w 1377"/>
                <a:gd name="T89" fmla="*/ 226 h 1137"/>
                <a:gd name="T90" fmla="*/ 167 w 1377"/>
                <a:gd name="T91" fmla="*/ 216 h 1137"/>
                <a:gd name="T92" fmla="*/ 85 w 1377"/>
                <a:gd name="T93" fmla="*/ 191 h 1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77" h="1137">
                  <a:moveTo>
                    <a:pt x="110" y="172"/>
                  </a:moveTo>
                  <a:lnTo>
                    <a:pt x="107" y="167"/>
                  </a:lnTo>
                  <a:lnTo>
                    <a:pt x="147" y="203"/>
                  </a:lnTo>
                  <a:lnTo>
                    <a:pt x="128" y="201"/>
                  </a:lnTo>
                  <a:lnTo>
                    <a:pt x="151" y="188"/>
                  </a:lnTo>
                  <a:cubicBezTo>
                    <a:pt x="158" y="184"/>
                    <a:pt x="167" y="186"/>
                    <a:pt x="172" y="193"/>
                  </a:cubicBezTo>
                  <a:lnTo>
                    <a:pt x="200" y="232"/>
                  </a:lnTo>
                  <a:cubicBezTo>
                    <a:pt x="204" y="237"/>
                    <a:pt x="204" y="244"/>
                    <a:pt x="202" y="249"/>
                  </a:cubicBezTo>
                  <a:cubicBezTo>
                    <a:pt x="199" y="254"/>
                    <a:pt x="193" y="258"/>
                    <a:pt x="187" y="258"/>
                  </a:cubicBezTo>
                  <a:lnTo>
                    <a:pt x="166" y="258"/>
                  </a:lnTo>
                  <a:lnTo>
                    <a:pt x="180" y="250"/>
                  </a:lnTo>
                  <a:lnTo>
                    <a:pt x="150" y="303"/>
                  </a:lnTo>
                  <a:lnTo>
                    <a:pt x="149" y="285"/>
                  </a:lnTo>
                  <a:lnTo>
                    <a:pt x="211" y="364"/>
                  </a:lnTo>
                  <a:lnTo>
                    <a:pt x="203" y="359"/>
                  </a:lnTo>
                  <a:lnTo>
                    <a:pt x="248" y="370"/>
                  </a:lnTo>
                  <a:cubicBezTo>
                    <a:pt x="255" y="372"/>
                    <a:pt x="260" y="379"/>
                    <a:pt x="260" y="386"/>
                  </a:cubicBezTo>
                  <a:lnTo>
                    <a:pt x="253" y="903"/>
                  </a:lnTo>
                  <a:lnTo>
                    <a:pt x="260" y="1027"/>
                  </a:lnTo>
                  <a:lnTo>
                    <a:pt x="244" y="1012"/>
                  </a:lnTo>
                  <a:lnTo>
                    <a:pt x="1138" y="981"/>
                  </a:lnTo>
                  <a:cubicBezTo>
                    <a:pt x="1146" y="981"/>
                    <a:pt x="1153" y="987"/>
                    <a:pt x="1154" y="995"/>
                  </a:cubicBezTo>
                  <a:lnTo>
                    <a:pt x="1166" y="1071"/>
                  </a:lnTo>
                  <a:cubicBezTo>
                    <a:pt x="1166" y="1075"/>
                    <a:pt x="1165" y="1080"/>
                    <a:pt x="1162" y="1083"/>
                  </a:cubicBezTo>
                  <a:lnTo>
                    <a:pt x="1124" y="1130"/>
                  </a:lnTo>
                  <a:lnTo>
                    <a:pt x="1111" y="1104"/>
                  </a:lnTo>
                  <a:lnTo>
                    <a:pt x="1250" y="1099"/>
                  </a:lnTo>
                  <a:lnTo>
                    <a:pt x="1236" y="1108"/>
                  </a:lnTo>
                  <a:lnTo>
                    <a:pt x="1257" y="1066"/>
                  </a:lnTo>
                  <a:lnTo>
                    <a:pt x="1255" y="1073"/>
                  </a:lnTo>
                  <a:lnTo>
                    <a:pt x="1255" y="1028"/>
                  </a:lnTo>
                  <a:cubicBezTo>
                    <a:pt x="1255" y="1023"/>
                    <a:pt x="1257" y="1019"/>
                    <a:pt x="1260" y="1016"/>
                  </a:cubicBezTo>
                  <a:lnTo>
                    <a:pt x="1296" y="980"/>
                  </a:lnTo>
                  <a:lnTo>
                    <a:pt x="1292" y="988"/>
                  </a:lnTo>
                  <a:lnTo>
                    <a:pt x="1301" y="948"/>
                  </a:lnTo>
                  <a:cubicBezTo>
                    <a:pt x="1303" y="941"/>
                    <a:pt x="1309" y="936"/>
                    <a:pt x="1317" y="936"/>
                  </a:cubicBezTo>
                  <a:lnTo>
                    <a:pt x="1351" y="936"/>
                  </a:lnTo>
                  <a:lnTo>
                    <a:pt x="1335" y="950"/>
                  </a:lnTo>
                  <a:lnTo>
                    <a:pt x="1345" y="876"/>
                  </a:lnTo>
                  <a:lnTo>
                    <a:pt x="1357" y="894"/>
                  </a:lnTo>
                  <a:lnTo>
                    <a:pt x="1304" y="882"/>
                  </a:lnTo>
                  <a:cubicBezTo>
                    <a:pt x="1299" y="881"/>
                    <a:pt x="1295" y="878"/>
                    <a:pt x="1293" y="874"/>
                  </a:cubicBezTo>
                  <a:lnTo>
                    <a:pt x="1265" y="819"/>
                  </a:lnTo>
                  <a:cubicBezTo>
                    <a:pt x="1264" y="818"/>
                    <a:pt x="1264" y="818"/>
                    <a:pt x="1264" y="817"/>
                  </a:cubicBezTo>
                  <a:lnTo>
                    <a:pt x="1218" y="684"/>
                  </a:lnTo>
                  <a:lnTo>
                    <a:pt x="1228" y="694"/>
                  </a:lnTo>
                  <a:lnTo>
                    <a:pt x="1170" y="676"/>
                  </a:lnTo>
                  <a:cubicBezTo>
                    <a:pt x="1168" y="675"/>
                    <a:pt x="1166" y="674"/>
                    <a:pt x="1164" y="673"/>
                  </a:cubicBezTo>
                  <a:lnTo>
                    <a:pt x="1102" y="622"/>
                  </a:lnTo>
                  <a:cubicBezTo>
                    <a:pt x="1100" y="620"/>
                    <a:pt x="1098" y="618"/>
                    <a:pt x="1097" y="615"/>
                  </a:cubicBezTo>
                  <a:lnTo>
                    <a:pt x="1072" y="551"/>
                  </a:lnTo>
                  <a:cubicBezTo>
                    <a:pt x="1071" y="547"/>
                    <a:pt x="1071" y="543"/>
                    <a:pt x="1072" y="539"/>
                  </a:cubicBezTo>
                  <a:lnTo>
                    <a:pt x="1112" y="431"/>
                  </a:lnTo>
                  <a:lnTo>
                    <a:pt x="1118" y="450"/>
                  </a:lnTo>
                  <a:lnTo>
                    <a:pt x="1084" y="427"/>
                  </a:lnTo>
                  <a:lnTo>
                    <a:pt x="1093" y="430"/>
                  </a:lnTo>
                  <a:lnTo>
                    <a:pt x="1015" y="430"/>
                  </a:lnTo>
                  <a:cubicBezTo>
                    <a:pt x="1008" y="430"/>
                    <a:pt x="1001" y="425"/>
                    <a:pt x="1000" y="418"/>
                  </a:cubicBezTo>
                  <a:lnTo>
                    <a:pt x="982" y="356"/>
                  </a:lnTo>
                  <a:lnTo>
                    <a:pt x="986" y="363"/>
                  </a:lnTo>
                  <a:lnTo>
                    <a:pt x="859" y="232"/>
                  </a:lnTo>
                  <a:cubicBezTo>
                    <a:pt x="857" y="230"/>
                    <a:pt x="856" y="228"/>
                    <a:pt x="855" y="225"/>
                  </a:cubicBezTo>
                  <a:lnTo>
                    <a:pt x="825" y="121"/>
                  </a:lnTo>
                  <a:cubicBezTo>
                    <a:pt x="824" y="118"/>
                    <a:pt x="824" y="115"/>
                    <a:pt x="825" y="112"/>
                  </a:cubicBezTo>
                  <a:lnTo>
                    <a:pt x="838" y="70"/>
                  </a:lnTo>
                  <a:lnTo>
                    <a:pt x="842" y="86"/>
                  </a:lnTo>
                  <a:lnTo>
                    <a:pt x="783" y="28"/>
                  </a:lnTo>
                  <a:lnTo>
                    <a:pt x="795" y="32"/>
                  </a:lnTo>
                  <a:lnTo>
                    <a:pt x="17" y="50"/>
                  </a:lnTo>
                  <a:lnTo>
                    <a:pt x="31" y="26"/>
                  </a:lnTo>
                  <a:lnTo>
                    <a:pt x="110" y="172"/>
                  </a:lnTo>
                  <a:close/>
                  <a:moveTo>
                    <a:pt x="2" y="41"/>
                  </a:moveTo>
                  <a:cubicBezTo>
                    <a:pt x="0" y="36"/>
                    <a:pt x="0" y="30"/>
                    <a:pt x="3" y="26"/>
                  </a:cubicBezTo>
                  <a:cubicBezTo>
                    <a:pt x="5" y="21"/>
                    <a:pt x="11" y="18"/>
                    <a:pt x="16" y="18"/>
                  </a:cubicBezTo>
                  <a:lnTo>
                    <a:pt x="794" y="0"/>
                  </a:lnTo>
                  <a:cubicBezTo>
                    <a:pt x="799" y="0"/>
                    <a:pt x="803" y="2"/>
                    <a:pt x="806" y="5"/>
                  </a:cubicBezTo>
                  <a:lnTo>
                    <a:pt x="865" y="64"/>
                  </a:lnTo>
                  <a:cubicBezTo>
                    <a:pt x="869" y="68"/>
                    <a:pt x="871" y="74"/>
                    <a:pt x="869" y="80"/>
                  </a:cubicBezTo>
                  <a:lnTo>
                    <a:pt x="856" y="122"/>
                  </a:lnTo>
                  <a:lnTo>
                    <a:pt x="856" y="112"/>
                  </a:lnTo>
                  <a:lnTo>
                    <a:pt x="886" y="217"/>
                  </a:lnTo>
                  <a:lnTo>
                    <a:pt x="882" y="210"/>
                  </a:lnTo>
                  <a:lnTo>
                    <a:pt x="1009" y="340"/>
                  </a:lnTo>
                  <a:cubicBezTo>
                    <a:pt x="1011" y="342"/>
                    <a:pt x="1013" y="345"/>
                    <a:pt x="1013" y="347"/>
                  </a:cubicBezTo>
                  <a:lnTo>
                    <a:pt x="1030" y="410"/>
                  </a:lnTo>
                  <a:lnTo>
                    <a:pt x="1015" y="398"/>
                  </a:lnTo>
                  <a:lnTo>
                    <a:pt x="1093" y="398"/>
                  </a:lnTo>
                  <a:cubicBezTo>
                    <a:pt x="1096" y="398"/>
                    <a:pt x="1099" y="399"/>
                    <a:pt x="1102" y="401"/>
                  </a:cubicBezTo>
                  <a:lnTo>
                    <a:pt x="1136" y="424"/>
                  </a:lnTo>
                  <a:cubicBezTo>
                    <a:pt x="1142" y="428"/>
                    <a:pt x="1145" y="435"/>
                    <a:pt x="1142" y="442"/>
                  </a:cubicBezTo>
                  <a:lnTo>
                    <a:pt x="1102" y="550"/>
                  </a:lnTo>
                  <a:lnTo>
                    <a:pt x="1102" y="539"/>
                  </a:lnTo>
                  <a:lnTo>
                    <a:pt x="1127" y="603"/>
                  </a:lnTo>
                  <a:lnTo>
                    <a:pt x="1122" y="597"/>
                  </a:lnTo>
                  <a:lnTo>
                    <a:pt x="1185" y="648"/>
                  </a:lnTo>
                  <a:lnTo>
                    <a:pt x="1179" y="645"/>
                  </a:lnTo>
                  <a:lnTo>
                    <a:pt x="1238" y="664"/>
                  </a:lnTo>
                  <a:cubicBezTo>
                    <a:pt x="1243" y="666"/>
                    <a:pt x="1247" y="669"/>
                    <a:pt x="1248" y="674"/>
                  </a:cubicBezTo>
                  <a:lnTo>
                    <a:pt x="1294" y="807"/>
                  </a:lnTo>
                  <a:lnTo>
                    <a:pt x="1293" y="804"/>
                  </a:lnTo>
                  <a:lnTo>
                    <a:pt x="1322" y="859"/>
                  </a:lnTo>
                  <a:lnTo>
                    <a:pt x="1311" y="851"/>
                  </a:lnTo>
                  <a:lnTo>
                    <a:pt x="1364" y="862"/>
                  </a:lnTo>
                  <a:cubicBezTo>
                    <a:pt x="1372" y="864"/>
                    <a:pt x="1377" y="872"/>
                    <a:pt x="1376" y="880"/>
                  </a:cubicBezTo>
                  <a:lnTo>
                    <a:pt x="1367" y="954"/>
                  </a:lnTo>
                  <a:cubicBezTo>
                    <a:pt x="1366" y="962"/>
                    <a:pt x="1359" y="968"/>
                    <a:pt x="1351" y="968"/>
                  </a:cubicBezTo>
                  <a:lnTo>
                    <a:pt x="1317" y="968"/>
                  </a:lnTo>
                  <a:lnTo>
                    <a:pt x="1332" y="956"/>
                  </a:lnTo>
                  <a:lnTo>
                    <a:pt x="1323" y="995"/>
                  </a:lnTo>
                  <a:cubicBezTo>
                    <a:pt x="1322" y="998"/>
                    <a:pt x="1321" y="1001"/>
                    <a:pt x="1319" y="1003"/>
                  </a:cubicBezTo>
                  <a:lnTo>
                    <a:pt x="1283" y="1039"/>
                  </a:lnTo>
                  <a:lnTo>
                    <a:pt x="1287" y="1028"/>
                  </a:lnTo>
                  <a:lnTo>
                    <a:pt x="1287" y="1073"/>
                  </a:lnTo>
                  <a:cubicBezTo>
                    <a:pt x="1287" y="1076"/>
                    <a:pt x="1287" y="1078"/>
                    <a:pt x="1286" y="1080"/>
                  </a:cubicBezTo>
                  <a:lnTo>
                    <a:pt x="1265" y="1122"/>
                  </a:lnTo>
                  <a:cubicBezTo>
                    <a:pt x="1262" y="1127"/>
                    <a:pt x="1257" y="1131"/>
                    <a:pt x="1251" y="1131"/>
                  </a:cubicBezTo>
                  <a:lnTo>
                    <a:pt x="1112" y="1136"/>
                  </a:lnTo>
                  <a:cubicBezTo>
                    <a:pt x="1106" y="1137"/>
                    <a:pt x="1100" y="1133"/>
                    <a:pt x="1098" y="1128"/>
                  </a:cubicBezTo>
                  <a:cubicBezTo>
                    <a:pt x="1095" y="1122"/>
                    <a:pt x="1095" y="1115"/>
                    <a:pt x="1099" y="1110"/>
                  </a:cubicBezTo>
                  <a:lnTo>
                    <a:pt x="1137" y="1063"/>
                  </a:lnTo>
                  <a:lnTo>
                    <a:pt x="1134" y="1076"/>
                  </a:lnTo>
                  <a:lnTo>
                    <a:pt x="1123" y="1000"/>
                  </a:lnTo>
                  <a:lnTo>
                    <a:pt x="1139" y="1013"/>
                  </a:lnTo>
                  <a:lnTo>
                    <a:pt x="245" y="1044"/>
                  </a:lnTo>
                  <a:cubicBezTo>
                    <a:pt x="236" y="1044"/>
                    <a:pt x="229" y="1037"/>
                    <a:pt x="228" y="1029"/>
                  </a:cubicBezTo>
                  <a:lnTo>
                    <a:pt x="221" y="902"/>
                  </a:lnTo>
                  <a:lnTo>
                    <a:pt x="228" y="385"/>
                  </a:lnTo>
                  <a:lnTo>
                    <a:pt x="240" y="401"/>
                  </a:lnTo>
                  <a:lnTo>
                    <a:pt x="195" y="390"/>
                  </a:lnTo>
                  <a:cubicBezTo>
                    <a:pt x="191" y="389"/>
                    <a:pt x="188" y="387"/>
                    <a:pt x="186" y="384"/>
                  </a:cubicBezTo>
                  <a:lnTo>
                    <a:pt x="123" y="305"/>
                  </a:lnTo>
                  <a:cubicBezTo>
                    <a:pt x="119" y="300"/>
                    <a:pt x="119" y="293"/>
                    <a:pt x="122" y="287"/>
                  </a:cubicBezTo>
                  <a:lnTo>
                    <a:pt x="153" y="234"/>
                  </a:lnTo>
                  <a:cubicBezTo>
                    <a:pt x="155" y="229"/>
                    <a:pt x="161" y="226"/>
                    <a:pt x="166" y="226"/>
                  </a:cubicBezTo>
                  <a:lnTo>
                    <a:pt x="187" y="226"/>
                  </a:lnTo>
                  <a:lnTo>
                    <a:pt x="174" y="251"/>
                  </a:lnTo>
                  <a:lnTo>
                    <a:pt x="146" y="211"/>
                  </a:lnTo>
                  <a:lnTo>
                    <a:pt x="167" y="216"/>
                  </a:lnTo>
                  <a:lnTo>
                    <a:pt x="144" y="229"/>
                  </a:lnTo>
                  <a:cubicBezTo>
                    <a:pt x="138" y="233"/>
                    <a:pt x="131" y="232"/>
                    <a:pt x="125" y="227"/>
                  </a:cubicBezTo>
                  <a:lnTo>
                    <a:pt x="85" y="191"/>
                  </a:lnTo>
                  <a:cubicBezTo>
                    <a:pt x="84" y="190"/>
                    <a:pt x="83" y="189"/>
                    <a:pt x="82" y="187"/>
                  </a:cubicBezTo>
                  <a:lnTo>
                    <a:pt x="2" y="4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8" name="Freeform 13"/>
            <p:cNvSpPr>
              <a:spLocks/>
            </p:cNvSpPr>
            <p:nvPr/>
          </p:nvSpPr>
          <p:spPr bwMode="auto">
            <a:xfrm>
              <a:off x="7015163" y="5102226"/>
              <a:ext cx="431800" cy="404813"/>
            </a:xfrm>
            <a:custGeom>
              <a:avLst/>
              <a:gdLst>
                <a:gd name="T0" fmla="*/ 11 w 272"/>
                <a:gd name="T1" fmla="*/ 89 h 255"/>
                <a:gd name="T2" fmla="*/ 10 w 272"/>
                <a:gd name="T3" fmla="*/ 210 h 255"/>
                <a:gd name="T4" fmla="*/ 15 w 272"/>
                <a:gd name="T5" fmla="*/ 218 h 255"/>
                <a:gd name="T6" fmla="*/ 35 w 272"/>
                <a:gd name="T7" fmla="*/ 218 h 255"/>
                <a:gd name="T8" fmla="*/ 37 w 272"/>
                <a:gd name="T9" fmla="*/ 255 h 255"/>
                <a:gd name="T10" fmla="*/ 197 w 272"/>
                <a:gd name="T11" fmla="*/ 253 h 255"/>
                <a:gd name="T12" fmla="*/ 194 w 272"/>
                <a:gd name="T13" fmla="*/ 215 h 255"/>
                <a:gd name="T14" fmla="*/ 208 w 272"/>
                <a:gd name="T15" fmla="*/ 173 h 255"/>
                <a:gd name="T16" fmla="*/ 228 w 272"/>
                <a:gd name="T17" fmla="*/ 144 h 255"/>
                <a:gd name="T18" fmla="*/ 226 w 272"/>
                <a:gd name="T19" fmla="*/ 135 h 255"/>
                <a:gd name="T20" fmla="*/ 242 w 272"/>
                <a:gd name="T21" fmla="*/ 108 h 255"/>
                <a:gd name="T22" fmla="*/ 250 w 272"/>
                <a:gd name="T23" fmla="*/ 79 h 255"/>
                <a:gd name="T24" fmla="*/ 247 w 272"/>
                <a:gd name="T25" fmla="*/ 78 h 255"/>
                <a:gd name="T26" fmla="*/ 259 w 272"/>
                <a:gd name="T27" fmla="*/ 66 h 255"/>
                <a:gd name="T28" fmla="*/ 272 w 272"/>
                <a:gd name="T29" fmla="*/ 41 h 255"/>
                <a:gd name="T30" fmla="*/ 269 w 272"/>
                <a:gd name="T31" fmla="*/ 35 h 255"/>
                <a:gd name="T32" fmla="*/ 232 w 272"/>
                <a:gd name="T33" fmla="*/ 37 h 255"/>
                <a:gd name="T34" fmla="*/ 243 w 272"/>
                <a:gd name="T35" fmla="*/ 23 h 255"/>
                <a:gd name="T36" fmla="*/ 239 w 272"/>
                <a:gd name="T37" fmla="*/ 0 h 255"/>
                <a:gd name="T38" fmla="*/ 0 w 272"/>
                <a:gd name="T39" fmla="*/ 9 h 255"/>
                <a:gd name="T40" fmla="*/ 11 w 272"/>
                <a:gd name="T41" fmla="*/ 89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72" h="255">
                  <a:moveTo>
                    <a:pt x="11" y="89"/>
                  </a:moveTo>
                  <a:lnTo>
                    <a:pt x="10" y="210"/>
                  </a:lnTo>
                  <a:lnTo>
                    <a:pt x="15" y="218"/>
                  </a:lnTo>
                  <a:lnTo>
                    <a:pt x="35" y="218"/>
                  </a:lnTo>
                  <a:lnTo>
                    <a:pt x="37" y="255"/>
                  </a:lnTo>
                  <a:lnTo>
                    <a:pt x="197" y="253"/>
                  </a:lnTo>
                  <a:lnTo>
                    <a:pt x="194" y="215"/>
                  </a:lnTo>
                  <a:lnTo>
                    <a:pt x="208" y="173"/>
                  </a:lnTo>
                  <a:lnTo>
                    <a:pt x="228" y="144"/>
                  </a:lnTo>
                  <a:lnTo>
                    <a:pt x="226" y="135"/>
                  </a:lnTo>
                  <a:lnTo>
                    <a:pt x="242" y="108"/>
                  </a:lnTo>
                  <a:lnTo>
                    <a:pt x="250" y="79"/>
                  </a:lnTo>
                  <a:lnTo>
                    <a:pt x="247" y="78"/>
                  </a:lnTo>
                  <a:lnTo>
                    <a:pt x="259" y="66"/>
                  </a:lnTo>
                  <a:lnTo>
                    <a:pt x="272" y="41"/>
                  </a:lnTo>
                  <a:lnTo>
                    <a:pt x="269" y="35"/>
                  </a:lnTo>
                  <a:lnTo>
                    <a:pt x="232" y="37"/>
                  </a:lnTo>
                  <a:lnTo>
                    <a:pt x="243" y="23"/>
                  </a:lnTo>
                  <a:lnTo>
                    <a:pt x="239" y="0"/>
                  </a:lnTo>
                  <a:lnTo>
                    <a:pt x="0" y="9"/>
                  </a:lnTo>
                  <a:lnTo>
                    <a:pt x="11" y="89"/>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9" name="Freeform 14"/>
            <p:cNvSpPr>
              <a:spLocks noEditPoints="1"/>
            </p:cNvSpPr>
            <p:nvPr/>
          </p:nvSpPr>
          <p:spPr bwMode="auto">
            <a:xfrm>
              <a:off x="7008813" y="5094288"/>
              <a:ext cx="446088" cy="420688"/>
            </a:xfrm>
            <a:custGeom>
              <a:avLst/>
              <a:gdLst>
                <a:gd name="T0" fmla="*/ 72 w 1041"/>
                <a:gd name="T1" fmla="*/ 311 h 881"/>
                <a:gd name="T2" fmla="*/ 62 w 1041"/>
                <a:gd name="T3" fmla="*/ 706 h 881"/>
                <a:gd name="T4" fmla="*/ 71 w 1041"/>
                <a:gd name="T5" fmla="*/ 724 h 881"/>
                <a:gd name="T6" fmla="*/ 160 w 1041"/>
                <a:gd name="T7" fmla="*/ 740 h 881"/>
                <a:gd name="T8" fmla="*/ 150 w 1041"/>
                <a:gd name="T9" fmla="*/ 848 h 881"/>
                <a:gd name="T10" fmla="*/ 730 w 1041"/>
                <a:gd name="T11" fmla="*/ 861 h 881"/>
                <a:gd name="T12" fmla="*/ 718 w 1041"/>
                <a:gd name="T13" fmla="*/ 725 h 881"/>
                <a:gd name="T14" fmla="*/ 773 w 1041"/>
                <a:gd name="T15" fmla="*/ 583 h 881"/>
                <a:gd name="T16" fmla="*/ 843 w 1041"/>
                <a:gd name="T17" fmla="*/ 497 h 881"/>
                <a:gd name="T18" fmla="*/ 840 w 1041"/>
                <a:gd name="T19" fmla="*/ 458 h 881"/>
                <a:gd name="T20" fmla="*/ 896 w 1041"/>
                <a:gd name="T21" fmla="*/ 371 h 881"/>
                <a:gd name="T22" fmla="*/ 932 w 1041"/>
                <a:gd name="T23" fmla="*/ 293 h 881"/>
                <a:gd name="T24" fmla="*/ 914 w 1041"/>
                <a:gd name="T25" fmla="*/ 275 h 881"/>
                <a:gd name="T26" fmla="*/ 965 w 1041"/>
                <a:gd name="T27" fmla="*/ 224 h 881"/>
                <a:gd name="T28" fmla="*/ 1011 w 1041"/>
                <a:gd name="T29" fmla="*/ 144 h 881"/>
                <a:gd name="T30" fmla="*/ 1000 w 1041"/>
                <a:gd name="T31" fmla="*/ 141 h 881"/>
                <a:gd name="T32" fmla="*/ 875 w 1041"/>
                <a:gd name="T33" fmla="*/ 155 h 881"/>
                <a:gd name="T34" fmla="*/ 862 w 1041"/>
                <a:gd name="T35" fmla="*/ 128 h 881"/>
                <a:gd name="T36" fmla="*/ 898 w 1041"/>
                <a:gd name="T37" fmla="*/ 95 h 881"/>
                <a:gd name="T38" fmla="*/ 903 w 1041"/>
                <a:gd name="T39" fmla="*/ 32 h 881"/>
                <a:gd name="T40" fmla="*/ 32 w 1041"/>
                <a:gd name="T41" fmla="*/ 44 h 881"/>
                <a:gd name="T42" fmla="*/ 1 w 1041"/>
                <a:gd name="T43" fmla="*/ 48 h 881"/>
                <a:gd name="T44" fmla="*/ 16 w 1041"/>
                <a:gd name="T45" fmla="*/ 30 h 881"/>
                <a:gd name="T46" fmla="*/ 918 w 1041"/>
                <a:gd name="T47" fmla="*/ 14 h 881"/>
                <a:gd name="T48" fmla="*/ 926 w 1041"/>
                <a:gd name="T49" fmla="*/ 103 h 881"/>
                <a:gd name="T50" fmla="*/ 873 w 1041"/>
                <a:gd name="T51" fmla="*/ 123 h 881"/>
                <a:gd name="T52" fmla="*/ 1027 w 1041"/>
                <a:gd name="T53" fmla="*/ 125 h 881"/>
                <a:gd name="T54" fmla="*/ 1038 w 1041"/>
                <a:gd name="T55" fmla="*/ 160 h 881"/>
                <a:gd name="T56" fmla="*/ 986 w 1041"/>
                <a:gd name="T57" fmla="*/ 249 h 881"/>
                <a:gd name="T58" fmla="*/ 939 w 1041"/>
                <a:gd name="T59" fmla="*/ 260 h 881"/>
                <a:gd name="T60" fmla="*/ 955 w 1041"/>
                <a:gd name="T61" fmla="*/ 284 h 881"/>
                <a:gd name="T62" fmla="*/ 925 w 1041"/>
                <a:gd name="T63" fmla="*/ 384 h 881"/>
                <a:gd name="T64" fmla="*/ 869 w 1041"/>
                <a:gd name="T65" fmla="*/ 463 h 881"/>
                <a:gd name="T66" fmla="*/ 872 w 1041"/>
                <a:gd name="T67" fmla="*/ 504 h 881"/>
                <a:gd name="T68" fmla="*/ 801 w 1041"/>
                <a:gd name="T69" fmla="*/ 598 h 881"/>
                <a:gd name="T70" fmla="*/ 749 w 1041"/>
                <a:gd name="T71" fmla="*/ 730 h 881"/>
                <a:gd name="T72" fmla="*/ 758 w 1041"/>
                <a:gd name="T73" fmla="*/ 870 h 881"/>
                <a:gd name="T74" fmla="*/ 150 w 1041"/>
                <a:gd name="T75" fmla="*/ 880 h 881"/>
                <a:gd name="T76" fmla="*/ 128 w 1041"/>
                <a:gd name="T77" fmla="*/ 741 h 881"/>
                <a:gd name="T78" fmla="*/ 71 w 1041"/>
                <a:gd name="T79" fmla="*/ 756 h 881"/>
                <a:gd name="T80" fmla="*/ 38 w 1041"/>
                <a:gd name="T81" fmla="*/ 727 h 881"/>
                <a:gd name="T82" fmla="*/ 40 w 1041"/>
                <a:gd name="T83" fmla="*/ 311 h 881"/>
                <a:gd name="T84" fmla="*/ 1 w 1041"/>
                <a:gd name="T85" fmla="*/ 48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1" h="881">
                  <a:moveTo>
                    <a:pt x="72" y="308"/>
                  </a:moveTo>
                  <a:cubicBezTo>
                    <a:pt x="72" y="309"/>
                    <a:pt x="72" y="310"/>
                    <a:pt x="72" y="311"/>
                  </a:cubicBezTo>
                  <a:lnTo>
                    <a:pt x="66" y="717"/>
                  </a:lnTo>
                  <a:lnTo>
                    <a:pt x="62" y="706"/>
                  </a:lnTo>
                  <a:lnTo>
                    <a:pt x="83" y="730"/>
                  </a:lnTo>
                  <a:lnTo>
                    <a:pt x="71" y="724"/>
                  </a:lnTo>
                  <a:lnTo>
                    <a:pt x="144" y="724"/>
                  </a:lnTo>
                  <a:cubicBezTo>
                    <a:pt x="153" y="724"/>
                    <a:pt x="160" y="731"/>
                    <a:pt x="160" y="740"/>
                  </a:cubicBezTo>
                  <a:lnTo>
                    <a:pt x="166" y="864"/>
                  </a:lnTo>
                  <a:lnTo>
                    <a:pt x="150" y="848"/>
                  </a:lnTo>
                  <a:lnTo>
                    <a:pt x="746" y="843"/>
                  </a:lnTo>
                  <a:lnTo>
                    <a:pt x="730" y="861"/>
                  </a:lnTo>
                  <a:lnTo>
                    <a:pt x="717" y="733"/>
                  </a:lnTo>
                  <a:cubicBezTo>
                    <a:pt x="717" y="730"/>
                    <a:pt x="717" y="728"/>
                    <a:pt x="718" y="725"/>
                  </a:cubicBezTo>
                  <a:lnTo>
                    <a:pt x="771" y="587"/>
                  </a:lnTo>
                  <a:cubicBezTo>
                    <a:pt x="771" y="585"/>
                    <a:pt x="772" y="584"/>
                    <a:pt x="773" y="583"/>
                  </a:cubicBezTo>
                  <a:lnTo>
                    <a:pt x="846" y="485"/>
                  </a:lnTo>
                  <a:lnTo>
                    <a:pt x="843" y="497"/>
                  </a:lnTo>
                  <a:lnTo>
                    <a:pt x="838" y="470"/>
                  </a:lnTo>
                  <a:cubicBezTo>
                    <a:pt x="837" y="465"/>
                    <a:pt x="838" y="461"/>
                    <a:pt x="840" y="458"/>
                  </a:cubicBezTo>
                  <a:lnTo>
                    <a:pt x="898" y="367"/>
                  </a:lnTo>
                  <a:lnTo>
                    <a:pt x="896" y="371"/>
                  </a:lnTo>
                  <a:lnTo>
                    <a:pt x="924" y="275"/>
                  </a:lnTo>
                  <a:lnTo>
                    <a:pt x="932" y="293"/>
                  </a:lnTo>
                  <a:lnTo>
                    <a:pt x="922" y="288"/>
                  </a:lnTo>
                  <a:cubicBezTo>
                    <a:pt x="918" y="285"/>
                    <a:pt x="915" y="280"/>
                    <a:pt x="914" y="275"/>
                  </a:cubicBezTo>
                  <a:cubicBezTo>
                    <a:pt x="914" y="270"/>
                    <a:pt x="916" y="265"/>
                    <a:pt x="920" y="261"/>
                  </a:cubicBezTo>
                  <a:lnTo>
                    <a:pt x="965" y="224"/>
                  </a:lnTo>
                  <a:lnTo>
                    <a:pt x="962" y="229"/>
                  </a:lnTo>
                  <a:lnTo>
                    <a:pt x="1011" y="144"/>
                  </a:lnTo>
                  <a:lnTo>
                    <a:pt x="1011" y="160"/>
                  </a:lnTo>
                  <a:lnTo>
                    <a:pt x="1000" y="141"/>
                  </a:lnTo>
                  <a:lnTo>
                    <a:pt x="1014" y="149"/>
                  </a:lnTo>
                  <a:lnTo>
                    <a:pt x="875" y="155"/>
                  </a:lnTo>
                  <a:cubicBezTo>
                    <a:pt x="868" y="155"/>
                    <a:pt x="862" y="151"/>
                    <a:pt x="860" y="146"/>
                  </a:cubicBezTo>
                  <a:cubicBezTo>
                    <a:pt x="857" y="140"/>
                    <a:pt x="858" y="133"/>
                    <a:pt x="862" y="128"/>
                  </a:cubicBezTo>
                  <a:lnTo>
                    <a:pt x="901" y="82"/>
                  </a:lnTo>
                  <a:lnTo>
                    <a:pt x="898" y="95"/>
                  </a:lnTo>
                  <a:lnTo>
                    <a:pt x="886" y="19"/>
                  </a:lnTo>
                  <a:lnTo>
                    <a:pt x="903" y="32"/>
                  </a:lnTo>
                  <a:lnTo>
                    <a:pt x="17" y="62"/>
                  </a:lnTo>
                  <a:lnTo>
                    <a:pt x="32" y="44"/>
                  </a:lnTo>
                  <a:lnTo>
                    <a:pt x="72" y="308"/>
                  </a:lnTo>
                  <a:close/>
                  <a:moveTo>
                    <a:pt x="1" y="48"/>
                  </a:moveTo>
                  <a:cubicBezTo>
                    <a:pt x="0" y="44"/>
                    <a:pt x="1" y="39"/>
                    <a:pt x="4" y="36"/>
                  </a:cubicBezTo>
                  <a:cubicBezTo>
                    <a:pt x="7" y="32"/>
                    <a:pt x="11" y="30"/>
                    <a:pt x="16" y="30"/>
                  </a:cubicBezTo>
                  <a:lnTo>
                    <a:pt x="902" y="0"/>
                  </a:lnTo>
                  <a:cubicBezTo>
                    <a:pt x="910" y="0"/>
                    <a:pt x="917" y="6"/>
                    <a:pt x="918" y="14"/>
                  </a:cubicBezTo>
                  <a:lnTo>
                    <a:pt x="929" y="90"/>
                  </a:lnTo>
                  <a:cubicBezTo>
                    <a:pt x="930" y="95"/>
                    <a:pt x="929" y="99"/>
                    <a:pt x="926" y="103"/>
                  </a:cubicBezTo>
                  <a:lnTo>
                    <a:pt x="886" y="149"/>
                  </a:lnTo>
                  <a:lnTo>
                    <a:pt x="873" y="123"/>
                  </a:lnTo>
                  <a:lnTo>
                    <a:pt x="1013" y="117"/>
                  </a:lnTo>
                  <a:cubicBezTo>
                    <a:pt x="1018" y="117"/>
                    <a:pt x="1024" y="120"/>
                    <a:pt x="1027" y="125"/>
                  </a:cubicBezTo>
                  <a:lnTo>
                    <a:pt x="1038" y="143"/>
                  </a:lnTo>
                  <a:cubicBezTo>
                    <a:pt x="1041" y="148"/>
                    <a:pt x="1041" y="155"/>
                    <a:pt x="1038" y="160"/>
                  </a:cubicBezTo>
                  <a:lnTo>
                    <a:pt x="989" y="245"/>
                  </a:lnTo>
                  <a:cubicBezTo>
                    <a:pt x="988" y="246"/>
                    <a:pt x="987" y="248"/>
                    <a:pt x="986" y="249"/>
                  </a:cubicBezTo>
                  <a:lnTo>
                    <a:pt x="941" y="286"/>
                  </a:lnTo>
                  <a:lnTo>
                    <a:pt x="939" y="260"/>
                  </a:lnTo>
                  <a:lnTo>
                    <a:pt x="948" y="266"/>
                  </a:lnTo>
                  <a:cubicBezTo>
                    <a:pt x="954" y="269"/>
                    <a:pt x="957" y="277"/>
                    <a:pt x="955" y="284"/>
                  </a:cubicBezTo>
                  <a:lnTo>
                    <a:pt x="927" y="380"/>
                  </a:lnTo>
                  <a:cubicBezTo>
                    <a:pt x="927" y="382"/>
                    <a:pt x="926" y="383"/>
                    <a:pt x="925" y="384"/>
                  </a:cubicBezTo>
                  <a:lnTo>
                    <a:pt x="867" y="475"/>
                  </a:lnTo>
                  <a:lnTo>
                    <a:pt x="869" y="463"/>
                  </a:lnTo>
                  <a:lnTo>
                    <a:pt x="875" y="491"/>
                  </a:lnTo>
                  <a:cubicBezTo>
                    <a:pt x="876" y="495"/>
                    <a:pt x="875" y="500"/>
                    <a:pt x="872" y="504"/>
                  </a:cubicBezTo>
                  <a:lnTo>
                    <a:pt x="798" y="602"/>
                  </a:lnTo>
                  <a:lnTo>
                    <a:pt x="801" y="598"/>
                  </a:lnTo>
                  <a:lnTo>
                    <a:pt x="748" y="737"/>
                  </a:lnTo>
                  <a:lnTo>
                    <a:pt x="749" y="730"/>
                  </a:lnTo>
                  <a:lnTo>
                    <a:pt x="762" y="857"/>
                  </a:lnTo>
                  <a:cubicBezTo>
                    <a:pt x="763" y="862"/>
                    <a:pt x="761" y="866"/>
                    <a:pt x="758" y="870"/>
                  </a:cubicBezTo>
                  <a:cubicBezTo>
                    <a:pt x="755" y="873"/>
                    <a:pt x="751" y="875"/>
                    <a:pt x="746" y="875"/>
                  </a:cubicBezTo>
                  <a:lnTo>
                    <a:pt x="150" y="880"/>
                  </a:lnTo>
                  <a:cubicBezTo>
                    <a:pt x="142" y="881"/>
                    <a:pt x="134" y="874"/>
                    <a:pt x="134" y="865"/>
                  </a:cubicBezTo>
                  <a:lnTo>
                    <a:pt x="128" y="741"/>
                  </a:lnTo>
                  <a:lnTo>
                    <a:pt x="144" y="756"/>
                  </a:lnTo>
                  <a:lnTo>
                    <a:pt x="71" y="756"/>
                  </a:lnTo>
                  <a:cubicBezTo>
                    <a:pt x="66" y="756"/>
                    <a:pt x="62" y="754"/>
                    <a:pt x="59" y="751"/>
                  </a:cubicBezTo>
                  <a:lnTo>
                    <a:pt x="38" y="727"/>
                  </a:lnTo>
                  <a:cubicBezTo>
                    <a:pt x="36" y="724"/>
                    <a:pt x="34" y="720"/>
                    <a:pt x="34" y="716"/>
                  </a:cubicBezTo>
                  <a:lnTo>
                    <a:pt x="40" y="311"/>
                  </a:lnTo>
                  <a:lnTo>
                    <a:pt x="40" y="313"/>
                  </a:lnTo>
                  <a:lnTo>
                    <a:pt x="1" y="4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0" name="Freeform 15"/>
            <p:cNvSpPr>
              <a:spLocks/>
            </p:cNvSpPr>
            <p:nvPr/>
          </p:nvSpPr>
          <p:spPr bwMode="auto">
            <a:xfrm>
              <a:off x="7316788" y="3833813"/>
              <a:ext cx="493713" cy="268288"/>
            </a:xfrm>
            <a:custGeom>
              <a:avLst/>
              <a:gdLst>
                <a:gd name="T0" fmla="*/ 113 w 311"/>
                <a:gd name="T1" fmla="*/ 112 h 169"/>
                <a:gd name="T2" fmla="*/ 117 w 311"/>
                <a:gd name="T3" fmla="*/ 122 h 169"/>
                <a:gd name="T4" fmla="*/ 127 w 311"/>
                <a:gd name="T5" fmla="*/ 125 h 169"/>
                <a:gd name="T6" fmla="*/ 143 w 311"/>
                <a:gd name="T7" fmla="*/ 169 h 169"/>
                <a:gd name="T8" fmla="*/ 170 w 311"/>
                <a:gd name="T9" fmla="*/ 108 h 169"/>
                <a:gd name="T10" fmla="*/ 183 w 311"/>
                <a:gd name="T11" fmla="*/ 110 h 169"/>
                <a:gd name="T12" fmla="*/ 202 w 311"/>
                <a:gd name="T13" fmla="*/ 101 h 169"/>
                <a:gd name="T14" fmla="*/ 232 w 311"/>
                <a:gd name="T15" fmla="*/ 101 h 169"/>
                <a:gd name="T16" fmla="*/ 242 w 311"/>
                <a:gd name="T17" fmla="*/ 86 h 169"/>
                <a:gd name="T18" fmla="*/ 300 w 311"/>
                <a:gd name="T19" fmla="*/ 88 h 169"/>
                <a:gd name="T20" fmla="*/ 311 w 311"/>
                <a:gd name="T21" fmla="*/ 78 h 169"/>
                <a:gd name="T22" fmla="*/ 293 w 311"/>
                <a:gd name="T23" fmla="*/ 55 h 169"/>
                <a:gd name="T24" fmla="*/ 258 w 311"/>
                <a:gd name="T25" fmla="*/ 56 h 169"/>
                <a:gd name="T26" fmla="*/ 228 w 311"/>
                <a:gd name="T27" fmla="*/ 51 h 169"/>
                <a:gd name="T28" fmla="*/ 192 w 311"/>
                <a:gd name="T29" fmla="*/ 51 h 169"/>
                <a:gd name="T30" fmla="*/ 180 w 311"/>
                <a:gd name="T31" fmla="*/ 72 h 169"/>
                <a:gd name="T32" fmla="*/ 161 w 311"/>
                <a:gd name="T33" fmla="*/ 60 h 169"/>
                <a:gd name="T34" fmla="*/ 143 w 311"/>
                <a:gd name="T35" fmla="*/ 62 h 169"/>
                <a:gd name="T36" fmla="*/ 137 w 311"/>
                <a:gd name="T37" fmla="*/ 41 h 169"/>
                <a:gd name="T38" fmla="*/ 96 w 311"/>
                <a:gd name="T39" fmla="*/ 38 h 169"/>
                <a:gd name="T40" fmla="*/ 90 w 311"/>
                <a:gd name="T41" fmla="*/ 31 h 169"/>
                <a:gd name="T42" fmla="*/ 109 w 311"/>
                <a:gd name="T43" fmla="*/ 10 h 169"/>
                <a:gd name="T44" fmla="*/ 124 w 311"/>
                <a:gd name="T45" fmla="*/ 10 h 169"/>
                <a:gd name="T46" fmla="*/ 109 w 311"/>
                <a:gd name="T47" fmla="*/ 0 h 169"/>
                <a:gd name="T48" fmla="*/ 86 w 311"/>
                <a:gd name="T49" fmla="*/ 7 h 169"/>
                <a:gd name="T50" fmla="*/ 48 w 311"/>
                <a:gd name="T51" fmla="*/ 48 h 169"/>
                <a:gd name="T52" fmla="*/ 30 w 311"/>
                <a:gd name="T53" fmla="*/ 51 h 169"/>
                <a:gd name="T54" fmla="*/ 0 w 311"/>
                <a:gd name="T55" fmla="*/ 72 h 169"/>
                <a:gd name="T56" fmla="*/ 113 w 311"/>
                <a:gd name="T57" fmla="*/ 112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1" h="169">
                  <a:moveTo>
                    <a:pt x="113" y="112"/>
                  </a:moveTo>
                  <a:lnTo>
                    <a:pt x="117" y="122"/>
                  </a:lnTo>
                  <a:lnTo>
                    <a:pt x="127" y="125"/>
                  </a:lnTo>
                  <a:lnTo>
                    <a:pt x="143" y="169"/>
                  </a:lnTo>
                  <a:lnTo>
                    <a:pt x="170" y="108"/>
                  </a:lnTo>
                  <a:lnTo>
                    <a:pt x="183" y="110"/>
                  </a:lnTo>
                  <a:lnTo>
                    <a:pt x="202" y="101"/>
                  </a:lnTo>
                  <a:lnTo>
                    <a:pt x="232" y="101"/>
                  </a:lnTo>
                  <a:lnTo>
                    <a:pt x="242" y="86"/>
                  </a:lnTo>
                  <a:lnTo>
                    <a:pt x="300" y="88"/>
                  </a:lnTo>
                  <a:lnTo>
                    <a:pt x="311" y="78"/>
                  </a:lnTo>
                  <a:lnTo>
                    <a:pt x="293" y="55"/>
                  </a:lnTo>
                  <a:lnTo>
                    <a:pt x="258" y="56"/>
                  </a:lnTo>
                  <a:lnTo>
                    <a:pt x="228" y="51"/>
                  </a:lnTo>
                  <a:lnTo>
                    <a:pt x="192" y="51"/>
                  </a:lnTo>
                  <a:lnTo>
                    <a:pt x="180" y="72"/>
                  </a:lnTo>
                  <a:lnTo>
                    <a:pt x="161" y="60"/>
                  </a:lnTo>
                  <a:lnTo>
                    <a:pt x="143" y="62"/>
                  </a:lnTo>
                  <a:lnTo>
                    <a:pt x="137" y="41"/>
                  </a:lnTo>
                  <a:lnTo>
                    <a:pt x="96" y="38"/>
                  </a:lnTo>
                  <a:lnTo>
                    <a:pt x="90" y="31"/>
                  </a:lnTo>
                  <a:lnTo>
                    <a:pt x="109" y="10"/>
                  </a:lnTo>
                  <a:lnTo>
                    <a:pt x="124" y="10"/>
                  </a:lnTo>
                  <a:lnTo>
                    <a:pt x="109" y="0"/>
                  </a:lnTo>
                  <a:lnTo>
                    <a:pt x="86" y="7"/>
                  </a:lnTo>
                  <a:lnTo>
                    <a:pt x="48" y="48"/>
                  </a:lnTo>
                  <a:lnTo>
                    <a:pt x="30" y="51"/>
                  </a:lnTo>
                  <a:lnTo>
                    <a:pt x="0" y="72"/>
                  </a:lnTo>
                  <a:lnTo>
                    <a:pt x="113" y="11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1" name="Freeform 16"/>
            <p:cNvSpPr>
              <a:spLocks noEditPoints="1"/>
            </p:cNvSpPr>
            <p:nvPr/>
          </p:nvSpPr>
          <p:spPr bwMode="auto">
            <a:xfrm>
              <a:off x="7310438" y="3825876"/>
              <a:ext cx="508000" cy="284163"/>
            </a:xfrm>
            <a:custGeom>
              <a:avLst/>
              <a:gdLst>
                <a:gd name="T0" fmla="*/ 447 w 1185"/>
                <a:gd name="T1" fmla="*/ 380 h 593"/>
                <a:gd name="T2" fmla="*/ 451 w 1185"/>
                <a:gd name="T3" fmla="*/ 407 h 593"/>
                <a:gd name="T4" fmla="*/ 500 w 1185"/>
                <a:gd name="T5" fmla="*/ 426 h 593"/>
                <a:gd name="T6" fmla="*/ 530 w 1185"/>
                <a:gd name="T7" fmla="*/ 569 h 593"/>
                <a:gd name="T8" fmla="*/ 645 w 1185"/>
                <a:gd name="T9" fmla="*/ 361 h 593"/>
                <a:gd name="T10" fmla="*/ 688 w 1185"/>
                <a:gd name="T11" fmla="*/ 368 h 593"/>
                <a:gd name="T12" fmla="*/ 764 w 1185"/>
                <a:gd name="T13" fmla="*/ 336 h 593"/>
                <a:gd name="T14" fmla="*/ 862 w 1185"/>
                <a:gd name="T15" fmla="*/ 342 h 593"/>
                <a:gd name="T16" fmla="*/ 913 w 1185"/>
                <a:gd name="T17" fmla="*/ 286 h 593"/>
                <a:gd name="T18" fmla="*/ 1115 w 1185"/>
                <a:gd name="T19" fmla="*/ 295 h 593"/>
                <a:gd name="T20" fmla="*/ 1157 w 1185"/>
                <a:gd name="T21" fmla="*/ 286 h 593"/>
                <a:gd name="T22" fmla="*/ 1100 w 1185"/>
                <a:gd name="T23" fmla="*/ 215 h 593"/>
                <a:gd name="T24" fmla="*/ 969 w 1185"/>
                <a:gd name="T25" fmla="*/ 217 h 593"/>
                <a:gd name="T26" fmla="*/ 728 w 1185"/>
                <a:gd name="T27" fmla="*/ 202 h 593"/>
                <a:gd name="T28" fmla="*/ 696 w 1185"/>
                <a:gd name="T29" fmla="*/ 262 h 593"/>
                <a:gd name="T30" fmla="*/ 605 w 1185"/>
                <a:gd name="T31" fmla="*/ 231 h 593"/>
                <a:gd name="T32" fmla="*/ 545 w 1185"/>
                <a:gd name="T33" fmla="*/ 238 h 593"/>
                <a:gd name="T34" fmla="*/ 506 w 1185"/>
                <a:gd name="T35" fmla="*/ 157 h 593"/>
                <a:gd name="T36" fmla="*/ 370 w 1185"/>
                <a:gd name="T37" fmla="*/ 158 h 593"/>
                <a:gd name="T38" fmla="*/ 339 w 1185"/>
                <a:gd name="T39" fmla="*/ 130 h 593"/>
                <a:gd name="T40" fmla="*/ 407 w 1185"/>
                <a:gd name="T41" fmla="*/ 36 h 593"/>
                <a:gd name="T42" fmla="*/ 476 w 1185"/>
                <a:gd name="T43" fmla="*/ 31 h 593"/>
                <a:gd name="T44" fmla="*/ 411 w 1185"/>
                <a:gd name="T45" fmla="*/ 31 h 593"/>
                <a:gd name="T46" fmla="*/ 338 w 1185"/>
                <a:gd name="T47" fmla="*/ 55 h 593"/>
                <a:gd name="T48" fmla="*/ 204 w 1185"/>
                <a:gd name="T49" fmla="*/ 186 h 593"/>
                <a:gd name="T50" fmla="*/ 127 w 1185"/>
                <a:gd name="T51" fmla="*/ 202 h 593"/>
                <a:gd name="T52" fmla="*/ 25 w 1185"/>
                <a:gd name="T53" fmla="*/ 270 h 593"/>
                <a:gd name="T54" fmla="*/ 437 w 1185"/>
                <a:gd name="T55" fmla="*/ 371 h 593"/>
                <a:gd name="T56" fmla="*/ 1 w 1185"/>
                <a:gd name="T57" fmla="*/ 259 h 593"/>
                <a:gd name="T58" fmla="*/ 116 w 1185"/>
                <a:gd name="T59" fmla="*/ 173 h 593"/>
                <a:gd name="T60" fmla="*/ 190 w 1185"/>
                <a:gd name="T61" fmla="*/ 159 h 593"/>
                <a:gd name="T62" fmla="*/ 322 w 1185"/>
                <a:gd name="T63" fmla="*/ 28 h 593"/>
                <a:gd name="T64" fmla="*/ 415 w 1185"/>
                <a:gd name="T65" fmla="*/ 1 h 593"/>
                <a:gd name="T66" fmla="*/ 483 w 1185"/>
                <a:gd name="T67" fmla="*/ 33 h 593"/>
                <a:gd name="T68" fmla="*/ 476 w 1185"/>
                <a:gd name="T69" fmla="*/ 63 h 593"/>
                <a:gd name="T70" fmla="*/ 430 w 1185"/>
                <a:gd name="T71" fmla="*/ 58 h 593"/>
                <a:gd name="T72" fmla="*/ 362 w 1185"/>
                <a:gd name="T73" fmla="*/ 109 h 593"/>
                <a:gd name="T74" fmla="*/ 372 w 1185"/>
                <a:gd name="T75" fmla="*/ 126 h 593"/>
                <a:gd name="T76" fmla="*/ 537 w 1185"/>
                <a:gd name="T77" fmla="*/ 147 h 593"/>
                <a:gd name="T78" fmla="*/ 543 w 1185"/>
                <a:gd name="T79" fmla="*/ 206 h 593"/>
                <a:gd name="T80" fmla="*/ 620 w 1185"/>
                <a:gd name="T81" fmla="*/ 202 h 593"/>
                <a:gd name="T82" fmla="*/ 669 w 1185"/>
                <a:gd name="T83" fmla="*/ 244 h 593"/>
                <a:gd name="T84" fmla="*/ 728 w 1185"/>
                <a:gd name="T85" fmla="*/ 170 h 593"/>
                <a:gd name="T86" fmla="*/ 973 w 1185"/>
                <a:gd name="T87" fmla="*/ 185 h 593"/>
                <a:gd name="T88" fmla="*/ 1100 w 1185"/>
                <a:gd name="T89" fmla="*/ 183 h 593"/>
                <a:gd name="T90" fmla="*/ 1180 w 1185"/>
                <a:gd name="T91" fmla="*/ 265 h 593"/>
                <a:gd name="T92" fmla="*/ 1178 w 1185"/>
                <a:gd name="T93" fmla="*/ 288 h 593"/>
                <a:gd name="T94" fmla="*/ 1124 w 1185"/>
                <a:gd name="T95" fmla="*/ 324 h 593"/>
                <a:gd name="T96" fmla="*/ 925 w 1185"/>
                <a:gd name="T97" fmla="*/ 312 h 593"/>
                <a:gd name="T98" fmla="*/ 874 w 1185"/>
                <a:gd name="T99" fmla="*/ 368 h 593"/>
                <a:gd name="T100" fmla="*/ 771 w 1185"/>
                <a:gd name="T101" fmla="*/ 366 h 593"/>
                <a:gd name="T102" fmla="*/ 692 w 1185"/>
                <a:gd name="T103" fmla="*/ 398 h 593"/>
                <a:gd name="T104" fmla="*/ 657 w 1185"/>
                <a:gd name="T105" fmla="*/ 384 h 593"/>
                <a:gd name="T106" fmla="*/ 543 w 1185"/>
                <a:gd name="T107" fmla="*/ 592 h 593"/>
                <a:gd name="T108" fmla="*/ 470 w 1185"/>
                <a:gd name="T109" fmla="*/ 438 h 593"/>
                <a:gd name="T110" fmla="*/ 443 w 1185"/>
                <a:gd name="T111" fmla="*/ 438 h 593"/>
                <a:gd name="T112" fmla="*/ 417 w 1185"/>
                <a:gd name="T113" fmla="*/ 392 h 593"/>
                <a:gd name="T114" fmla="*/ 12 w 1185"/>
                <a:gd name="T115" fmla="*/ 272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593">
                  <a:moveTo>
                    <a:pt x="437" y="371"/>
                  </a:moveTo>
                  <a:cubicBezTo>
                    <a:pt x="441" y="372"/>
                    <a:pt x="445" y="375"/>
                    <a:pt x="447" y="380"/>
                  </a:cubicBezTo>
                  <a:lnTo>
                    <a:pt x="462" y="416"/>
                  </a:lnTo>
                  <a:lnTo>
                    <a:pt x="451" y="407"/>
                  </a:lnTo>
                  <a:lnTo>
                    <a:pt x="489" y="416"/>
                  </a:lnTo>
                  <a:cubicBezTo>
                    <a:pt x="494" y="417"/>
                    <a:pt x="498" y="421"/>
                    <a:pt x="500" y="426"/>
                  </a:cubicBezTo>
                  <a:lnTo>
                    <a:pt x="559" y="570"/>
                  </a:lnTo>
                  <a:lnTo>
                    <a:pt x="530" y="569"/>
                  </a:lnTo>
                  <a:lnTo>
                    <a:pt x="628" y="369"/>
                  </a:lnTo>
                  <a:cubicBezTo>
                    <a:pt x="631" y="363"/>
                    <a:pt x="638" y="360"/>
                    <a:pt x="645" y="361"/>
                  </a:cubicBezTo>
                  <a:lnTo>
                    <a:pt x="696" y="366"/>
                  </a:lnTo>
                  <a:lnTo>
                    <a:pt x="688" y="368"/>
                  </a:lnTo>
                  <a:lnTo>
                    <a:pt x="758" y="337"/>
                  </a:lnTo>
                  <a:cubicBezTo>
                    <a:pt x="760" y="336"/>
                    <a:pt x="762" y="336"/>
                    <a:pt x="764" y="336"/>
                  </a:cubicBezTo>
                  <a:lnTo>
                    <a:pt x="874" y="336"/>
                  </a:lnTo>
                  <a:lnTo>
                    <a:pt x="862" y="342"/>
                  </a:lnTo>
                  <a:lnTo>
                    <a:pt x="900" y="292"/>
                  </a:lnTo>
                  <a:cubicBezTo>
                    <a:pt x="903" y="288"/>
                    <a:pt x="908" y="286"/>
                    <a:pt x="913" y="286"/>
                  </a:cubicBezTo>
                  <a:lnTo>
                    <a:pt x="1125" y="292"/>
                  </a:lnTo>
                  <a:lnTo>
                    <a:pt x="1115" y="295"/>
                  </a:lnTo>
                  <a:lnTo>
                    <a:pt x="1159" y="263"/>
                  </a:lnTo>
                  <a:lnTo>
                    <a:pt x="1157" y="286"/>
                  </a:lnTo>
                  <a:lnTo>
                    <a:pt x="1088" y="210"/>
                  </a:lnTo>
                  <a:lnTo>
                    <a:pt x="1100" y="215"/>
                  </a:lnTo>
                  <a:lnTo>
                    <a:pt x="971" y="217"/>
                  </a:lnTo>
                  <a:cubicBezTo>
                    <a:pt x="971" y="217"/>
                    <a:pt x="970" y="217"/>
                    <a:pt x="969" y="217"/>
                  </a:cubicBezTo>
                  <a:lnTo>
                    <a:pt x="859" y="202"/>
                  </a:lnTo>
                  <a:lnTo>
                    <a:pt x="728" y="202"/>
                  </a:lnTo>
                  <a:lnTo>
                    <a:pt x="741" y="195"/>
                  </a:lnTo>
                  <a:lnTo>
                    <a:pt x="696" y="262"/>
                  </a:lnTo>
                  <a:cubicBezTo>
                    <a:pt x="691" y="268"/>
                    <a:pt x="682" y="271"/>
                    <a:pt x="675" y="267"/>
                  </a:cubicBezTo>
                  <a:lnTo>
                    <a:pt x="605" y="231"/>
                  </a:lnTo>
                  <a:lnTo>
                    <a:pt x="614" y="232"/>
                  </a:lnTo>
                  <a:lnTo>
                    <a:pt x="545" y="238"/>
                  </a:lnTo>
                  <a:cubicBezTo>
                    <a:pt x="538" y="239"/>
                    <a:pt x="531" y="234"/>
                    <a:pt x="529" y="227"/>
                  </a:cubicBezTo>
                  <a:lnTo>
                    <a:pt x="506" y="157"/>
                  </a:lnTo>
                  <a:lnTo>
                    <a:pt x="520" y="168"/>
                  </a:lnTo>
                  <a:lnTo>
                    <a:pt x="370" y="158"/>
                  </a:lnTo>
                  <a:cubicBezTo>
                    <a:pt x="366" y="158"/>
                    <a:pt x="362" y="156"/>
                    <a:pt x="360" y="153"/>
                  </a:cubicBezTo>
                  <a:lnTo>
                    <a:pt x="339" y="130"/>
                  </a:lnTo>
                  <a:cubicBezTo>
                    <a:pt x="333" y="124"/>
                    <a:pt x="333" y="114"/>
                    <a:pt x="339" y="108"/>
                  </a:cubicBezTo>
                  <a:lnTo>
                    <a:pt x="407" y="36"/>
                  </a:lnTo>
                  <a:cubicBezTo>
                    <a:pt x="410" y="33"/>
                    <a:pt x="414" y="31"/>
                    <a:pt x="419" y="31"/>
                  </a:cubicBezTo>
                  <a:lnTo>
                    <a:pt x="476" y="31"/>
                  </a:lnTo>
                  <a:lnTo>
                    <a:pt x="468" y="61"/>
                  </a:lnTo>
                  <a:lnTo>
                    <a:pt x="411" y="31"/>
                  </a:lnTo>
                  <a:lnTo>
                    <a:pt x="423" y="32"/>
                  </a:lnTo>
                  <a:lnTo>
                    <a:pt x="338" y="55"/>
                  </a:lnTo>
                  <a:lnTo>
                    <a:pt x="345" y="51"/>
                  </a:lnTo>
                  <a:lnTo>
                    <a:pt x="204" y="186"/>
                  </a:lnTo>
                  <a:cubicBezTo>
                    <a:pt x="202" y="188"/>
                    <a:pt x="199" y="190"/>
                    <a:pt x="196" y="190"/>
                  </a:cubicBezTo>
                  <a:lnTo>
                    <a:pt x="127" y="202"/>
                  </a:lnTo>
                  <a:lnTo>
                    <a:pt x="133" y="199"/>
                  </a:lnTo>
                  <a:lnTo>
                    <a:pt x="25" y="270"/>
                  </a:lnTo>
                  <a:lnTo>
                    <a:pt x="21" y="241"/>
                  </a:lnTo>
                  <a:lnTo>
                    <a:pt x="437" y="371"/>
                  </a:lnTo>
                  <a:close/>
                  <a:moveTo>
                    <a:pt x="12" y="272"/>
                  </a:moveTo>
                  <a:cubicBezTo>
                    <a:pt x="6" y="270"/>
                    <a:pt x="1" y="265"/>
                    <a:pt x="1" y="259"/>
                  </a:cubicBezTo>
                  <a:cubicBezTo>
                    <a:pt x="0" y="253"/>
                    <a:pt x="3" y="246"/>
                    <a:pt x="8" y="243"/>
                  </a:cubicBezTo>
                  <a:lnTo>
                    <a:pt x="116" y="173"/>
                  </a:lnTo>
                  <a:cubicBezTo>
                    <a:pt x="118" y="171"/>
                    <a:pt x="120" y="171"/>
                    <a:pt x="122" y="170"/>
                  </a:cubicBezTo>
                  <a:lnTo>
                    <a:pt x="190" y="159"/>
                  </a:lnTo>
                  <a:lnTo>
                    <a:pt x="182" y="163"/>
                  </a:lnTo>
                  <a:lnTo>
                    <a:pt x="322" y="28"/>
                  </a:lnTo>
                  <a:cubicBezTo>
                    <a:pt x="324" y="26"/>
                    <a:pt x="327" y="25"/>
                    <a:pt x="329" y="24"/>
                  </a:cubicBezTo>
                  <a:lnTo>
                    <a:pt x="415" y="1"/>
                  </a:lnTo>
                  <a:cubicBezTo>
                    <a:pt x="419" y="0"/>
                    <a:pt x="423" y="0"/>
                    <a:pt x="426" y="2"/>
                  </a:cubicBezTo>
                  <a:lnTo>
                    <a:pt x="483" y="33"/>
                  </a:lnTo>
                  <a:cubicBezTo>
                    <a:pt x="490" y="36"/>
                    <a:pt x="493" y="44"/>
                    <a:pt x="491" y="51"/>
                  </a:cubicBezTo>
                  <a:cubicBezTo>
                    <a:pt x="489" y="58"/>
                    <a:pt x="483" y="63"/>
                    <a:pt x="476" y="63"/>
                  </a:cubicBezTo>
                  <a:lnTo>
                    <a:pt x="419" y="63"/>
                  </a:lnTo>
                  <a:lnTo>
                    <a:pt x="430" y="58"/>
                  </a:lnTo>
                  <a:lnTo>
                    <a:pt x="362" y="130"/>
                  </a:lnTo>
                  <a:lnTo>
                    <a:pt x="362" y="109"/>
                  </a:lnTo>
                  <a:lnTo>
                    <a:pt x="383" y="131"/>
                  </a:lnTo>
                  <a:lnTo>
                    <a:pt x="372" y="126"/>
                  </a:lnTo>
                  <a:lnTo>
                    <a:pt x="522" y="136"/>
                  </a:lnTo>
                  <a:cubicBezTo>
                    <a:pt x="529" y="136"/>
                    <a:pt x="535" y="141"/>
                    <a:pt x="537" y="147"/>
                  </a:cubicBezTo>
                  <a:lnTo>
                    <a:pt x="559" y="217"/>
                  </a:lnTo>
                  <a:lnTo>
                    <a:pt x="543" y="206"/>
                  </a:lnTo>
                  <a:lnTo>
                    <a:pt x="611" y="201"/>
                  </a:lnTo>
                  <a:cubicBezTo>
                    <a:pt x="614" y="200"/>
                    <a:pt x="617" y="201"/>
                    <a:pt x="620" y="202"/>
                  </a:cubicBezTo>
                  <a:lnTo>
                    <a:pt x="690" y="238"/>
                  </a:lnTo>
                  <a:lnTo>
                    <a:pt x="669" y="244"/>
                  </a:lnTo>
                  <a:lnTo>
                    <a:pt x="715" y="177"/>
                  </a:lnTo>
                  <a:cubicBezTo>
                    <a:pt x="718" y="173"/>
                    <a:pt x="723" y="170"/>
                    <a:pt x="728" y="170"/>
                  </a:cubicBezTo>
                  <a:lnTo>
                    <a:pt x="863" y="170"/>
                  </a:lnTo>
                  <a:lnTo>
                    <a:pt x="973" y="185"/>
                  </a:lnTo>
                  <a:lnTo>
                    <a:pt x="971" y="185"/>
                  </a:lnTo>
                  <a:lnTo>
                    <a:pt x="1100" y="183"/>
                  </a:lnTo>
                  <a:cubicBezTo>
                    <a:pt x="1105" y="183"/>
                    <a:pt x="1109" y="185"/>
                    <a:pt x="1112" y="189"/>
                  </a:cubicBezTo>
                  <a:lnTo>
                    <a:pt x="1180" y="265"/>
                  </a:lnTo>
                  <a:cubicBezTo>
                    <a:pt x="1183" y="268"/>
                    <a:pt x="1185" y="273"/>
                    <a:pt x="1184" y="277"/>
                  </a:cubicBezTo>
                  <a:cubicBezTo>
                    <a:pt x="1184" y="282"/>
                    <a:pt x="1182" y="286"/>
                    <a:pt x="1178" y="288"/>
                  </a:cubicBezTo>
                  <a:lnTo>
                    <a:pt x="1134" y="321"/>
                  </a:lnTo>
                  <a:cubicBezTo>
                    <a:pt x="1131" y="323"/>
                    <a:pt x="1128" y="324"/>
                    <a:pt x="1124" y="324"/>
                  </a:cubicBezTo>
                  <a:lnTo>
                    <a:pt x="912" y="318"/>
                  </a:lnTo>
                  <a:lnTo>
                    <a:pt x="925" y="312"/>
                  </a:lnTo>
                  <a:lnTo>
                    <a:pt x="887" y="361"/>
                  </a:lnTo>
                  <a:cubicBezTo>
                    <a:pt x="884" y="365"/>
                    <a:pt x="879" y="368"/>
                    <a:pt x="874" y="368"/>
                  </a:cubicBezTo>
                  <a:lnTo>
                    <a:pt x="764" y="368"/>
                  </a:lnTo>
                  <a:lnTo>
                    <a:pt x="771" y="366"/>
                  </a:lnTo>
                  <a:lnTo>
                    <a:pt x="700" y="397"/>
                  </a:lnTo>
                  <a:cubicBezTo>
                    <a:pt x="698" y="398"/>
                    <a:pt x="695" y="398"/>
                    <a:pt x="692" y="398"/>
                  </a:cubicBezTo>
                  <a:lnTo>
                    <a:pt x="641" y="392"/>
                  </a:lnTo>
                  <a:lnTo>
                    <a:pt x="657" y="384"/>
                  </a:lnTo>
                  <a:lnTo>
                    <a:pt x="558" y="584"/>
                  </a:lnTo>
                  <a:cubicBezTo>
                    <a:pt x="556" y="589"/>
                    <a:pt x="550" y="593"/>
                    <a:pt x="543" y="592"/>
                  </a:cubicBezTo>
                  <a:cubicBezTo>
                    <a:pt x="537" y="592"/>
                    <a:pt x="532" y="588"/>
                    <a:pt x="529" y="582"/>
                  </a:cubicBezTo>
                  <a:lnTo>
                    <a:pt x="470" y="438"/>
                  </a:lnTo>
                  <a:lnTo>
                    <a:pt x="481" y="447"/>
                  </a:lnTo>
                  <a:lnTo>
                    <a:pt x="443" y="438"/>
                  </a:lnTo>
                  <a:cubicBezTo>
                    <a:pt x="438" y="436"/>
                    <a:pt x="434" y="433"/>
                    <a:pt x="433" y="428"/>
                  </a:cubicBezTo>
                  <a:lnTo>
                    <a:pt x="417" y="392"/>
                  </a:lnTo>
                  <a:lnTo>
                    <a:pt x="427" y="401"/>
                  </a:lnTo>
                  <a:lnTo>
                    <a:pt x="12" y="27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2" name="Freeform 17"/>
            <p:cNvSpPr>
              <a:spLocks/>
            </p:cNvSpPr>
            <p:nvPr/>
          </p:nvSpPr>
          <p:spPr bwMode="auto">
            <a:xfrm>
              <a:off x="7132638" y="3903663"/>
              <a:ext cx="458788" cy="511175"/>
            </a:xfrm>
            <a:custGeom>
              <a:avLst/>
              <a:gdLst>
                <a:gd name="T0" fmla="*/ 8 w 289"/>
                <a:gd name="T1" fmla="*/ 123 h 322"/>
                <a:gd name="T2" fmla="*/ 8 w 289"/>
                <a:gd name="T3" fmla="*/ 161 h 322"/>
                <a:gd name="T4" fmla="*/ 43 w 289"/>
                <a:gd name="T5" fmla="*/ 185 h 322"/>
                <a:gd name="T6" fmla="*/ 56 w 289"/>
                <a:gd name="T7" fmla="*/ 203 h 322"/>
                <a:gd name="T8" fmla="*/ 84 w 289"/>
                <a:gd name="T9" fmla="*/ 224 h 322"/>
                <a:gd name="T10" fmla="*/ 88 w 289"/>
                <a:gd name="T11" fmla="*/ 252 h 322"/>
                <a:gd name="T12" fmla="*/ 94 w 289"/>
                <a:gd name="T13" fmla="*/ 288 h 322"/>
                <a:gd name="T14" fmla="*/ 120 w 289"/>
                <a:gd name="T15" fmla="*/ 322 h 322"/>
                <a:gd name="T16" fmla="*/ 264 w 289"/>
                <a:gd name="T17" fmla="*/ 313 h 322"/>
                <a:gd name="T18" fmla="*/ 257 w 289"/>
                <a:gd name="T19" fmla="*/ 263 h 322"/>
                <a:gd name="T20" fmla="*/ 269 w 289"/>
                <a:gd name="T21" fmla="*/ 188 h 322"/>
                <a:gd name="T22" fmla="*/ 269 w 289"/>
                <a:gd name="T23" fmla="*/ 167 h 322"/>
                <a:gd name="T24" fmla="*/ 289 w 289"/>
                <a:gd name="T25" fmla="*/ 108 h 322"/>
                <a:gd name="T26" fmla="*/ 283 w 289"/>
                <a:gd name="T27" fmla="*/ 105 h 322"/>
                <a:gd name="T28" fmla="*/ 271 w 289"/>
                <a:gd name="T29" fmla="*/ 140 h 322"/>
                <a:gd name="T30" fmla="*/ 259 w 289"/>
                <a:gd name="T31" fmla="*/ 142 h 322"/>
                <a:gd name="T32" fmla="*/ 254 w 289"/>
                <a:gd name="T33" fmla="*/ 157 h 322"/>
                <a:gd name="T34" fmla="*/ 242 w 289"/>
                <a:gd name="T35" fmla="*/ 166 h 322"/>
                <a:gd name="T36" fmla="*/ 251 w 289"/>
                <a:gd name="T37" fmla="*/ 135 h 322"/>
                <a:gd name="T38" fmla="*/ 259 w 289"/>
                <a:gd name="T39" fmla="*/ 122 h 322"/>
                <a:gd name="T40" fmla="*/ 244 w 289"/>
                <a:gd name="T41" fmla="*/ 79 h 322"/>
                <a:gd name="T42" fmla="*/ 233 w 289"/>
                <a:gd name="T43" fmla="*/ 76 h 322"/>
                <a:gd name="T44" fmla="*/ 229 w 289"/>
                <a:gd name="T45" fmla="*/ 65 h 322"/>
                <a:gd name="T46" fmla="*/ 117 w 289"/>
                <a:gd name="T47" fmla="*/ 26 h 322"/>
                <a:gd name="T48" fmla="*/ 103 w 289"/>
                <a:gd name="T49" fmla="*/ 18 h 322"/>
                <a:gd name="T50" fmla="*/ 96 w 289"/>
                <a:gd name="T51" fmla="*/ 26 h 322"/>
                <a:gd name="T52" fmla="*/ 93 w 289"/>
                <a:gd name="T53" fmla="*/ 24 h 322"/>
                <a:gd name="T54" fmla="*/ 96 w 289"/>
                <a:gd name="T55" fmla="*/ 11 h 322"/>
                <a:gd name="T56" fmla="*/ 99 w 289"/>
                <a:gd name="T57" fmla="*/ 3 h 322"/>
                <a:gd name="T58" fmla="*/ 96 w 289"/>
                <a:gd name="T59" fmla="*/ 0 h 322"/>
                <a:gd name="T60" fmla="*/ 50 w 289"/>
                <a:gd name="T61" fmla="*/ 21 h 322"/>
                <a:gd name="T62" fmla="*/ 45 w 289"/>
                <a:gd name="T63" fmla="*/ 22 h 322"/>
                <a:gd name="T64" fmla="*/ 36 w 289"/>
                <a:gd name="T65" fmla="*/ 16 h 322"/>
                <a:gd name="T66" fmla="*/ 27 w 289"/>
                <a:gd name="T67" fmla="*/ 23 h 322"/>
                <a:gd name="T68" fmla="*/ 29 w 289"/>
                <a:gd name="T69" fmla="*/ 61 h 322"/>
                <a:gd name="T70" fmla="*/ 0 w 289"/>
                <a:gd name="T71" fmla="*/ 97 h 322"/>
                <a:gd name="T72" fmla="*/ 8 w 289"/>
                <a:gd name="T73" fmla="*/ 12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9" h="322">
                  <a:moveTo>
                    <a:pt x="8" y="123"/>
                  </a:moveTo>
                  <a:lnTo>
                    <a:pt x="8" y="161"/>
                  </a:lnTo>
                  <a:lnTo>
                    <a:pt x="43" y="185"/>
                  </a:lnTo>
                  <a:lnTo>
                    <a:pt x="56" y="203"/>
                  </a:lnTo>
                  <a:lnTo>
                    <a:pt x="84" y="224"/>
                  </a:lnTo>
                  <a:lnTo>
                    <a:pt x="88" y="252"/>
                  </a:lnTo>
                  <a:lnTo>
                    <a:pt x="94" y="288"/>
                  </a:lnTo>
                  <a:lnTo>
                    <a:pt x="120" y="322"/>
                  </a:lnTo>
                  <a:lnTo>
                    <a:pt x="264" y="313"/>
                  </a:lnTo>
                  <a:lnTo>
                    <a:pt x="257" y="263"/>
                  </a:lnTo>
                  <a:lnTo>
                    <a:pt x="269" y="188"/>
                  </a:lnTo>
                  <a:lnTo>
                    <a:pt x="269" y="167"/>
                  </a:lnTo>
                  <a:lnTo>
                    <a:pt x="289" y="108"/>
                  </a:lnTo>
                  <a:lnTo>
                    <a:pt x="283" y="105"/>
                  </a:lnTo>
                  <a:lnTo>
                    <a:pt x="271" y="140"/>
                  </a:lnTo>
                  <a:lnTo>
                    <a:pt x="259" y="142"/>
                  </a:lnTo>
                  <a:lnTo>
                    <a:pt x="254" y="157"/>
                  </a:lnTo>
                  <a:lnTo>
                    <a:pt x="242" y="166"/>
                  </a:lnTo>
                  <a:lnTo>
                    <a:pt x="251" y="135"/>
                  </a:lnTo>
                  <a:lnTo>
                    <a:pt x="259" y="122"/>
                  </a:lnTo>
                  <a:lnTo>
                    <a:pt x="244" y="79"/>
                  </a:lnTo>
                  <a:lnTo>
                    <a:pt x="233" y="76"/>
                  </a:lnTo>
                  <a:lnTo>
                    <a:pt x="229" y="65"/>
                  </a:lnTo>
                  <a:lnTo>
                    <a:pt x="117" y="26"/>
                  </a:lnTo>
                  <a:lnTo>
                    <a:pt x="103" y="18"/>
                  </a:lnTo>
                  <a:lnTo>
                    <a:pt x="96" y="26"/>
                  </a:lnTo>
                  <a:lnTo>
                    <a:pt x="93" y="24"/>
                  </a:lnTo>
                  <a:lnTo>
                    <a:pt x="96" y="11"/>
                  </a:lnTo>
                  <a:lnTo>
                    <a:pt x="99" y="3"/>
                  </a:lnTo>
                  <a:lnTo>
                    <a:pt x="96" y="0"/>
                  </a:lnTo>
                  <a:lnTo>
                    <a:pt x="50" y="21"/>
                  </a:lnTo>
                  <a:lnTo>
                    <a:pt x="45" y="22"/>
                  </a:lnTo>
                  <a:lnTo>
                    <a:pt x="36" y="16"/>
                  </a:lnTo>
                  <a:lnTo>
                    <a:pt x="27" y="23"/>
                  </a:lnTo>
                  <a:lnTo>
                    <a:pt x="29" y="61"/>
                  </a:lnTo>
                  <a:lnTo>
                    <a:pt x="0" y="97"/>
                  </a:lnTo>
                  <a:lnTo>
                    <a:pt x="8" y="123"/>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3" name="Freeform 18"/>
            <p:cNvSpPr>
              <a:spLocks noEditPoints="1"/>
            </p:cNvSpPr>
            <p:nvPr/>
          </p:nvSpPr>
          <p:spPr bwMode="auto">
            <a:xfrm>
              <a:off x="7124700" y="3895726"/>
              <a:ext cx="474663" cy="527050"/>
            </a:xfrm>
            <a:custGeom>
              <a:avLst/>
              <a:gdLst>
                <a:gd name="T0" fmla="*/ 62 w 1108"/>
                <a:gd name="T1" fmla="*/ 553 h 1105"/>
                <a:gd name="T2" fmla="*/ 188 w 1108"/>
                <a:gd name="T3" fmla="*/ 623 h 1105"/>
                <a:gd name="T4" fmla="*/ 339 w 1108"/>
                <a:gd name="T5" fmla="*/ 750 h 1105"/>
                <a:gd name="T6" fmla="*/ 382 w 1108"/>
                <a:gd name="T7" fmla="*/ 973 h 1105"/>
                <a:gd name="T8" fmla="*/ 461 w 1108"/>
                <a:gd name="T9" fmla="*/ 1072 h 1105"/>
                <a:gd name="T10" fmla="*/ 953 w 1108"/>
                <a:gd name="T11" fmla="*/ 895 h 1105"/>
                <a:gd name="T12" fmla="*/ 997 w 1108"/>
                <a:gd name="T13" fmla="*/ 643 h 1105"/>
                <a:gd name="T14" fmla="*/ 1075 w 1108"/>
                <a:gd name="T15" fmla="*/ 371 h 1105"/>
                <a:gd name="T16" fmla="*/ 1082 w 1108"/>
                <a:gd name="T17" fmla="*/ 372 h 1105"/>
                <a:gd name="T18" fmla="*/ 982 w 1108"/>
                <a:gd name="T19" fmla="*/ 506 h 1105"/>
                <a:gd name="T20" fmla="*/ 969 w 1108"/>
                <a:gd name="T21" fmla="*/ 551 h 1105"/>
                <a:gd name="T22" fmla="*/ 901 w 1108"/>
                <a:gd name="T23" fmla="*/ 566 h 1105"/>
                <a:gd name="T24" fmla="*/ 966 w 1108"/>
                <a:gd name="T25" fmla="*/ 415 h 1105"/>
                <a:gd name="T26" fmla="*/ 918 w 1108"/>
                <a:gd name="T27" fmla="*/ 295 h 1105"/>
                <a:gd name="T28" fmla="*/ 853 w 1108"/>
                <a:gd name="T29" fmla="*/ 240 h 1105"/>
                <a:gd name="T30" fmla="*/ 445 w 1108"/>
                <a:gd name="T31" fmla="*/ 118 h 1105"/>
                <a:gd name="T32" fmla="*/ 383 w 1108"/>
                <a:gd name="T33" fmla="*/ 116 h 1105"/>
                <a:gd name="T34" fmla="*/ 345 w 1108"/>
                <a:gd name="T35" fmla="*/ 94 h 1105"/>
                <a:gd name="T36" fmla="*/ 371 w 1108"/>
                <a:gd name="T37" fmla="*/ 19 h 1105"/>
                <a:gd name="T38" fmla="*/ 379 w 1108"/>
                <a:gd name="T39" fmla="*/ 31 h 1105"/>
                <a:gd name="T40" fmla="*/ 187 w 1108"/>
                <a:gd name="T41" fmla="*/ 107 h 1105"/>
                <a:gd name="T42" fmla="*/ 160 w 1108"/>
                <a:gd name="T43" fmla="*/ 85 h 1105"/>
                <a:gd name="T44" fmla="*/ 140 w 1108"/>
                <a:gd name="T45" fmla="*/ 219 h 1105"/>
                <a:gd name="T46" fmla="*/ 33 w 1108"/>
                <a:gd name="T47" fmla="*/ 335 h 1105"/>
                <a:gd name="T48" fmla="*/ 6 w 1108"/>
                <a:gd name="T49" fmla="*/ 330 h 1105"/>
                <a:gd name="T50" fmla="*/ 101 w 1108"/>
                <a:gd name="T51" fmla="*/ 96 h 1105"/>
                <a:gd name="T52" fmla="*/ 159 w 1108"/>
                <a:gd name="T53" fmla="*/ 58 h 1105"/>
                <a:gd name="T54" fmla="*/ 201 w 1108"/>
                <a:gd name="T55" fmla="*/ 73 h 1105"/>
                <a:gd name="T56" fmla="*/ 382 w 1108"/>
                <a:gd name="T57" fmla="*/ 3 h 1105"/>
                <a:gd name="T58" fmla="*/ 387 w 1108"/>
                <a:gd name="T59" fmla="*/ 60 h 1105"/>
                <a:gd name="T60" fmla="*/ 368 w 1108"/>
                <a:gd name="T61" fmla="*/ 84 h 1105"/>
                <a:gd name="T62" fmla="*/ 390 w 1108"/>
                <a:gd name="T63" fmla="*/ 67 h 1105"/>
                <a:gd name="T64" fmla="*/ 457 w 1108"/>
                <a:gd name="T65" fmla="*/ 89 h 1105"/>
                <a:gd name="T66" fmla="*/ 898 w 1108"/>
                <a:gd name="T67" fmla="*/ 263 h 1105"/>
                <a:gd name="T68" fmla="*/ 936 w 1108"/>
                <a:gd name="T69" fmla="*/ 273 h 1105"/>
                <a:gd name="T70" fmla="*/ 961 w 1108"/>
                <a:gd name="T71" fmla="*/ 475 h 1105"/>
                <a:gd name="T72" fmla="*/ 906 w 1108"/>
                <a:gd name="T73" fmla="*/ 558 h 1105"/>
                <a:gd name="T74" fmla="*/ 964 w 1108"/>
                <a:gd name="T75" fmla="*/ 485 h 1105"/>
                <a:gd name="T76" fmla="*/ 1008 w 1108"/>
                <a:gd name="T77" fmla="*/ 477 h 1105"/>
                <a:gd name="T78" fmla="*/ 1073 w 1108"/>
                <a:gd name="T79" fmla="*/ 352 h 1105"/>
                <a:gd name="T80" fmla="*/ 1028 w 1108"/>
                <a:gd name="T81" fmla="*/ 578 h 1105"/>
                <a:gd name="T82" fmla="*/ 1029 w 1108"/>
                <a:gd name="T83" fmla="*/ 646 h 1105"/>
                <a:gd name="T84" fmla="*/ 1012 w 1108"/>
                <a:gd name="T85" fmla="*/ 1055 h 1105"/>
                <a:gd name="T86" fmla="*/ 463 w 1108"/>
                <a:gd name="T87" fmla="*/ 1104 h 1105"/>
                <a:gd name="T88" fmla="*/ 351 w 1108"/>
                <a:gd name="T89" fmla="*/ 979 h 1105"/>
                <a:gd name="T90" fmla="*/ 321 w 1108"/>
                <a:gd name="T91" fmla="*/ 776 h 1105"/>
                <a:gd name="T92" fmla="*/ 164 w 1108"/>
                <a:gd name="T93" fmla="*/ 644 h 1105"/>
                <a:gd name="T94" fmla="*/ 30 w 1108"/>
                <a:gd name="T95" fmla="*/ 553 h 1105"/>
                <a:gd name="T96" fmla="*/ 2 w 1108"/>
                <a:gd name="T97" fmla="*/ 345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08" h="1105">
                  <a:moveTo>
                    <a:pt x="61" y="421"/>
                  </a:moveTo>
                  <a:cubicBezTo>
                    <a:pt x="62" y="422"/>
                    <a:pt x="62" y="424"/>
                    <a:pt x="62" y="426"/>
                  </a:cubicBezTo>
                  <a:lnTo>
                    <a:pt x="62" y="553"/>
                  </a:lnTo>
                  <a:lnTo>
                    <a:pt x="54" y="540"/>
                  </a:lnTo>
                  <a:lnTo>
                    <a:pt x="184" y="620"/>
                  </a:lnTo>
                  <a:cubicBezTo>
                    <a:pt x="186" y="621"/>
                    <a:pt x="187" y="622"/>
                    <a:pt x="188" y="623"/>
                  </a:cubicBezTo>
                  <a:lnTo>
                    <a:pt x="237" y="680"/>
                  </a:lnTo>
                  <a:lnTo>
                    <a:pt x="234" y="677"/>
                  </a:lnTo>
                  <a:lnTo>
                    <a:pt x="339" y="750"/>
                  </a:lnTo>
                  <a:cubicBezTo>
                    <a:pt x="343" y="752"/>
                    <a:pt x="345" y="756"/>
                    <a:pt x="346" y="761"/>
                  </a:cubicBezTo>
                  <a:lnTo>
                    <a:pt x="359" y="854"/>
                  </a:lnTo>
                  <a:lnTo>
                    <a:pt x="382" y="973"/>
                  </a:lnTo>
                  <a:lnTo>
                    <a:pt x="379" y="966"/>
                  </a:lnTo>
                  <a:lnTo>
                    <a:pt x="474" y="1078"/>
                  </a:lnTo>
                  <a:lnTo>
                    <a:pt x="461" y="1072"/>
                  </a:lnTo>
                  <a:lnTo>
                    <a:pt x="995" y="1042"/>
                  </a:lnTo>
                  <a:lnTo>
                    <a:pt x="980" y="1061"/>
                  </a:lnTo>
                  <a:lnTo>
                    <a:pt x="953" y="895"/>
                  </a:lnTo>
                  <a:cubicBezTo>
                    <a:pt x="953" y="893"/>
                    <a:pt x="953" y="891"/>
                    <a:pt x="954" y="890"/>
                  </a:cubicBezTo>
                  <a:lnTo>
                    <a:pt x="997" y="640"/>
                  </a:lnTo>
                  <a:lnTo>
                    <a:pt x="997" y="643"/>
                  </a:lnTo>
                  <a:lnTo>
                    <a:pt x="997" y="572"/>
                  </a:lnTo>
                  <a:cubicBezTo>
                    <a:pt x="997" y="570"/>
                    <a:pt x="998" y="569"/>
                    <a:pt x="998" y="567"/>
                  </a:cubicBezTo>
                  <a:lnTo>
                    <a:pt x="1075" y="371"/>
                  </a:lnTo>
                  <a:lnTo>
                    <a:pt x="1083" y="391"/>
                  </a:lnTo>
                  <a:lnTo>
                    <a:pt x="1060" y="382"/>
                  </a:lnTo>
                  <a:lnTo>
                    <a:pt x="1082" y="372"/>
                  </a:lnTo>
                  <a:lnTo>
                    <a:pt x="1038" y="489"/>
                  </a:lnTo>
                  <a:cubicBezTo>
                    <a:pt x="1036" y="494"/>
                    <a:pt x="1031" y="498"/>
                    <a:pt x="1025" y="499"/>
                  </a:cubicBezTo>
                  <a:lnTo>
                    <a:pt x="982" y="506"/>
                  </a:lnTo>
                  <a:lnTo>
                    <a:pt x="994" y="497"/>
                  </a:lnTo>
                  <a:lnTo>
                    <a:pt x="975" y="544"/>
                  </a:lnTo>
                  <a:cubicBezTo>
                    <a:pt x="974" y="547"/>
                    <a:pt x="972" y="549"/>
                    <a:pt x="969" y="551"/>
                  </a:cubicBezTo>
                  <a:lnTo>
                    <a:pt x="925" y="583"/>
                  </a:lnTo>
                  <a:cubicBezTo>
                    <a:pt x="920" y="588"/>
                    <a:pt x="912" y="588"/>
                    <a:pt x="907" y="584"/>
                  </a:cubicBezTo>
                  <a:cubicBezTo>
                    <a:pt x="901" y="580"/>
                    <a:pt x="899" y="572"/>
                    <a:pt x="901" y="566"/>
                  </a:cubicBezTo>
                  <a:lnTo>
                    <a:pt x="933" y="461"/>
                  </a:lnTo>
                  <a:cubicBezTo>
                    <a:pt x="934" y="459"/>
                    <a:pt x="934" y="458"/>
                    <a:pt x="935" y="456"/>
                  </a:cubicBezTo>
                  <a:lnTo>
                    <a:pt x="966" y="415"/>
                  </a:lnTo>
                  <a:lnTo>
                    <a:pt x="964" y="430"/>
                  </a:lnTo>
                  <a:lnTo>
                    <a:pt x="907" y="285"/>
                  </a:lnTo>
                  <a:lnTo>
                    <a:pt x="918" y="295"/>
                  </a:lnTo>
                  <a:lnTo>
                    <a:pt x="880" y="285"/>
                  </a:lnTo>
                  <a:cubicBezTo>
                    <a:pt x="875" y="284"/>
                    <a:pt x="871" y="281"/>
                    <a:pt x="869" y="276"/>
                  </a:cubicBezTo>
                  <a:lnTo>
                    <a:pt x="853" y="240"/>
                  </a:lnTo>
                  <a:lnTo>
                    <a:pt x="863" y="249"/>
                  </a:lnTo>
                  <a:lnTo>
                    <a:pt x="448" y="119"/>
                  </a:lnTo>
                  <a:cubicBezTo>
                    <a:pt x="447" y="119"/>
                    <a:pt x="446" y="119"/>
                    <a:pt x="445" y="118"/>
                  </a:cubicBezTo>
                  <a:lnTo>
                    <a:pt x="394" y="94"/>
                  </a:lnTo>
                  <a:lnTo>
                    <a:pt x="411" y="91"/>
                  </a:lnTo>
                  <a:lnTo>
                    <a:pt x="383" y="116"/>
                  </a:lnTo>
                  <a:cubicBezTo>
                    <a:pt x="378" y="120"/>
                    <a:pt x="371" y="121"/>
                    <a:pt x="365" y="118"/>
                  </a:cubicBezTo>
                  <a:lnTo>
                    <a:pt x="354" y="113"/>
                  </a:lnTo>
                  <a:cubicBezTo>
                    <a:pt x="347" y="109"/>
                    <a:pt x="343" y="102"/>
                    <a:pt x="345" y="94"/>
                  </a:cubicBezTo>
                  <a:lnTo>
                    <a:pt x="357" y="49"/>
                  </a:lnTo>
                  <a:cubicBezTo>
                    <a:pt x="357" y="48"/>
                    <a:pt x="357" y="47"/>
                    <a:pt x="358" y="45"/>
                  </a:cubicBezTo>
                  <a:lnTo>
                    <a:pt x="371" y="19"/>
                  </a:lnTo>
                  <a:lnTo>
                    <a:pt x="376" y="39"/>
                  </a:lnTo>
                  <a:lnTo>
                    <a:pt x="363" y="29"/>
                  </a:lnTo>
                  <a:lnTo>
                    <a:pt x="379" y="31"/>
                  </a:lnTo>
                  <a:lnTo>
                    <a:pt x="209" y="104"/>
                  </a:lnTo>
                  <a:cubicBezTo>
                    <a:pt x="207" y="104"/>
                    <a:pt x="206" y="105"/>
                    <a:pt x="204" y="105"/>
                  </a:cubicBezTo>
                  <a:lnTo>
                    <a:pt x="187" y="107"/>
                  </a:lnTo>
                  <a:cubicBezTo>
                    <a:pt x="184" y="107"/>
                    <a:pt x="180" y="106"/>
                    <a:pt x="178" y="105"/>
                  </a:cubicBezTo>
                  <a:lnTo>
                    <a:pt x="143" y="86"/>
                  </a:lnTo>
                  <a:lnTo>
                    <a:pt x="160" y="85"/>
                  </a:lnTo>
                  <a:lnTo>
                    <a:pt x="126" y="108"/>
                  </a:lnTo>
                  <a:lnTo>
                    <a:pt x="133" y="94"/>
                  </a:lnTo>
                  <a:lnTo>
                    <a:pt x="140" y="219"/>
                  </a:lnTo>
                  <a:cubicBezTo>
                    <a:pt x="141" y="223"/>
                    <a:pt x="139" y="228"/>
                    <a:pt x="136" y="231"/>
                  </a:cubicBezTo>
                  <a:lnTo>
                    <a:pt x="29" y="351"/>
                  </a:lnTo>
                  <a:lnTo>
                    <a:pt x="33" y="335"/>
                  </a:lnTo>
                  <a:lnTo>
                    <a:pt x="61" y="421"/>
                  </a:lnTo>
                  <a:close/>
                  <a:moveTo>
                    <a:pt x="2" y="345"/>
                  </a:moveTo>
                  <a:cubicBezTo>
                    <a:pt x="0" y="340"/>
                    <a:pt x="2" y="334"/>
                    <a:pt x="6" y="330"/>
                  </a:cubicBezTo>
                  <a:lnTo>
                    <a:pt x="112" y="210"/>
                  </a:lnTo>
                  <a:lnTo>
                    <a:pt x="108" y="221"/>
                  </a:lnTo>
                  <a:lnTo>
                    <a:pt x="101" y="96"/>
                  </a:lnTo>
                  <a:cubicBezTo>
                    <a:pt x="100" y="90"/>
                    <a:pt x="103" y="84"/>
                    <a:pt x="108" y="81"/>
                  </a:cubicBezTo>
                  <a:lnTo>
                    <a:pt x="142" y="58"/>
                  </a:lnTo>
                  <a:cubicBezTo>
                    <a:pt x="147" y="55"/>
                    <a:pt x="154" y="55"/>
                    <a:pt x="159" y="58"/>
                  </a:cubicBezTo>
                  <a:lnTo>
                    <a:pt x="193" y="77"/>
                  </a:lnTo>
                  <a:lnTo>
                    <a:pt x="184" y="75"/>
                  </a:lnTo>
                  <a:lnTo>
                    <a:pt x="201" y="73"/>
                  </a:lnTo>
                  <a:lnTo>
                    <a:pt x="196" y="74"/>
                  </a:lnTo>
                  <a:lnTo>
                    <a:pt x="366" y="2"/>
                  </a:lnTo>
                  <a:cubicBezTo>
                    <a:pt x="371" y="0"/>
                    <a:pt x="377" y="0"/>
                    <a:pt x="382" y="3"/>
                  </a:cubicBezTo>
                  <a:lnTo>
                    <a:pt x="395" y="13"/>
                  </a:lnTo>
                  <a:cubicBezTo>
                    <a:pt x="401" y="18"/>
                    <a:pt x="403" y="26"/>
                    <a:pt x="400" y="33"/>
                  </a:cubicBezTo>
                  <a:lnTo>
                    <a:pt x="387" y="60"/>
                  </a:lnTo>
                  <a:lnTo>
                    <a:pt x="388" y="57"/>
                  </a:lnTo>
                  <a:lnTo>
                    <a:pt x="376" y="102"/>
                  </a:lnTo>
                  <a:lnTo>
                    <a:pt x="368" y="84"/>
                  </a:lnTo>
                  <a:lnTo>
                    <a:pt x="379" y="90"/>
                  </a:lnTo>
                  <a:lnTo>
                    <a:pt x="362" y="92"/>
                  </a:lnTo>
                  <a:lnTo>
                    <a:pt x="390" y="67"/>
                  </a:lnTo>
                  <a:cubicBezTo>
                    <a:pt x="395" y="63"/>
                    <a:pt x="402" y="62"/>
                    <a:pt x="408" y="65"/>
                  </a:cubicBezTo>
                  <a:lnTo>
                    <a:pt x="459" y="90"/>
                  </a:lnTo>
                  <a:lnTo>
                    <a:pt x="457" y="89"/>
                  </a:lnTo>
                  <a:lnTo>
                    <a:pt x="873" y="218"/>
                  </a:lnTo>
                  <a:cubicBezTo>
                    <a:pt x="877" y="220"/>
                    <a:pt x="881" y="223"/>
                    <a:pt x="883" y="227"/>
                  </a:cubicBezTo>
                  <a:lnTo>
                    <a:pt x="898" y="263"/>
                  </a:lnTo>
                  <a:lnTo>
                    <a:pt x="887" y="254"/>
                  </a:lnTo>
                  <a:lnTo>
                    <a:pt x="925" y="264"/>
                  </a:lnTo>
                  <a:cubicBezTo>
                    <a:pt x="930" y="265"/>
                    <a:pt x="935" y="269"/>
                    <a:pt x="936" y="273"/>
                  </a:cubicBezTo>
                  <a:lnTo>
                    <a:pt x="994" y="418"/>
                  </a:lnTo>
                  <a:cubicBezTo>
                    <a:pt x="996" y="423"/>
                    <a:pt x="995" y="429"/>
                    <a:pt x="992" y="433"/>
                  </a:cubicBezTo>
                  <a:lnTo>
                    <a:pt x="961" y="475"/>
                  </a:lnTo>
                  <a:lnTo>
                    <a:pt x="964" y="471"/>
                  </a:lnTo>
                  <a:lnTo>
                    <a:pt x="931" y="575"/>
                  </a:lnTo>
                  <a:lnTo>
                    <a:pt x="906" y="558"/>
                  </a:lnTo>
                  <a:lnTo>
                    <a:pt x="950" y="525"/>
                  </a:lnTo>
                  <a:lnTo>
                    <a:pt x="945" y="532"/>
                  </a:lnTo>
                  <a:lnTo>
                    <a:pt x="964" y="485"/>
                  </a:lnTo>
                  <a:cubicBezTo>
                    <a:pt x="966" y="479"/>
                    <a:pt x="971" y="476"/>
                    <a:pt x="976" y="475"/>
                  </a:cubicBezTo>
                  <a:lnTo>
                    <a:pt x="1020" y="467"/>
                  </a:lnTo>
                  <a:lnTo>
                    <a:pt x="1008" y="477"/>
                  </a:lnTo>
                  <a:lnTo>
                    <a:pt x="1052" y="361"/>
                  </a:lnTo>
                  <a:cubicBezTo>
                    <a:pt x="1053" y="357"/>
                    <a:pt x="1056" y="354"/>
                    <a:pt x="1060" y="352"/>
                  </a:cubicBezTo>
                  <a:cubicBezTo>
                    <a:pt x="1064" y="350"/>
                    <a:pt x="1069" y="350"/>
                    <a:pt x="1073" y="352"/>
                  </a:cubicBezTo>
                  <a:lnTo>
                    <a:pt x="1096" y="362"/>
                  </a:lnTo>
                  <a:cubicBezTo>
                    <a:pt x="1104" y="365"/>
                    <a:pt x="1108" y="374"/>
                    <a:pt x="1104" y="382"/>
                  </a:cubicBezTo>
                  <a:lnTo>
                    <a:pt x="1028" y="578"/>
                  </a:lnTo>
                  <a:lnTo>
                    <a:pt x="1029" y="572"/>
                  </a:lnTo>
                  <a:lnTo>
                    <a:pt x="1029" y="643"/>
                  </a:lnTo>
                  <a:cubicBezTo>
                    <a:pt x="1029" y="644"/>
                    <a:pt x="1029" y="645"/>
                    <a:pt x="1029" y="646"/>
                  </a:cubicBezTo>
                  <a:lnTo>
                    <a:pt x="985" y="895"/>
                  </a:lnTo>
                  <a:lnTo>
                    <a:pt x="985" y="890"/>
                  </a:lnTo>
                  <a:lnTo>
                    <a:pt x="1012" y="1055"/>
                  </a:lnTo>
                  <a:cubicBezTo>
                    <a:pt x="1013" y="1060"/>
                    <a:pt x="1011" y="1064"/>
                    <a:pt x="1008" y="1068"/>
                  </a:cubicBezTo>
                  <a:cubicBezTo>
                    <a:pt x="1006" y="1072"/>
                    <a:pt x="1001" y="1074"/>
                    <a:pt x="997" y="1074"/>
                  </a:cubicBezTo>
                  <a:lnTo>
                    <a:pt x="463" y="1104"/>
                  </a:lnTo>
                  <a:cubicBezTo>
                    <a:pt x="458" y="1105"/>
                    <a:pt x="453" y="1103"/>
                    <a:pt x="450" y="1099"/>
                  </a:cubicBezTo>
                  <a:lnTo>
                    <a:pt x="354" y="986"/>
                  </a:lnTo>
                  <a:cubicBezTo>
                    <a:pt x="353" y="984"/>
                    <a:pt x="351" y="982"/>
                    <a:pt x="351" y="979"/>
                  </a:cubicBezTo>
                  <a:lnTo>
                    <a:pt x="328" y="858"/>
                  </a:lnTo>
                  <a:lnTo>
                    <a:pt x="314" y="765"/>
                  </a:lnTo>
                  <a:lnTo>
                    <a:pt x="321" y="776"/>
                  </a:lnTo>
                  <a:lnTo>
                    <a:pt x="216" y="704"/>
                  </a:lnTo>
                  <a:cubicBezTo>
                    <a:pt x="215" y="703"/>
                    <a:pt x="214" y="702"/>
                    <a:pt x="213" y="701"/>
                  </a:cubicBezTo>
                  <a:lnTo>
                    <a:pt x="164" y="644"/>
                  </a:lnTo>
                  <a:lnTo>
                    <a:pt x="167" y="647"/>
                  </a:lnTo>
                  <a:lnTo>
                    <a:pt x="38" y="567"/>
                  </a:lnTo>
                  <a:cubicBezTo>
                    <a:pt x="33" y="564"/>
                    <a:pt x="30" y="559"/>
                    <a:pt x="30" y="553"/>
                  </a:cubicBezTo>
                  <a:lnTo>
                    <a:pt x="30" y="426"/>
                  </a:lnTo>
                  <a:lnTo>
                    <a:pt x="31" y="431"/>
                  </a:lnTo>
                  <a:lnTo>
                    <a:pt x="2" y="34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4" name="Freeform 19"/>
            <p:cNvSpPr>
              <a:spLocks/>
            </p:cNvSpPr>
            <p:nvPr/>
          </p:nvSpPr>
          <p:spPr bwMode="auto">
            <a:xfrm>
              <a:off x="7269163" y="4398963"/>
              <a:ext cx="336550" cy="641350"/>
            </a:xfrm>
            <a:custGeom>
              <a:avLst/>
              <a:gdLst>
                <a:gd name="T0" fmla="*/ 4 w 212"/>
                <a:gd name="T1" fmla="*/ 165 h 404"/>
                <a:gd name="T2" fmla="*/ 25 w 212"/>
                <a:gd name="T3" fmla="*/ 114 h 404"/>
                <a:gd name="T4" fmla="*/ 19 w 212"/>
                <a:gd name="T5" fmla="*/ 97 h 404"/>
                <a:gd name="T6" fmla="*/ 55 w 212"/>
                <a:gd name="T7" fmla="*/ 66 h 404"/>
                <a:gd name="T8" fmla="*/ 62 w 212"/>
                <a:gd name="T9" fmla="*/ 42 h 404"/>
                <a:gd name="T10" fmla="*/ 35 w 212"/>
                <a:gd name="T11" fmla="*/ 10 h 404"/>
                <a:gd name="T12" fmla="*/ 177 w 212"/>
                <a:gd name="T13" fmla="*/ 0 h 404"/>
                <a:gd name="T14" fmla="*/ 181 w 212"/>
                <a:gd name="T15" fmla="*/ 24 h 404"/>
                <a:gd name="T16" fmla="*/ 195 w 212"/>
                <a:gd name="T17" fmla="*/ 55 h 404"/>
                <a:gd name="T18" fmla="*/ 207 w 212"/>
                <a:gd name="T19" fmla="*/ 210 h 404"/>
                <a:gd name="T20" fmla="*/ 203 w 212"/>
                <a:gd name="T21" fmla="*/ 240 h 404"/>
                <a:gd name="T22" fmla="*/ 212 w 212"/>
                <a:gd name="T23" fmla="*/ 259 h 404"/>
                <a:gd name="T24" fmla="*/ 203 w 212"/>
                <a:gd name="T25" fmla="*/ 293 h 404"/>
                <a:gd name="T26" fmla="*/ 191 w 212"/>
                <a:gd name="T27" fmla="*/ 309 h 404"/>
                <a:gd name="T28" fmla="*/ 186 w 212"/>
                <a:gd name="T29" fmla="*/ 334 h 404"/>
                <a:gd name="T30" fmla="*/ 192 w 212"/>
                <a:gd name="T31" fmla="*/ 342 h 404"/>
                <a:gd name="T32" fmla="*/ 186 w 212"/>
                <a:gd name="T33" fmla="*/ 355 h 404"/>
                <a:gd name="T34" fmla="*/ 190 w 212"/>
                <a:gd name="T35" fmla="*/ 362 h 404"/>
                <a:gd name="T36" fmla="*/ 173 w 212"/>
                <a:gd name="T37" fmla="*/ 369 h 404"/>
                <a:gd name="T38" fmla="*/ 169 w 212"/>
                <a:gd name="T39" fmla="*/ 395 h 404"/>
                <a:gd name="T40" fmla="*/ 145 w 212"/>
                <a:gd name="T41" fmla="*/ 386 h 404"/>
                <a:gd name="T42" fmla="*/ 133 w 212"/>
                <a:gd name="T43" fmla="*/ 404 h 404"/>
                <a:gd name="T44" fmla="*/ 125 w 212"/>
                <a:gd name="T45" fmla="*/ 402 h 404"/>
                <a:gd name="T46" fmla="*/ 117 w 212"/>
                <a:gd name="T47" fmla="*/ 386 h 404"/>
                <a:gd name="T48" fmla="*/ 105 w 212"/>
                <a:gd name="T49" fmla="*/ 346 h 404"/>
                <a:gd name="T50" fmla="*/ 72 w 212"/>
                <a:gd name="T51" fmla="*/ 325 h 404"/>
                <a:gd name="T52" fmla="*/ 66 w 212"/>
                <a:gd name="T53" fmla="*/ 306 h 404"/>
                <a:gd name="T54" fmla="*/ 76 w 212"/>
                <a:gd name="T55" fmla="*/ 273 h 404"/>
                <a:gd name="T56" fmla="*/ 67 w 212"/>
                <a:gd name="T57" fmla="*/ 267 h 404"/>
                <a:gd name="T58" fmla="*/ 47 w 212"/>
                <a:gd name="T59" fmla="*/ 267 h 404"/>
                <a:gd name="T60" fmla="*/ 43 w 212"/>
                <a:gd name="T61" fmla="*/ 248 h 404"/>
                <a:gd name="T62" fmla="*/ 9 w 212"/>
                <a:gd name="T63" fmla="*/ 210 h 404"/>
                <a:gd name="T64" fmla="*/ 0 w 212"/>
                <a:gd name="T65" fmla="*/ 179 h 404"/>
                <a:gd name="T66" fmla="*/ 4 w 212"/>
                <a:gd name="T67" fmla="*/ 165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404">
                  <a:moveTo>
                    <a:pt x="4" y="165"/>
                  </a:moveTo>
                  <a:lnTo>
                    <a:pt x="25" y="114"/>
                  </a:lnTo>
                  <a:lnTo>
                    <a:pt x="19" y="97"/>
                  </a:lnTo>
                  <a:lnTo>
                    <a:pt x="55" y="66"/>
                  </a:lnTo>
                  <a:lnTo>
                    <a:pt x="62" y="42"/>
                  </a:lnTo>
                  <a:lnTo>
                    <a:pt x="35" y="10"/>
                  </a:lnTo>
                  <a:lnTo>
                    <a:pt x="177" y="0"/>
                  </a:lnTo>
                  <a:lnTo>
                    <a:pt x="181" y="24"/>
                  </a:lnTo>
                  <a:lnTo>
                    <a:pt x="195" y="55"/>
                  </a:lnTo>
                  <a:lnTo>
                    <a:pt x="207" y="210"/>
                  </a:lnTo>
                  <a:lnTo>
                    <a:pt x="203" y="240"/>
                  </a:lnTo>
                  <a:lnTo>
                    <a:pt x="212" y="259"/>
                  </a:lnTo>
                  <a:lnTo>
                    <a:pt x="203" y="293"/>
                  </a:lnTo>
                  <a:lnTo>
                    <a:pt x="191" y="309"/>
                  </a:lnTo>
                  <a:lnTo>
                    <a:pt x="186" y="334"/>
                  </a:lnTo>
                  <a:lnTo>
                    <a:pt x="192" y="342"/>
                  </a:lnTo>
                  <a:lnTo>
                    <a:pt x="186" y="355"/>
                  </a:lnTo>
                  <a:lnTo>
                    <a:pt x="190" y="362"/>
                  </a:lnTo>
                  <a:lnTo>
                    <a:pt x="173" y="369"/>
                  </a:lnTo>
                  <a:lnTo>
                    <a:pt x="169" y="395"/>
                  </a:lnTo>
                  <a:lnTo>
                    <a:pt x="145" y="386"/>
                  </a:lnTo>
                  <a:lnTo>
                    <a:pt x="133" y="404"/>
                  </a:lnTo>
                  <a:lnTo>
                    <a:pt x="125" y="402"/>
                  </a:lnTo>
                  <a:lnTo>
                    <a:pt x="117" y="386"/>
                  </a:lnTo>
                  <a:lnTo>
                    <a:pt x="105" y="346"/>
                  </a:lnTo>
                  <a:lnTo>
                    <a:pt x="72" y="325"/>
                  </a:lnTo>
                  <a:lnTo>
                    <a:pt x="66" y="306"/>
                  </a:lnTo>
                  <a:lnTo>
                    <a:pt x="76" y="273"/>
                  </a:lnTo>
                  <a:lnTo>
                    <a:pt x="67" y="267"/>
                  </a:lnTo>
                  <a:lnTo>
                    <a:pt x="47" y="267"/>
                  </a:lnTo>
                  <a:lnTo>
                    <a:pt x="43" y="248"/>
                  </a:lnTo>
                  <a:lnTo>
                    <a:pt x="9" y="210"/>
                  </a:lnTo>
                  <a:lnTo>
                    <a:pt x="0" y="179"/>
                  </a:lnTo>
                  <a:lnTo>
                    <a:pt x="4" y="165"/>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5" name="Freeform 20"/>
            <p:cNvSpPr>
              <a:spLocks noEditPoints="1"/>
            </p:cNvSpPr>
            <p:nvPr/>
          </p:nvSpPr>
          <p:spPr bwMode="auto">
            <a:xfrm>
              <a:off x="7262813" y="4391026"/>
              <a:ext cx="349250" cy="658813"/>
            </a:xfrm>
            <a:custGeom>
              <a:avLst/>
              <a:gdLst>
                <a:gd name="T0" fmla="*/ 92 w 817"/>
                <a:gd name="T1" fmla="*/ 400 h 1378"/>
                <a:gd name="T2" fmla="*/ 212 w 817"/>
                <a:gd name="T3" fmla="*/ 220 h 1378"/>
                <a:gd name="T4" fmla="*/ 232 w 817"/>
                <a:gd name="T5" fmla="*/ 166 h 1378"/>
                <a:gd name="T6" fmla="*/ 145 w 817"/>
                <a:gd name="T7" fmla="*/ 31 h 1378"/>
                <a:gd name="T8" fmla="*/ 702 w 817"/>
                <a:gd name="T9" fmla="*/ 93 h 1378"/>
                <a:gd name="T10" fmla="*/ 752 w 817"/>
                <a:gd name="T11" fmla="*/ 197 h 1378"/>
                <a:gd name="T12" fmla="*/ 784 w 817"/>
                <a:gd name="T13" fmla="*/ 816 h 1378"/>
                <a:gd name="T14" fmla="*/ 816 w 817"/>
                <a:gd name="T15" fmla="*/ 880 h 1378"/>
                <a:gd name="T16" fmla="*/ 738 w 817"/>
                <a:gd name="T17" fmla="*/ 1053 h 1378"/>
                <a:gd name="T18" fmla="*/ 719 w 817"/>
                <a:gd name="T19" fmla="*/ 1115 h 1378"/>
                <a:gd name="T20" fmla="*/ 721 w 817"/>
                <a:gd name="T21" fmla="*/ 1204 h 1378"/>
                <a:gd name="T22" fmla="*/ 733 w 817"/>
                <a:gd name="T23" fmla="*/ 1223 h 1378"/>
                <a:gd name="T24" fmla="*/ 672 w 817"/>
                <a:gd name="T25" fmla="*/ 1245 h 1378"/>
                <a:gd name="T26" fmla="*/ 638 w 817"/>
                <a:gd name="T27" fmla="*/ 1342 h 1378"/>
                <a:gd name="T28" fmla="*/ 520 w 817"/>
                <a:gd name="T29" fmla="*/ 1370 h 1378"/>
                <a:gd name="T30" fmla="*/ 465 w 817"/>
                <a:gd name="T31" fmla="*/ 1361 h 1378"/>
                <a:gd name="T32" fmla="*/ 389 w 817"/>
                <a:gd name="T33" fmla="*/ 1172 h 1378"/>
                <a:gd name="T34" fmla="*/ 268 w 817"/>
                <a:gd name="T35" fmla="*/ 1103 h 1378"/>
                <a:gd name="T36" fmla="*/ 283 w 817"/>
                <a:gd name="T37" fmla="*/ 919 h 1378"/>
                <a:gd name="T38" fmla="*/ 265 w 817"/>
                <a:gd name="T39" fmla="*/ 920 h 1378"/>
                <a:gd name="T40" fmla="*/ 157 w 817"/>
                <a:gd name="T41" fmla="*/ 844 h 1378"/>
                <a:gd name="T42" fmla="*/ 31 w 817"/>
                <a:gd name="T43" fmla="*/ 716 h 1378"/>
                <a:gd name="T44" fmla="*/ 14 w 817"/>
                <a:gd name="T45" fmla="*/ 561 h 1378"/>
                <a:gd name="T46" fmla="*/ 62 w 817"/>
                <a:gd name="T47" fmla="*/ 707 h 1378"/>
                <a:gd name="T48" fmla="*/ 188 w 817"/>
                <a:gd name="T49" fmla="*/ 836 h 1378"/>
                <a:gd name="T50" fmla="*/ 265 w 817"/>
                <a:gd name="T51" fmla="*/ 888 h 1378"/>
                <a:gd name="T52" fmla="*/ 314 w 817"/>
                <a:gd name="T53" fmla="*/ 930 h 1378"/>
                <a:gd name="T54" fmla="*/ 298 w 817"/>
                <a:gd name="T55" fmla="*/ 1092 h 1378"/>
                <a:gd name="T56" fmla="*/ 419 w 817"/>
                <a:gd name="T57" fmla="*/ 1162 h 1378"/>
                <a:gd name="T58" fmla="*/ 493 w 817"/>
                <a:gd name="T59" fmla="*/ 1345 h 1378"/>
                <a:gd name="T60" fmla="*/ 494 w 817"/>
                <a:gd name="T61" fmla="*/ 1351 h 1378"/>
                <a:gd name="T62" fmla="*/ 647 w 817"/>
                <a:gd name="T63" fmla="*/ 1311 h 1378"/>
                <a:gd name="T64" fmla="*/ 650 w 817"/>
                <a:gd name="T65" fmla="*/ 1227 h 1378"/>
                <a:gd name="T66" fmla="*/ 692 w 817"/>
                <a:gd name="T67" fmla="*/ 1205 h 1378"/>
                <a:gd name="T68" fmla="*/ 717 w 817"/>
                <a:gd name="T69" fmla="*/ 1162 h 1378"/>
                <a:gd name="T70" fmla="*/ 710 w 817"/>
                <a:gd name="T71" fmla="*/ 1039 h 1378"/>
                <a:gd name="T72" fmla="*/ 753 w 817"/>
                <a:gd name="T73" fmla="*/ 986 h 1378"/>
                <a:gd name="T74" fmla="*/ 754 w 817"/>
                <a:gd name="T75" fmla="*/ 821 h 1378"/>
                <a:gd name="T76" fmla="*/ 768 w 817"/>
                <a:gd name="T77" fmla="*/ 713 h 1378"/>
                <a:gd name="T78" fmla="*/ 671 w 817"/>
                <a:gd name="T79" fmla="*/ 102 h 1378"/>
                <a:gd name="T80" fmla="*/ 674 w 817"/>
                <a:gd name="T81" fmla="*/ 32 h 1378"/>
                <a:gd name="T82" fmla="*/ 256 w 817"/>
                <a:gd name="T83" fmla="*/ 145 h 1378"/>
                <a:gd name="T84" fmla="*/ 231 w 817"/>
                <a:gd name="T85" fmla="*/ 245 h 1378"/>
                <a:gd name="T86" fmla="*/ 122 w 817"/>
                <a:gd name="T87" fmla="*/ 389 h 1378"/>
                <a:gd name="T88" fmla="*/ 32 w 817"/>
                <a:gd name="T89" fmla="*/ 613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7" h="1378">
                  <a:moveTo>
                    <a:pt x="14" y="561"/>
                  </a:moveTo>
                  <a:lnTo>
                    <a:pt x="92" y="388"/>
                  </a:lnTo>
                  <a:lnTo>
                    <a:pt x="92" y="400"/>
                  </a:lnTo>
                  <a:lnTo>
                    <a:pt x="71" y="341"/>
                  </a:lnTo>
                  <a:cubicBezTo>
                    <a:pt x="69" y="335"/>
                    <a:pt x="71" y="328"/>
                    <a:pt x="76" y="323"/>
                  </a:cubicBezTo>
                  <a:lnTo>
                    <a:pt x="212" y="220"/>
                  </a:lnTo>
                  <a:lnTo>
                    <a:pt x="206" y="228"/>
                  </a:lnTo>
                  <a:lnTo>
                    <a:pt x="229" y="151"/>
                  </a:lnTo>
                  <a:lnTo>
                    <a:pt x="232" y="166"/>
                  </a:lnTo>
                  <a:lnTo>
                    <a:pt x="134" y="57"/>
                  </a:lnTo>
                  <a:cubicBezTo>
                    <a:pt x="130" y="53"/>
                    <a:pt x="129" y="46"/>
                    <a:pt x="131" y="40"/>
                  </a:cubicBezTo>
                  <a:cubicBezTo>
                    <a:pt x="134" y="35"/>
                    <a:pt x="139" y="31"/>
                    <a:pt x="145" y="31"/>
                  </a:cubicBezTo>
                  <a:lnTo>
                    <a:pt x="672" y="0"/>
                  </a:lnTo>
                  <a:cubicBezTo>
                    <a:pt x="680" y="0"/>
                    <a:pt x="687" y="6"/>
                    <a:pt x="688" y="14"/>
                  </a:cubicBezTo>
                  <a:lnTo>
                    <a:pt x="702" y="93"/>
                  </a:lnTo>
                  <a:lnTo>
                    <a:pt x="700" y="88"/>
                  </a:lnTo>
                  <a:lnTo>
                    <a:pt x="751" y="192"/>
                  </a:lnTo>
                  <a:cubicBezTo>
                    <a:pt x="752" y="193"/>
                    <a:pt x="752" y="195"/>
                    <a:pt x="752" y="197"/>
                  </a:cubicBezTo>
                  <a:lnTo>
                    <a:pt x="799" y="711"/>
                  </a:lnTo>
                  <a:cubicBezTo>
                    <a:pt x="800" y="712"/>
                    <a:pt x="800" y="713"/>
                    <a:pt x="799" y="714"/>
                  </a:cubicBezTo>
                  <a:lnTo>
                    <a:pt x="784" y="816"/>
                  </a:lnTo>
                  <a:lnTo>
                    <a:pt x="783" y="806"/>
                  </a:lnTo>
                  <a:lnTo>
                    <a:pt x="815" y="868"/>
                  </a:lnTo>
                  <a:cubicBezTo>
                    <a:pt x="817" y="872"/>
                    <a:pt x="817" y="876"/>
                    <a:pt x="816" y="880"/>
                  </a:cubicBezTo>
                  <a:lnTo>
                    <a:pt x="784" y="994"/>
                  </a:lnTo>
                  <a:cubicBezTo>
                    <a:pt x="783" y="997"/>
                    <a:pt x="782" y="999"/>
                    <a:pt x="781" y="1000"/>
                  </a:cubicBezTo>
                  <a:lnTo>
                    <a:pt x="738" y="1053"/>
                  </a:lnTo>
                  <a:lnTo>
                    <a:pt x="741" y="1046"/>
                  </a:lnTo>
                  <a:lnTo>
                    <a:pt x="722" y="1129"/>
                  </a:lnTo>
                  <a:lnTo>
                    <a:pt x="719" y="1115"/>
                  </a:lnTo>
                  <a:lnTo>
                    <a:pt x="741" y="1141"/>
                  </a:lnTo>
                  <a:cubicBezTo>
                    <a:pt x="745" y="1146"/>
                    <a:pt x="746" y="1153"/>
                    <a:pt x="743" y="1159"/>
                  </a:cubicBezTo>
                  <a:lnTo>
                    <a:pt x="721" y="1204"/>
                  </a:lnTo>
                  <a:lnTo>
                    <a:pt x="721" y="1189"/>
                  </a:lnTo>
                  <a:lnTo>
                    <a:pt x="732" y="1210"/>
                  </a:lnTo>
                  <a:cubicBezTo>
                    <a:pt x="734" y="1214"/>
                    <a:pt x="734" y="1219"/>
                    <a:pt x="733" y="1223"/>
                  </a:cubicBezTo>
                  <a:cubicBezTo>
                    <a:pt x="731" y="1227"/>
                    <a:pt x="728" y="1231"/>
                    <a:pt x="724" y="1232"/>
                  </a:cubicBezTo>
                  <a:lnTo>
                    <a:pt x="662" y="1257"/>
                  </a:lnTo>
                  <a:lnTo>
                    <a:pt x="672" y="1245"/>
                  </a:lnTo>
                  <a:lnTo>
                    <a:pt x="658" y="1329"/>
                  </a:lnTo>
                  <a:cubicBezTo>
                    <a:pt x="658" y="1334"/>
                    <a:pt x="655" y="1338"/>
                    <a:pt x="651" y="1340"/>
                  </a:cubicBezTo>
                  <a:cubicBezTo>
                    <a:pt x="647" y="1343"/>
                    <a:pt x="642" y="1343"/>
                    <a:pt x="638" y="1342"/>
                  </a:cubicBezTo>
                  <a:lnTo>
                    <a:pt x="549" y="1314"/>
                  </a:lnTo>
                  <a:lnTo>
                    <a:pt x="567" y="1308"/>
                  </a:lnTo>
                  <a:lnTo>
                    <a:pt x="520" y="1370"/>
                  </a:lnTo>
                  <a:cubicBezTo>
                    <a:pt x="516" y="1375"/>
                    <a:pt x="509" y="1378"/>
                    <a:pt x="503" y="1376"/>
                  </a:cubicBezTo>
                  <a:lnTo>
                    <a:pt x="475" y="1368"/>
                  </a:lnTo>
                  <a:cubicBezTo>
                    <a:pt x="471" y="1367"/>
                    <a:pt x="467" y="1364"/>
                    <a:pt x="465" y="1361"/>
                  </a:cubicBezTo>
                  <a:lnTo>
                    <a:pt x="435" y="1306"/>
                  </a:lnTo>
                  <a:cubicBezTo>
                    <a:pt x="434" y="1305"/>
                    <a:pt x="434" y="1305"/>
                    <a:pt x="434" y="1304"/>
                  </a:cubicBezTo>
                  <a:lnTo>
                    <a:pt x="389" y="1172"/>
                  </a:lnTo>
                  <a:lnTo>
                    <a:pt x="396" y="1181"/>
                  </a:lnTo>
                  <a:lnTo>
                    <a:pt x="275" y="1111"/>
                  </a:lnTo>
                  <a:cubicBezTo>
                    <a:pt x="272" y="1109"/>
                    <a:pt x="270" y="1106"/>
                    <a:pt x="268" y="1103"/>
                  </a:cubicBezTo>
                  <a:lnTo>
                    <a:pt x="244" y="1039"/>
                  </a:lnTo>
                  <a:cubicBezTo>
                    <a:pt x="243" y="1036"/>
                    <a:pt x="243" y="1032"/>
                    <a:pt x="244" y="1028"/>
                  </a:cubicBezTo>
                  <a:lnTo>
                    <a:pt x="283" y="919"/>
                  </a:lnTo>
                  <a:lnTo>
                    <a:pt x="290" y="938"/>
                  </a:lnTo>
                  <a:lnTo>
                    <a:pt x="256" y="917"/>
                  </a:lnTo>
                  <a:lnTo>
                    <a:pt x="265" y="920"/>
                  </a:lnTo>
                  <a:lnTo>
                    <a:pt x="189" y="920"/>
                  </a:lnTo>
                  <a:cubicBezTo>
                    <a:pt x="182" y="920"/>
                    <a:pt x="176" y="915"/>
                    <a:pt x="174" y="908"/>
                  </a:cubicBezTo>
                  <a:lnTo>
                    <a:pt x="157" y="844"/>
                  </a:lnTo>
                  <a:lnTo>
                    <a:pt x="161" y="851"/>
                  </a:lnTo>
                  <a:lnTo>
                    <a:pt x="35" y="723"/>
                  </a:lnTo>
                  <a:cubicBezTo>
                    <a:pt x="33" y="721"/>
                    <a:pt x="32" y="719"/>
                    <a:pt x="31" y="716"/>
                  </a:cubicBezTo>
                  <a:lnTo>
                    <a:pt x="1" y="613"/>
                  </a:lnTo>
                  <a:cubicBezTo>
                    <a:pt x="0" y="610"/>
                    <a:pt x="0" y="607"/>
                    <a:pt x="1" y="604"/>
                  </a:cubicBezTo>
                  <a:lnTo>
                    <a:pt x="14" y="561"/>
                  </a:lnTo>
                  <a:close/>
                  <a:moveTo>
                    <a:pt x="32" y="613"/>
                  </a:moveTo>
                  <a:lnTo>
                    <a:pt x="32" y="604"/>
                  </a:lnTo>
                  <a:lnTo>
                    <a:pt x="62" y="707"/>
                  </a:lnTo>
                  <a:lnTo>
                    <a:pt x="58" y="701"/>
                  </a:lnTo>
                  <a:lnTo>
                    <a:pt x="184" y="829"/>
                  </a:lnTo>
                  <a:cubicBezTo>
                    <a:pt x="186" y="831"/>
                    <a:pt x="187" y="833"/>
                    <a:pt x="188" y="836"/>
                  </a:cubicBezTo>
                  <a:lnTo>
                    <a:pt x="205" y="900"/>
                  </a:lnTo>
                  <a:lnTo>
                    <a:pt x="189" y="888"/>
                  </a:lnTo>
                  <a:lnTo>
                    <a:pt x="265" y="888"/>
                  </a:lnTo>
                  <a:cubicBezTo>
                    <a:pt x="268" y="888"/>
                    <a:pt x="270" y="889"/>
                    <a:pt x="273" y="890"/>
                  </a:cubicBezTo>
                  <a:lnTo>
                    <a:pt x="307" y="911"/>
                  </a:lnTo>
                  <a:cubicBezTo>
                    <a:pt x="313" y="915"/>
                    <a:pt x="316" y="923"/>
                    <a:pt x="314" y="930"/>
                  </a:cubicBezTo>
                  <a:lnTo>
                    <a:pt x="274" y="1039"/>
                  </a:lnTo>
                  <a:lnTo>
                    <a:pt x="274" y="1028"/>
                  </a:lnTo>
                  <a:lnTo>
                    <a:pt x="298" y="1092"/>
                  </a:lnTo>
                  <a:lnTo>
                    <a:pt x="291" y="1083"/>
                  </a:lnTo>
                  <a:lnTo>
                    <a:pt x="412" y="1153"/>
                  </a:lnTo>
                  <a:cubicBezTo>
                    <a:pt x="415" y="1155"/>
                    <a:pt x="418" y="1158"/>
                    <a:pt x="419" y="1162"/>
                  </a:cubicBezTo>
                  <a:lnTo>
                    <a:pt x="464" y="1293"/>
                  </a:lnTo>
                  <a:lnTo>
                    <a:pt x="463" y="1291"/>
                  </a:lnTo>
                  <a:lnTo>
                    <a:pt x="493" y="1345"/>
                  </a:lnTo>
                  <a:lnTo>
                    <a:pt x="483" y="1337"/>
                  </a:lnTo>
                  <a:lnTo>
                    <a:pt x="511" y="1345"/>
                  </a:lnTo>
                  <a:lnTo>
                    <a:pt x="494" y="1351"/>
                  </a:lnTo>
                  <a:lnTo>
                    <a:pt x="541" y="1289"/>
                  </a:lnTo>
                  <a:cubicBezTo>
                    <a:pt x="546" y="1283"/>
                    <a:pt x="553" y="1281"/>
                    <a:pt x="559" y="1283"/>
                  </a:cubicBezTo>
                  <a:lnTo>
                    <a:pt x="647" y="1311"/>
                  </a:lnTo>
                  <a:lnTo>
                    <a:pt x="627" y="1324"/>
                  </a:lnTo>
                  <a:lnTo>
                    <a:pt x="640" y="1240"/>
                  </a:lnTo>
                  <a:cubicBezTo>
                    <a:pt x="641" y="1234"/>
                    <a:pt x="645" y="1229"/>
                    <a:pt x="650" y="1227"/>
                  </a:cubicBezTo>
                  <a:lnTo>
                    <a:pt x="712" y="1203"/>
                  </a:lnTo>
                  <a:lnTo>
                    <a:pt x="704" y="1225"/>
                  </a:lnTo>
                  <a:lnTo>
                    <a:pt x="692" y="1205"/>
                  </a:lnTo>
                  <a:cubicBezTo>
                    <a:pt x="690" y="1200"/>
                    <a:pt x="690" y="1194"/>
                    <a:pt x="692" y="1190"/>
                  </a:cubicBezTo>
                  <a:lnTo>
                    <a:pt x="715" y="1145"/>
                  </a:lnTo>
                  <a:lnTo>
                    <a:pt x="717" y="1162"/>
                  </a:lnTo>
                  <a:lnTo>
                    <a:pt x="694" y="1136"/>
                  </a:lnTo>
                  <a:cubicBezTo>
                    <a:pt x="691" y="1132"/>
                    <a:pt x="690" y="1127"/>
                    <a:pt x="691" y="1122"/>
                  </a:cubicBezTo>
                  <a:lnTo>
                    <a:pt x="710" y="1039"/>
                  </a:lnTo>
                  <a:cubicBezTo>
                    <a:pt x="710" y="1037"/>
                    <a:pt x="711" y="1035"/>
                    <a:pt x="713" y="1033"/>
                  </a:cubicBezTo>
                  <a:lnTo>
                    <a:pt x="756" y="980"/>
                  </a:lnTo>
                  <a:lnTo>
                    <a:pt x="753" y="986"/>
                  </a:lnTo>
                  <a:lnTo>
                    <a:pt x="785" y="871"/>
                  </a:lnTo>
                  <a:lnTo>
                    <a:pt x="786" y="883"/>
                  </a:lnTo>
                  <a:lnTo>
                    <a:pt x="754" y="821"/>
                  </a:lnTo>
                  <a:cubicBezTo>
                    <a:pt x="753" y="818"/>
                    <a:pt x="752" y="814"/>
                    <a:pt x="753" y="811"/>
                  </a:cubicBezTo>
                  <a:lnTo>
                    <a:pt x="768" y="710"/>
                  </a:lnTo>
                  <a:lnTo>
                    <a:pt x="768" y="713"/>
                  </a:lnTo>
                  <a:lnTo>
                    <a:pt x="721" y="200"/>
                  </a:lnTo>
                  <a:lnTo>
                    <a:pt x="722" y="206"/>
                  </a:lnTo>
                  <a:lnTo>
                    <a:pt x="671" y="102"/>
                  </a:lnTo>
                  <a:cubicBezTo>
                    <a:pt x="671" y="101"/>
                    <a:pt x="670" y="100"/>
                    <a:pt x="670" y="98"/>
                  </a:cubicBezTo>
                  <a:lnTo>
                    <a:pt x="657" y="19"/>
                  </a:lnTo>
                  <a:lnTo>
                    <a:pt x="674" y="32"/>
                  </a:lnTo>
                  <a:lnTo>
                    <a:pt x="147" y="63"/>
                  </a:lnTo>
                  <a:lnTo>
                    <a:pt x="158" y="36"/>
                  </a:lnTo>
                  <a:lnTo>
                    <a:pt x="256" y="145"/>
                  </a:lnTo>
                  <a:cubicBezTo>
                    <a:pt x="260" y="149"/>
                    <a:pt x="261" y="155"/>
                    <a:pt x="259" y="160"/>
                  </a:cubicBezTo>
                  <a:lnTo>
                    <a:pt x="237" y="237"/>
                  </a:lnTo>
                  <a:cubicBezTo>
                    <a:pt x="236" y="240"/>
                    <a:pt x="234" y="243"/>
                    <a:pt x="231" y="245"/>
                  </a:cubicBezTo>
                  <a:lnTo>
                    <a:pt x="96" y="349"/>
                  </a:lnTo>
                  <a:lnTo>
                    <a:pt x="101" y="331"/>
                  </a:lnTo>
                  <a:lnTo>
                    <a:pt x="122" y="389"/>
                  </a:lnTo>
                  <a:cubicBezTo>
                    <a:pt x="123" y="393"/>
                    <a:pt x="123" y="397"/>
                    <a:pt x="121" y="401"/>
                  </a:cubicBezTo>
                  <a:lnTo>
                    <a:pt x="45" y="570"/>
                  </a:lnTo>
                  <a:lnTo>
                    <a:pt x="32" y="61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6" name="Freeform 21"/>
            <p:cNvSpPr>
              <a:spLocks/>
            </p:cNvSpPr>
            <p:nvPr/>
          </p:nvSpPr>
          <p:spPr bwMode="auto">
            <a:xfrm>
              <a:off x="6289675" y="5033963"/>
              <a:ext cx="739775" cy="404813"/>
            </a:xfrm>
            <a:custGeom>
              <a:avLst/>
              <a:gdLst>
                <a:gd name="T0" fmla="*/ 4 w 466"/>
                <a:gd name="T1" fmla="*/ 0 h 255"/>
                <a:gd name="T2" fmla="*/ 56 w 466"/>
                <a:gd name="T3" fmla="*/ 3 h 255"/>
                <a:gd name="T4" fmla="*/ 284 w 466"/>
                <a:gd name="T5" fmla="*/ 14 h 255"/>
                <a:gd name="T6" fmla="*/ 454 w 466"/>
                <a:gd name="T7" fmla="*/ 13 h 255"/>
                <a:gd name="T8" fmla="*/ 456 w 466"/>
                <a:gd name="T9" fmla="*/ 51 h 255"/>
                <a:gd name="T10" fmla="*/ 466 w 466"/>
                <a:gd name="T11" fmla="*/ 132 h 255"/>
                <a:gd name="T12" fmla="*/ 465 w 466"/>
                <a:gd name="T13" fmla="*/ 255 h 255"/>
                <a:gd name="T14" fmla="*/ 427 w 466"/>
                <a:gd name="T15" fmla="*/ 234 h 255"/>
                <a:gd name="T16" fmla="*/ 388 w 466"/>
                <a:gd name="T17" fmla="*/ 242 h 255"/>
                <a:gd name="T18" fmla="*/ 359 w 466"/>
                <a:gd name="T19" fmla="*/ 251 h 255"/>
                <a:gd name="T20" fmla="*/ 317 w 466"/>
                <a:gd name="T21" fmla="*/ 252 h 255"/>
                <a:gd name="T22" fmla="*/ 284 w 466"/>
                <a:gd name="T23" fmla="*/ 231 h 255"/>
                <a:gd name="T24" fmla="*/ 276 w 466"/>
                <a:gd name="T25" fmla="*/ 242 h 255"/>
                <a:gd name="T26" fmla="*/ 226 w 466"/>
                <a:gd name="T27" fmla="*/ 219 h 255"/>
                <a:gd name="T28" fmla="*/ 202 w 466"/>
                <a:gd name="T29" fmla="*/ 213 h 255"/>
                <a:gd name="T30" fmla="*/ 190 w 466"/>
                <a:gd name="T31" fmla="*/ 201 h 255"/>
                <a:gd name="T32" fmla="*/ 174 w 466"/>
                <a:gd name="T33" fmla="*/ 200 h 255"/>
                <a:gd name="T34" fmla="*/ 158 w 466"/>
                <a:gd name="T35" fmla="*/ 186 h 255"/>
                <a:gd name="T36" fmla="*/ 165 w 466"/>
                <a:gd name="T37" fmla="*/ 46 h 255"/>
                <a:gd name="T38" fmla="*/ 0 w 466"/>
                <a:gd name="T39" fmla="*/ 36 h 255"/>
                <a:gd name="T40" fmla="*/ 4 w 466"/>
                <a:gd name="T4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6" h="255">
                  <a:moveTo>
                    <a:pt x="4" y="0"/>
                  </a:moveTo>
                  <a:lnTo>
                    <a:pt x="56" y="3"/>
                  </a:lnTo>
                  <a:lnTo>
                    <a:pt x="284" y="14"/>
                  </a:lnTo>
                  <a:lnTo>
                    <a:pt x="454" y="13"/>
                  </a:lnTo>
                  <a:lnTo>
                    <a:pt x="456" y="51"/>
                  </a:lnTo>
                  <a:lnTo>
                    <a:pt x="466" y="132"/>
                  </a:lnTo>
                  <a:lnTo>
                    <a:pt x="465" y="255"/>
                  </a:lnTo>
                  <a:lnTo>
                    <a:pt x="427" y="234"/>
                  </a:lnTo>
                  <a:lnTo>
                    <a:pt x="388" y="242"/>
                  </a:lnTo>
                  <a:lnTo>
                    <a:pt x="359" y="251"/>
                  </a:lnTo>
                  <a:lnTo>
                    <a:pt x="317" y="252"/>
                  </a:lnTo>
                  <a:lnTo>
                    <a:pt x="284" y="231"/>
                  </a:lnTo>
                  <a:lnTo>
                    <a:pt x="276" y="242"/>
                  </a:lnTo>
                  <a:lnTo>
                    <a:pt x="226" y="219"/>
                  </a:lnTo>
                  <a:lnTo>
                    <a:pt x="202" y="213"/>
                  </a:lnTo>
                  <a:lnTo>
                    <a:pt x="190" y="201"/>
                  </a:lnTo>
                  <a:lnTo>
                    <a:pt x="174" y="200"/>
                  </a:lnTo>
                  <a:lnTo>
                    <a:pt x="158" y="186"/>
                  </a:lnTo>
                  <a:lnTo>
                    <a:pt x="165" y="46"/>
                  </a:lnTo>
                  <a:lnTo>
                    <a:pt x="0" y="36"/>
                  </a:lnTo>
                  <a:lnTo>
                    <a:pt x="4"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7" name="Freeform 22"/>
            <p:cNvSpPr>
              <a:spLocks noEditPoints="1"/>
            </p:cNvSpPr>
            <p:nvPr/>
          </p:nvSpPr>
          <p:spPr bwMode="auto">
            <a:xfrm>
              <a:off x="6283325" y="5026026"/>
              <a:ext cx="752475" cy="420688"/>
            </a:xfrm>
            <a:custGeom>
              <a:avLst/>
              <a:gdLst>
                <a:gd name="T0" fmla="*/ 32 w 1760"/>
                <a:gd name="T1" fmla="*/ 0 h 881"/>
                <a:gd name="T2" fmla="*/ 1070 w 1760"/>
                <a:gd name="T3" fmla="*/ 49 h 881"/>
                <a:gd name="T4" fmla="*/ 1715 w 1760"/>
                <a:gd name="T5" fmla="*/ 61 h 881"/>
                <a:gd name="T6" fmla="*/ 1760 w 1760"/>
                <a:gd name="T7" fmla="*/ 453 h 881"/>
                <a:gd name="T8" fmla="*/ 1755 w 1760"/>
                <a:gd name="T9" fmla="*/ 865 h 881"/>
                <a:gd name="T10" fmla="*/ 1732 w 1760"/>
                <a:gd name="T11" fmla="*/ 879 h 881"/>
                <a:gd name="T12" fmla="*/ 1603 w 1760"/>
                <a:gd name="T13" fmla="*/ 813 h 881"/>
                <a:gd name="T14" fmla="*/ 1350 w 1760"/>
                <a:gd name="T15" fmla="*/ 869 h 881"/>
                <a:gd name="T16" fmla="*/ 1190 w 1760"/>
                <a:gd name="T17" fmla="*/ 871 h 881"/>
                <a:gd name="T18" fmla="*/ 1061 w 1760"/>
                <a:gd name="T19" fmla="*/ 800 h 881"/>
                <a:gd name="T20" fmla="*/ 1052 w 1760"/>
                <a:gd name="T21" fmla="*/ 833 h 881"/>
                <a:gd name="T22" fmla="*/ 849 w 1760"/>
                <a:gd name="T23" fmla="*/ 759 h 881"/>
                <a:gd name="T24" fmla="*/ 762 w 1760"/>
                <a:gd name="T25" fmla="*/ 741 h 881"/>
                <a:gd name="T26" fmla="*/ 709 w 1760"/>
                <a:gd name="T27" fmla="*/ 696 h 881"/>
                <a:gd name="T28" fmla="*/ 663 w 1760"/>
                <a:gd name="T29" fmla="*/ 698 h 881"/>
                <a:gd name="T30" fmla="*/ 593 w 1760"/>
                <a:gd name="T31" fmla="*/ 648 h 881"/>
                <a:gd name="T32" fmla="*/ 612 w 1760"/>
                <a:gd name="T33" fmla="*/ 169 h 881"/>
                <a:gd name="T34" fmla="*/ 16 w 1760"/>
                <a:gd name="T35" fmla="*/ 153 h 881"/>
                <a:gd name="T36" fmla="*/ 1 w 1760"/>
                <a:gd name="T37" fmla="*/ 135 h 881"/>
                <a:gd name="T38" fmla="*/ 32 w 1760"/>
                <a:gd name="T39" fmla="*/ 139 h 881"/>
                <a:gd name="T40" fmla="*/ 628 w 1760"/>
                <a:gd name="T41" fmla="*/ 154 h 881"/>
                <a:gd name="T42" fmla="*/ 619 w 1760"/>
                <a:gd name="T43" fmla="*/ 636 h 881"/>
                <a:gd name="T44" fmla="*/ 673 w 1760"/>
                <a:gd name="T45" fmla="*/ 670 h 881"/>
                <a:gd name="T46" fmla="*/ 720 w 1760"/>
                <a:gd name="T47" fmla="*/ 668 h 881"/>
                <a:gd name="T48" fmla="*/ 776 w 1760"/>
                <a:gd name="T49" fmla="*/ 714 h 881"/>
                <a:gd name="T50" fmla="*/ 858 w 1760"/>
                <a:gd name="T51" fmla="*/ 729 h 881"/>
                <a:gd name="T52" fmla="*/ 1046 w 1760"/>
                <a:gd name="T53" fmla="*/ 808 h 881"/>
                <a:gd name="T54" fmla="*/ 1057 w 1760"/>
                <a:gd name="T55" fmla="*/ 776 h 881"/>
                <a:gd name="T56" fmla="*/ 1198 w 1760"/>
                <a:gd name="T57" fmla="*/ 841 h 881"/>
                <a:gd name="T58" fmla="*/ 1346 w 1760"/>
                <a:gd name="T59" fmla="*/ 837 h 881"/>
                <a:gd name="T60" fmla="*/ 1450 w 1760"/>
                <a:gd name="T61" fmla="*/ 807 h 881"/>
                <a:gd name="T62" fmla="*/ 1607 w 1760"/>
                <a:gd name="T63" fmla="*/ 783 h 881"/>
                <a:gd name="T64" fmla="*/ 1723 w 1760"/>
                <a:gd name="T65" fmla="*/ 864 h 881"/>
                <a:gd name="T66" fmla="*/ 1729 w 1760"/>
                <a:gd name="T67" fmla="*/ 458 h 881"/>
                <a:gd name="T68" fmla="*/ 1683 w 1760"/>
                <a:gd name="T69" fmla="*/ 62 h 881"/>
                <a:gd name="T70" fmla="*/ 1069 w 1760"/>
                <a:gd name="T71" fmla="*/ 81 h 881"/>
                <a:gd name="T72" fmla="*/ 31 w 1760"/>
                <a:gd name="T73" fmla="*/ 32 h 881"/>
                <a:gd name="T74" fmla="*/ 32 w 1760"/>
                <a:gd name="T75" fmla="*/ 139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0" h="881">
                  <a:moveTo>
                    <a:pt x="16" y="14"/>
                  </a:moveTo>
                  <a:cubicBezTo>
                    <a:pt x="17" y="6"/>
                    <a:pt x="24" y="0"/>
                    <a:pt x="32" y="0"/>
                  </a:cubicBezTo>
                  <a:lnTo>
                    <a:pt x="224" y="10"/>
                  </a:lnTo>
                  <a:lnTo>
                    <a:pt x="1070" y="49"/>
                  </a:lnTo>
                  <a:lnTo>
                    <a:pt x="1699" y="45"/>
                  </a:lnTo>
                  <a:cubicBezTo>
                    <a:pt x="1708" y="45"/>
                    <a:pt x="1715" y="52"/>
                    <a:pt x="1715" y="61"/>
                  </a:cubicBezTo>
                  <a:lnTo>
                    <a:pt x="1721" y="186"/>
                  </a:lnTo>
                  <a:lnTo>
                    <a:pt x="1760" y="453"/>
                  </a:lnTo>
                  <a:cubicBezTo>
                    <a:pt x="1760" y="454"/>
                    <a:pt x="1760" y="455"/>
                    <a:pt x="1760" y="456"/>
                  </a:cubicBezTo>
                  <a:lnTo>
                    <a:pt x="1755" y="865"/>
                  </a:lnTo>
                  <a:cubicBezTo>
                    <a:pt x="1755" y="870"/>
                    <a:pt x="1752" y="875"/>
                    <a:pt x="1747" y="878"/>
                  </a:cubicBezTo>
                  <a:cubicBezTo>
                    <a:pt x="1743" y="881"/>
                    <a:pt x="1737" y="881"/>
                    <a:pt x="1732" y="879"/>
                  </a:cubicBezTo>
                  <a:lnTo>
                    <a:pt x="1593" y="811"/>
                  </a:lnTo>
                  <a:lnTo>
                    <a:pt x="1603" y="813"/>
                  </a:lnTo>
                  <a:lnTo>
                    <a:pt x="1456" y="839"/>
                  </a:lnTo>
                  <a:lnTo>
                    <a:pt x="1350" y="869"/>
                  </a:lnTo>
                  <a:cubicBezTo>
                    <a:pt x="1349" y="869"/>
                    <a:pt x="1347" y="869"/>
                    <a:pt x="1346" y="869"/>
                  </a:cubicBezTo>
                  <a:lnTo>
                    <a:pt x="1190" y="871"/>
                  </a:lnTo>
                  <a:cubicBezTo>
                    <a:pt x="1187" y="871"/>
                    <a:pt x="1184" y="870"/>
                    <a:pt x="1182" y="869"/>
                  </a:cubicBezTo>
                  <a:lnTo>
                    <a:pt x="1061" y="800"/>
                  </a:lnTo>
                  <a:lnTo>
                    <a:pt x="1082" y="796"/>
                  </a:lnTo>
                  <a:lnTo>
                    <a:pt x="1052" y="833"/>
                  </a:lnTo>
                  <a:cubicBezTo>
                    <a:pt x="1047" y="839"/>
                    <a:pt x="1040" y="841"/>
                    <a:pt x="1033" y="838"/>
                  </a:cubicBezTo>
                  <a:lnTo>
                    <a:pt x="849" y="759"/>
                  </a:lnTo>
                  <a:lnTo>
                    <a:pt x="852" y="760"/>
                  </a:lnTo>
                  <a:lnTo>
                    <a:pt x="762" y="741"/>
                  </a:lnTo>
                  <a:cubicBezTo>
                    <a:pt x="759" y="741"/>
                    <a:pt x="756" y="739"/>
                    <a:pt x="754" y="737"/>
                  </a:cubicBezTo>
                  <a:lnTo>
                    <a:pt x="709" y="696"/>
                  </a:lnTo>
                  <a:lnTo>
                    <a:pt x="719" y="700"/>
                  </a:lnTo>
                  <a:lnTo>
                    <a:pt x="663" y="698"/>
                  </a:lnTo>
                  <a:cubicBezTo>
                    <a:pt x="659" y="698"/>
                    <a:pt x="656" y="697"/>
                    <a:pt x="653" y="695"/>
                  </a:cubicBezTo>
                  <a:lnTo>
                    <a:pt x="593" y="648"/>
                  </a:lnTo>
                  <a:cubicBezTo>
                    <a:pt x="589" y="645"/>
                    <a:pt x="587" y="640"/>
                    <a:pt x="587" y="635"/>
                  </a:cubicBezTo>
                  <a:lnTo>
                    <a:pt x="612" y="169"/>
                  </a:lnTo>
                  <a:lnTo>
                    <a:pt x="627" y="186"/>
                  </a:lnTo>
                  <a:lnTo>
                    <a:pt x="16" y="153"/>
                  </a:lnTo>
                  <a:cubicBezTo>
                    <a:pt x="11" y="152"/>
                    <a:pt x="7" y="150"/>
                    <a:pt x="4" y="147"/>
                  </a:cubicBezTo>
                  <a:cubicBezTo>
                    <a:pt x="1" y="143"/>
                    <a:pt x="0" y="139"/>
                    <a:pt x="1" y="135"/>
                  </a:cubicBezTo>
                  <a:lnTo>
                    <a:pt x="16" y="14"/>
                  </a:lnTo>
                  <a:close/>
                  <a:moveTo>
                    <a:pt x="32" y="139"/>
                  </a:moveTo>
                  <a:lnTo>
                    <a:pt x="17" y="121"/>
                  </a:lnTo>
                  <a:lnTo>
                    <a:pt x="628" y="154"/>
                  </a:lnTo>
                  <a:cubicBezTo>
                    <a:pt x="637" y="155"/>
                    <a:pt x="644" y="162"/>
                    <a:pt x="644" y="171"/>
                  </a:cubicBezTo>
                  <a:lnTo>
                    <a:pt x="619" y="636"/>
                  </a:lnTo>
                  <a:lnTo>
                    <a:pt x="613" y="623"/>
                  </a:lnTo>
                  <a:lnTo>
                    <a:pt x="673" y="670"/>
                  </a:lnTo>
                  <a:lnTo>
                    <a:pt x="664" y="666"/>
                  </a:lnTo>
                  <a:lnTo>
                    <a:pt x="720" y="668"/>
                  </a:lnTo>
                  <a:cubicBezTo>
                    <a:pt x="724" y="668"/>
                    <a:pt x="728" y="670"/>
                    <a:pt x="730" y="673"/>
                  </a:cubicBezTo>
                  <a:lnTo>
                    <a:pt x="776" y="714"/>
                  </a:lnTo>
                  <a:lnTo>
                    <a:pt x="768" y="710"/>
                  </a:lnTo>
                  <a:lnTo>
                    <a:pt x="858" y="729"/>
                  </a:lnTo>
                  <a:cubicBezTo>
                    <a:pt x="859" y="729"/>
                    <a:pt x="860" y="729"/>
                    <a:pt x="861" y="730"/>
                  </a:cubicBezTo>
                  <a:lnTo>
                    <a:pt x="1046" y="808"/>
                  </a:lnTo>
                  <a:lnTo>
                    <a:pt x="1027" y="813"/>
                  </a:lnTo>
                  <a:lnTo>
                    <a:pt x="1057" y="776"/>
                  </a:lnTo>
                  <a:cubicBezTo>
                    <a:pt x="1062" y="769"/>
                    <a:pt x="1071" y="768"/>
                    <a:pt x="1077" y="772"/>
                  </a:cubicBezTo>
                  <a:lnTo>
                    <a:pt x="1198" y="841"/>
                  </a:lnTo>
                  <a:lnTo>
                    <a:pt x="1190" y="839"/>
                  </a:lnTo>
                  <a:lnTo>
                    <a:pt x="1346" y="837"/>
                  </a:lnTo>
                  <a:lnTo>
                    <a:pt x="1342" y="838"/>
                  </a:lnTo>
                  <a:lnTo>
                    <a:pt x="1450" y="807"/>
                  </a:lnTo>
                  <a:lnTo>
                    <a:pt x="1597" y="781"/>
                  </a:lnTo>
                  <a:cubicBezTo>
                    <a:pt x="1600" y="781"/>
                    <a:pt x="1604" y="781"/>
                    <a:pt x="1607" y="783"/>
                  </a:cubicBezTo>
                  <a:lnTo>
                    <a:pt x="1746" y="850"/>
                  </a:lnTo>
                  <a:lnTo>
                    <a:pt x="1723" y="864"/>
                  </a:lnTo>
                  <a:lnTo>
                    <a:pt x="1728" y="455"/>
                  </a:lnTo>
                  <a:lnTo>
                    <a:pt x="1729" y="458"/>
                  </a:lnTo>
                  <a:lnTo>
                    <a:pt x="1689" y="188"/>
                  </a:lnTo>
                  <a:lnTo>
                    <a:pt x="1683" y="62"/>
                  </a:lnTo>
                  <a:lnTo>
                    <a:pt x="1699" y="77"/>
                  </a:lnTo>
                  <a:lnTo>
                    <a:pt x="1069" y="81"/>
                  </a:lnTo>
                  <a:lnTo>
                    <a:pt x="223" y="42"/>
                  </a:lnTo>
                  <a:lnTo>
                    <a:pt x="31" y="32"/>
                  </a:lnTo>
                  <a:lnTo>
                    <a:pt x="47" y="18"/>
                  </a:lnTo>
                  <a:lnTo>
                    <a:pt x="32" y="13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8" name="Freeform 23"/>
            <p:cNvSpPr>
              <a:spLocks/>
            </p:cNvSpPr>
            <p:nvPr/>
          </p:nvSpPr>
          <p:spPr bwMode="auto">
            <a:xfrm>
              <a:off x="5227638" y="3498851"/>
              <a:ext cx="514350" cy="877888"/>
            </a:xfrm>
            <a:custGeom>
              <a:avLst/>
              <a:gdLst>
                <a:gd name="T0" fmla="*/ 0 w 324"/>
                <a:gd name="T1" fmla="*/ 490 h 553"/>
                <a:gd name="T2" fmla="*/ 27 w 324"/>
                <a:gd name="T3" fmla="*/ 372 h 553"/>
                <a:gd name="T4" fmla="*/ 41 w 324"/>
                <a:gd name="T5" fmla="*/ 341 h 553"/>
                <a:gd name="T6" fmla="*/ 29 w 324"/>
                <a:gd name="T7" fmla="*/ 326 h 553"/>
                <a:gd name="T8" fmla="*/ 31 w 324"/>
                <a:gd name="T9" fmla="*/ 312 h 553"/>
                <a:gd name="T10" fmla="*/ 52 w 324"/>
                <a:gd name="T11" fmla="*/ 292 h 553"/>
                <a:gd name="T12" fmla="*/ 83 w 324"/>
                <a:gd name="T13" fmla="*/ 240 h 553"/>
                <a:gd name="T14" fmla="*/ 73 w 324"/>
                <a:gd name="T15" fmla="*/ 222 h 553"/>
                <a:gd name="T16" fmla="*/ 68 w 324"/>
                <a:gd name="T17" fmla="*/ 209 h 553"/>
                <a:gd name="T18" fmla="*/ 70 w 324"/>
                <a:gd name="T19" fmla="*/ 180 h 553"/>
                <a:gd name="T20" fmla="*/ 109 w 324"/>
                <a:gd name="T21" fmla="*/ 0 h 553"/>
                <a:gd name="T22" fmla="*/ 151 w 324"/>
                <a:gd name="T23" fmla="*/ 10 h 553"/>
                <a:gd name="T24" fmla="*/ 136 w 324"/>
                <a:gd name="T25" fmla="*/ 80 h 553"/>
                <a:gd name="T26" fmla="*/ 146 w 324"/>
                <a:gd name="T27" fmla="*/ 105 h 553"/>
                <a:gd name="T28" fmla="*/ 147 w 324"/>
                <a:gd name="T29" fmla="*/ 120 h 553"/>
                <a:gd name="T30" fmla="*/ 143 w 324"/>
                <a:gd name="T31" fmla="*/ 123 h 553"/>
                <a:gd name="T32" fmla="*/ 158 w 324"/>
                <a:gd name="T33" fmla="*/ 139 h 553"/>
                <a:gd name="T34" fmla="*/ 174 w 324"/>
                <a:gd name="T35" fmla="*/ 184 h 553"/>
                <a:gd name="T36" fmla="*/ 180 w 324"/>
                <a:gd name="T37" fmla="*/ 223 h 553"/>
                <a:gd name="T38" fmla="*/ 184 w 324"/>
                <a:gd name="T39" fmla="*/ 246 h 553"/>
                <a:gd name="T40" fmla="*/ 172 w 324"/>
                <a:gd name="T41" fmla="*/ 267 h 553"/>
                <a:gd name="T42" fmla="*/ 179 w 324"/>
                <a:gd name="T43" fmla="*/ 276 h 553"/>
                <a:gd name="T44" fmla="*/ 202 w 324"/>
                <a:gd name="T45" fmla="*/ 261 h 553"/>
                <a:gd name="T46" fmla="*/ 218 w 324"/>
                <a:gd name="T47" fmla="*/ 333 h 553"/>
                <a:gd name="T48" fmla="*/ 227 w 324"/>
                <a:gd name="T49" fmla="*/ 337 h 553"/>
                <a:gd name="T50" fmla="*/ 230 w 324"/>
                <a:gd name="T51" fmla="*/ 358 h 553"/>
                <a:gd name="T52" fmla="*/ 258 w 324"/>
                <a:gd name="T53" fmla="*/ 366 h 553"/>
                <a:gd name="T54" fmla="*/ 304 w 324"/>
                <a:gd name="T55" fmla="*/ 366 h 553"/>
                <a:gd name="T56" fmla="*/ 324 w 324"/>
                <a:gd name="T57" fmla="*/ 375 h 553"/>
                <a:gd name="T58" fmla="*/ 297 w 324"/>
                <a:gd name="T59" fmla="*/ 553 h 553"/>
                <a:gd name="T60" fmla="*/ 148 w 324"/>
                <a:gd name="T61" fmla="*/ 525 h 553"/>
                <a:gd name="T62" fmla="*/ 0 w 324"/>
                <a:gd name="T63" fmla="*/ 49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4" h="553">
                  <a:moveTo>
                    <a:pt x="0" y="490"/>
                  </a:moveTo>
                  <a:lnTo>
                    <a:pt x="27" y="372"/>
                  </a:lnTo>
                  <a:lnTo>
                    <a:pt x="41" y="341"/>
                  </a:lnTo>
                  <a:lnTo>
                    <a:pt x="29" y="326"/>
                  </a:lnTo>
                  <a:lnTo>
                    <a:pt x="31" y="312"/>
                  </a:lnTo>
                  <a:lnTo>
                    <a:pt x="52" y="292"/>
                  </a:lnTo>
                  <a:lnTo>
                    <a:pt x="83" y="240"/>
                  </a:lnTo>
                  <a:lnTo>
                    <a:pt x="73" y="222"/>
                  </a:lnTo>
                  <a:lnTo>
                    <a:pt x="68" y="209"/>
                  </a:lnTo>
                  <a:lnTo>
                    <a:pt x="70" y="180"/>
                  </a:lnTo>
                  <a:lnTo>
                    <a:pt x="109" y="0"/>
                  </a:lnTo>
                  <a:lnTo>
                    <a:pt x="151" y="10"/>
                  </a:lnTo>
                  <a:lnTo>
                    <a:pt x="136" y="80"/>
                  </a:lnTo>
                  <a:lnTo>
                    <a:pt x="146" y="105"/>
                  </a:lnTo>
                  <a:lnTo>
                    <a:pt x="147" y="120"/>
                  </a:lnTo>
                  <a:lnTo>
                    <a:pt x="143" y="123"/>
                  </a:lnTo>
                  <a:lnTo>
                    <a:pt x="158" y="139"/>
                  </a:lnTo>
                  <a:lnTo>
                    <a:pt x="174" y="184"/>
                  </a:lnTo>
                  <a:lnTo>
                    <a:pt x="180" y="223"/>
                  </a:lnTo>
                  <a:lnTo>
                    <a:pt x="184" y="246"/>
                  </a:lnTo>
                  <a:lnTo>
                    <a:pt x="172" y="267"/>
                  </a:lnTo>
                  <a:lnTo>
                    <a:pt x="179" y="276"/>
                  </a:lnTo>
                  <a:lnTo>
                    <a:pt x="202" y="261"/>
                  </a:lnTo>
                  <a:lnTo>
                    <a:pt x="218" y="333"/>
                  </a:lnTo>
                  <a:lnTo>
                    <a:pt x="227" y="337"/>
                  </a:lnTo>
                  <a:lnTo>
                    <a:pt x="230" y="358"/>
                  </a:lnTo>
                  <a:lnTo>
                    <a:pt x="258" y="366"/>
                  </a:lnTo>
                  <a:lnTo>
                    <a:pt x="304" y="366"/>
                  </a:lnTo>
                  <a:lnTo>
                    <a:pt x="324" y="375"/>
                  </a:lnTo>
                  <a:lnTo>
                    <a:pt x="297" y="553"/>
                  </a:lnTo>
                  <a:lnTo>
                    <a:pt x="148" y="525"/>
                  </a:lnTo>
                  <a:lnTo>
                    <a:pt x="0" y="49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9" name="Freeform 24"/>
            <p:cNvSpPr>
              <a:spLocks noEditPoints="1"/>
            </p:cNvSpPr>
            <p:nvPr/>
          </p:nvSpPr>
          <p:spPr bwMode="auto">
            <a:xfrm>
              <a:off x="5221288" y="3489326"/>
              <a:ext cx="527050" cy="895350"/>
            </a:xfrm>
            <a:custGeom>
              <a:avLst/>
              <a:gdLst>
                <a:gd name="T0" fmla="*/ 3 w 1233"/>
                <a:gd name="T1" fmla="*/ 1658 h 1874"/>
                <a:gd name="T2" fmla="*/ 101 w 1233"/>
                <a:gd name="T3" fmla="*/ 1253 h 1874"/>
                <a:gd name="T4" fmla="*/ 153 w 1233"/>
                <a:gd name="T5" fmla="*/ 1144 h 1874"/>
                <a:gd name="T6" fmla="*/ 112 w 1233"/>
                <a:gd name="T7" fmla="*/ 1115 h 1874"/>
                <a:gd name="T8" fmla="*/ 117 w 1233"/>
                <a:gd name="T9" fmla="*/ 1052 h 1874"/>
                <a:gd name="T10" fmla="*/ 198 w 1233"/>
                <a:gd name="T11" fmla="*/ 978 h 1874"/>
                <a:gd name="T12" fmla="*/ 310 w 1233"/>
                <a:gd name="T13" fmla="*/ 808 h 1874"/>
                <a:gd name="T14" fmla="*/ 274 w 1233"/>
                <a:gd name="T15" fmla="*/ 766 h 1874"/>
                <a:gd name="T16" fmla="*/ 253 w 1233"/>
                <a:gd name="T17" fmla="*/ 713 h 1874"/>
                <a:gd name="T18" fmla="*/ 260 w 1233"/>
                <a:gd name="T19" fmla="*/ 612 h 1874"/>
                <a:gd name="T20" fmla="*/ 423 w 1233"/>
                <a:gd name="T21" fmla="*/ 2 h 1874"/>
                <a:gd name="T22" fmla="*/ 591 w 1233"/>
                <a:gd name="T23" fmla="*/ 45 h 1874"/>
                <a:gd name="T24" fmla="*/ 538 w 1233"/>
                <a:gd name="T25" fmla="*/ 288 h 1874"/>
                <a:gd name="T26" fmla="*/ 573 w 1233"/>
                <a:gd name="T27" fmla="*/ 361 h 1874"/>
                <a:gd name="T28" fmla="*/ 578 w 1233"/>
                <a:gd name="T29" fmla="*/ 416 h 1874"/>
                <a:gd name="T30" fmla="*/ 553 w 1233"/>
                <a:gd name="T31" fmla="*/ 440 h 1874"/>
                <a:gd name="T32" fmla="*/ 614 w 1233"/>
                <a:gd name="T33" fmla="*/ 470 h 1874"/>
                <a:gd name="T34" fmla="*/ 678 w 1233"/>
                <a:gd name="T35" fmla="*/ 625 h 1874"/>
                <a:gd name="T36" fmla="*/ 700 w 1233"/>
                <a:gd name="T37" fmla="*/ 759 h 1874"/>
                <a:gd name="T38" fmla="*/ 711 w 1233"/>
                <a:gd name="T39" fmla="*/ 844 h 1874"/>
                <a:gd name="T40" fmla="*/ 666 w 1233"/>
                <a:gd name="T41" fmla="*/ 895 h 1874"/>
                <a:gd name="T42" fmla="*/ 673 w 1233"/>
                <a:gd name="T43" fmla="*/ 922 h 1874"/>
                <a:gd name="T44" fmla="*/ 771 w 1233"/>
                <a:gd name="T45" fmla="*/ 874 h 1874"/>
                <a:gd name="T46" fmla="*/ 839 w 1233"/>
                <a:gd name="T47" fmla="*/ 1121 h 1874"/>
                <a:gd name="T48" fmla="*/ 865 w 1233"/>
                <a:gd name="T49" fmla="*/ 1125 h 1874"/>
                <a:gd name="T50" fmla="*/ 884 w 1233"/>
                <a:gd name="T51" fmla="*/ 1206 h 1874"/>
                <a:gd name="T52" fmla="*/ 978 w 1233"/>
                <a:gd name="T53" fmla="*/ 1219 h 1874"/>
                <a:gd name="T54" fmla="*/ 1145 w 1233"/>
                <a:gd name="T55" fmla="*/ 1219 h 1874"/>
                <a:gd name="T56" fmla="*/ 1223 w 1233"/>
                <a:gd name="T57" fmla="*/ 1250 h 1874"/>
                <a:gd name="T58" fmla="*/ 1133 w 1233"/>
                <a:gd name="T59" fmla="*/ 1860 h 1874"/>
                <a:gd name="T60" fmla="*/ 1114 w 1233"/>
                <a:gd name="T61" fmla="*/ 1873 h 1874"/>
                <a:gd name="T62" fmla="*/ 13 w 1233"/>
                <a:gd name="T63" fmla="*/ 1665 h 1874"/>
                <a:gd name="T64" fmla="*/ 1119 w 1233"/>
                <a:gd name="T65" fmla="*/ 1842 h 1874"/>
                <a:gd name="T66" fmla="*/ 1201 w 1233"/>
                <a:gd name="T67" fmla="*/ 1262 h 1874"/>
                <a:gd name="T68" fmla="*/ 1139 w 1233"/>
                <a:gd name="T69" fmla="*/ 1249 h 1874"/>
                <a:gd name="T70" fmla="*/ 974 w 1233"/>
                <a:gd name="T71" fmla="*/ 1251 h 1874"/>
                <a:gd name="T72" fmla="*/ 865 w 1233"/>
                <a:gd name="T73" fmla="*/ 1224 h 1874"/>
                <a:gd name="T74" fmla="*/ 843 w 1233"/>
                <a:gd name="T75" fmla="*/ 1142 h 1874"/>
                <a:gd name="T76" fmla="*/ 817 w 1233"/>
                <a:gd name="T77" fmla="*/ 1140 h 1874"/>
                <a:gd name="T78" fmla="*/ 750 w 1233"/>
                <a:gd name="T79" fmla="*/ 892 h 1874"/>
                <a:gd name="T80" fmla="*/ 688 w 1233"/>
                <a:gd name="T81" fmla="*/ 950 h 1874"/>
                <a:gd name="T82" fmla="*/ 642 w 1233"/>
                <a:gd name="T83" fmla="*/ 916 h 1874"/>
                <a:gd name="T84" fmla="*/ 684 w 1233"/>
                <a:gd name="T85" fmla="*/ 827 h 1874"/>
                <a:gd name="T86" fmla="*/ 668 w 1233"/>
                <a:gd name="T87" fmla="*/ 764 h 1874"/>
                <a:gd name="T88" fmla="*/ 649 w 1233"/>
                <a:gd name="T89" fmla="*/ 637 h 1874"/>
                <a:gd name="T90" fmla="*/ 592 w 1233"/>
                <a:gd name="T91" fmla="*/ 493 h 1874"/>
                <a:gd name="T92" fmla="*/ 529 w 1233"/>
                <a:gd name="T93" fmla="*/ 424 h 1874"/>
                <a:gd name="T94" fmla="*/ 554 w 1233"/>
                <a:gd name="T95" fmla="*/ 403 h 1874"/>
                <a:gd name="T96" fmla="*/ 542 w 1233"/>
                <a:gd name="T97" fmla="*/ 369 h 1874"/>
                <a:gd name="T98" fmla="*/ 508 w 1233"/>
                <a:gd name="T99" fmla="*/ 291 h 1874"/>
                <a:gd name="T100" fmla="*/ 561 w 1233"/>
                <a:gd name="T101" fmla="*/ 50 h 1874"/>
                <a:gd name="T102" fmla="*/ 415 w 1233"/>
                <a:gd name="T103" fmla="*/ 33 h 1874"/>
                <a:gd name="T104" fmla="*/ 292 w 1233"/>
                <a:gd name="T105" fmla="*/ 619 h 1874"/>
                <a:gd name="T106" fmla="*/ 284 w 1233"/>
                <a:gd name="T107" fmla="*/ 715 h 1874"/>
                <a:gd name="T108" fmla="*/ 301 w 1233"/>
                <a:gd name="T109" fmla="*/ 749 h 1874"/>
                <a:gd name="T110" fmla="*/ 336 w 1233"/>
                <a:gd name="T111" fmla="*/ 825 h 1874"/>
                <a:gd name="T112" fmla="*/ 219 w 1233"/>
                <a:gd name="T113" fmla="*/ 1003 h 1874"/>
                <a:gd name="T114" fmla="*/ 149 w 1233"/>
                <a:gd name="T115" fmla="*/ 1058 h 1874"/>
                <a:gd name="T116" fmla="*/ 135 w 1233"/>
                <a:gd name="T117" fmla="*/ 1093 h 1874"/>
                <a:gd name="T118" fmla="*/ 181 w 1233"/>
                <a:gd name="T119" fmla="*/ 1158 h 1874"/>
                <a:gd name="T120" fmla="*/ 132 w 1233"/>
                <a:gd name="T121" fmla="*/ 1261 h 1874"/>
                <a:gd name="T122" fmla="*/ 20 w 1233"/>
                <a:gd name="T123" fmla="*/ 1634 h 1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33" h="1874">
                  <a:moveTo>
                    <a:pt x="13" y="1665"/>
                  </a:moveTo>
                  <a:cubicBezTo>
                    <a:pt x="9" y="1664"/>
                    <a:pt x="5" y="1661"/>
                    <a:pt x="3" y="1658"/>
                  </a:cubicBezTo>
                  <a:cubicBezTo>
                    <a:pt x="1" y="1654"/>
                    <a:pt x="0" y="1650"/>
                    <a:pt x="1" y="1645"/>
                  </a:cubicBezTo>
                  <a:lnTo>
                    <a:pt x="101" y="1253"/>
                  </a:lnTo>
                  <a:cubicBezTo>
                    <a:pt x="101" y="1252"/>
                    <a:pt x="101" y="1251"/>
                    <a:pt x="102" y="1250"/>
                  </a:cubicBezTo>
                  <a:lnTo>
                    <a:pt x="153" y="1144"/>
                  </a:lnTo>
                  <a:lnTo>
                    <a:pt x="155" y="1162"/>
                  </a:lnTo>
                  <a:lnTo>
                    <a:pt x="112" y="1115"/>
                  </a:lnTo>
                  <a:cubicBezTo>
                    <a:pt x="108" y="1111"/>
                    <a:pt x="107" y="1106"/>
                    <a:pt x="108" y="1101"/>
                  </a:cubicBezTo>
                  <a:lnTo>
                    <a:pt x="117" y="1052"/>
                  </a:lnTo>
                  <a:cubicBezTo>
                    <a:pt x="118" y="1048"/>
                    <a:pt x="120" y="1045"/>
                    <a:pt x="123" y="1043"/>
                  </a:cubicBezTo>
                  <a:lnTo>
                    <a:pt x="198" y="978"/>
                  </a:lnTo>
                  <a:lnTo>
                    <a:pt x="195" y="982"/>
                  </a:lnTo>
                  <a:lnTo>
                    <a:pt x="310" y="808"/>
                  </a:lnTo>
                  <a:lnTo>
                    <a:pt x="309" y="825"/>
                  </a:lnTo>
                  <a:lnTo>
                    <a:pt x="274" y="766"/>
                  </a:lnTo>
                  <a:lnTo>
                    <a:pt x="254" y="720"/>
                  </a:lnTo>
                  <a:cubicBezTo>
                    <a:pt x="253" y="718"/>
                    <a:pt x="252" y="715"/>
                    <a:pt x="253" y="713"/>
                  </a:cubicBezTo>
                  <a:lnTo>
                    <a:pt x="260" y="614"/>
                  </a:lnTo>
                  <a:cubicBezTo>
                    <a:pt x="260" y="614"/>
                    <a:pt x="260" y="613"/>
                    <a:pt x="260" y="612"/>
                  </a:cubicBezTo>
                  <a:lnTo>
                    <a:pt x="403" y="14"/>
                  </a:lnTo>
                  <a:cubicBezTo>
                    <a:pt x="405" y="5"/>
                    <a:pt x="414" y="0"/>
                    <a:pt x="423" y="2"/>
                  </a:cubicBezTo>
                  <a:lnTo>
                    <a:pt x="581" y="38"/>
                  </a:lnTo>
                  <a:cubicBezTo>
                    <a:pt x="585" y="39"/>
                    <a:pt x="588" y="41"/>
                    <a:pt x="591" y="45"/>
                  </a:cubicBezTo>
                  <a:cubicBezTo>
                    <a:pt x="593" y="49"/>
                    <a:pt x="594" y="53"/>
                    <a:pt x="593" y="57"/>
                  </a:cubicBezTo>
                  <a:lnTo>
                    <a:pt x="538" y="288"/>
                  </a:lnTo>
                  <a:lnTo>
                    <a:pt x="537" y="278"/>
                  </a:lnTo>
                  <a:lnTo>
                    <a:pt x="573" y="361"/>
                  </a:lnTo>
                  <a:cubicBezTo>
                    <a:pt x="574" y="363"/>
                    <a:pt x="574" y="365"/>
                    <a:pt x="574" y="366"/>
                  </a:cubicBezTo>
                  <a:lnTo>
                    <a:pt x="578" y="416"/>
                  </a:lnTo>
                  <a:cubicBezTo>
                    <a:pt x="578" y="422"/>
                    <a:pt x="575" y="428"/>
                    <a:pt x="570" y="431"/>
                  </a:cubicBezTo>
                  <a:lnTo>
                    <a:pt x="553" y="440"/>
                  </a:lnTo>
                  <a:lnTo>
                    <a:pt x="556" y="415"/>
                  </a:lnTo>
                  <a:lnTo>
                    <a:pt x="614" y="470"/>
                  </a:lnTo>
                  <a:cubicBezTo>
                    <a:pt x="616" y="471"/>
                    <a:pt x="617" y="473"/>
                    <a:pt x="618" y="475"/>
                  </a:cubicBezTo>
                  <a:lnTo>
                    <a:pt x="678" y="625"/>
                  </a:lnTo>
                  <a:cubicBezTo>
                    <a:pt x="679" y="626"/>
                    <a:pt x="679" y="627"/>
                    <a:pt x="679" y="628"/>
                  </a:cubicBezTo>
                  <a:lnTo>
                    <a:pt x="700" y="759"/>
                  </a:lnTo>
                  <a:lnTo>
                    <a:pt x="713" y="832"/>
                  </a:lnTo>
                  <a:cubicBezTo>
                    <a:pt x="714" y="836"/>
                    <a:pt x="713" y="840"/>
                    <a:pt x="711" y="844"/>
                  </a:cubicBezTo>
                  <a:lnTo>
                    <a:pt x="668" y="914"/>
                  </a:lnTo>
                  <a:lnTo>
                    <a:pt x="666" y="895"/>
                  </a:lnTo>
                  <a:lnTo>
                    <a:pt x="692" y="925"/>
                  </a:lnTo>
                  <a:lnTo>
                    <a:pt x="673" y="922"/>
                  </a:lnTo>
                  <a:lnTo>
                    <a:pt x="757" y="874"/>
                  </a:lnTo>
                  <a:cubicBezTo>
                    <a:pt x="762" y="872"/>
                    <a:pt x="767" y="872"/>
                    <a:pt x="771" y="874"/>
                  </a:cubicBezTo>
                  <a:cubicBezTo>
                    <a:pt x="776" y="876"/>
                    <a:pt x="779" y="880"/>
                    <a:pt x="781" y="884"/>
                  </a:cubicBezTo>
                  <a:lnTo>
                    <a:pt x="839" y="1121"/>
                  </a:lnTo>
                  <a:lnTo>
                    <a:pt x="830" y="1110"/>
                  </a:lnTo>
                  <a:lnTo>
                    <a:pt x="865" y="1125"/>
                  </a:lnTo>
                  <a:cubicBezTo>
                    <a:pt x="871" y="1127"/>
                    <a:pt x="874" y="1132"/>
                    <a:pt x="875" y="1138"/>
                  </a:cubicBezTo>
                  <a:lnTo>
                    <a:pt x="884" y="1206"/>
                  </a:lnTo>
                  <a:lnTo>
                    <a:pt x="872" y="1193"/>
                  </a:lnTo>
                  <a:lnTo>
                    <a:pt x="978" y="1219"/>
                  </a:lnTo>
                  <a:lnTo>
                    <a:pt x="974" y="1219"/>
                  </a:lnTo>
                  <a:lnTo>
                    <a:pt x="1145" y="1219"/>
                  </a:lnTo>
                  <a:cubicBezTo>
                    <a:pt x="1147" y="1219"/>
                    <a:pt x="1149" y="1219"/>
                    <a:pt x="1151" y="1220"/>
                  </a:cubicBezTo>
                  <a:lnTo>
                    <a:pt x="1223" y="1250"/>
                  </a:lnTo>
                  <a:cubicBezTo>
                    <a:pt x="1230" y="1253"/>
                    <a:pt x="1233" y="1260"/>
                    <a:pt x="1232" y="1268"/>
                  </a:cubicBezTo>
                  <a:lnTo>
                    <a:pt x="1133" y="1860"/>
                  </a:lnTo>
                  <a:cubicBezTo>
                    <a:pt x="1132" y="1864"/>
                    <a:pt x="1130" y="1868"/>
                    <a:pt x="1126" y="1871"/>
                  </a:cubicBezTo>
                  <a:cubicBezTo>
                    <a:pt x="1123" y="1873"/>
                    <a:pt x="1118" y="1874"/>
                    <a:pt x="1114" y="1873"/>
                  </a:cubicBezTo>
                  <a:lnTo>
                    <a:pt x="563" y="1779"/>
                  </a:lnTo>
                  <a:lnTo>
                    <a:pt x="13" y="1665"/>
                  </a:lnTo>
                  <a:close/>
                  <a:moveTo>
                    <a:pt x="568" y="1747"/>
                  </a:moveTo>
                  <a:lnTo>
                    <a:pt x="1119" y="1842"/>
                  </a:lnTo>
                  <a:lnTo>
                    <a:pt x="1101" y="1855"/>
                  </a:lnTo>
                  <a:lnTo>
                    <a:pt x="1201" y="1262"/>
                  </a:lnTo>
                  <a:lnTo>
                    <a:pt x="1210" y="1280"/>
                  </a:lnTo>
                  <a:lnTo>
                    <a:pt x="1139" y="1249"/>
                  </a:lnTo>
                  <a:lnTo>
                    <a:pt x="1145" y="1251"/>
                  </a:lnTo>
                  <a:lnTo>
                    <a:pt x="974" y="1251"/>
                  </a:lnTo>
                  <a:cubicBezTo>
                    <a:pt x="973" y="1251"/>
                    <a:pt x="971" y="1251"/>
                    <a:pt x="970" y="1250"/>
                  </a:cubicBezTo>
                  <a:lnTo>
                    <a:pt x="865" y="1224"/>
                  </a:lnTo>
                  <a:cubicBezTo>
                    <a:pt x="858" y="1222"/>
                    <a:pt x="854" y="1217"/>
                    <a:pt x="853" y="1210"/>
                  </a:cubicBezTo>
                  <a:lnTo>
                    <a:pt x="843" y="1142"/>
                  </a:lnTo>
                  <a:lnTo>
                    <a:pt x="853" y="1155"/>
                  </a:lnTo>
                  <a:lnTo>
                    <a:pt x="817" y="1140"/>
                  </a:lnTo>
                  <a:cubicBezTo>
                    <a:pt x="812" y="1138"/>
                    <a:pt x="809" y="1134"/>
                    <a:pt x="808" y="1129"/>
                  </a:cubicBezTo>
                  <a:lnTo>
                    <a:pt x="750" y="892"/>
                  </a:lnTo>
                  <a:lnTo>
                    <a:pt x="773" y="902"/>
                  </a:lnTo>
                  <a:lnTo>
                    <a:pt x="688" y="950"/>
                  </a:lnTo>
                  <a:cubicBezTo>
                    <a:pt x="682" y="953"/>
                    <a:pt x="673" y="952"/>
                    <a:pt x="668" y="946"/>
                  </a:cubicBezTo>
                  <a:lnTo>
                    <a:pt x="642" y="916"/>
                  </a:lnTo>
                  <a:cubicBezTo>
                    <a:pt x="637" y="910"/>
                    <a:pt x="637" y="903"/>
                    <a:pt x="640" y="897"/>
                  </a:cubicBezTo>
                  <a:lnTo>
                    <a:pt x="684" y="827"/>
                  </a:lnTo>
                  <a:lnTo>
                    <a:pt x="682" y="838"/>
                  </a:lnTo>
                  <a:lnTo>
                    <a:pt x="668" y="764"/>
                  </a:lnTo>
                  <a:lnTo>
                    <a:pt x="648" y="633"/>
                  </a:lnTo>
                  <a:lnTo>
                    <a:pt x="649" y="637"/>
                  </a:lnTo>
                  <a:lnTo>
                    <a:pt x="588" y="487"/>
                  </a:lnTo>
                  <a:lnTo>
                    <a:pt x="592" y="493"/>
                  </a:lnTo>
                  <a:lnTo>
                    <a:pt x="534" y="438"/>
                  </a:lnTo>
                  <a:cubicBezTo>
                    <a:pt x="530" y="435"/>
                    <a:pt x="528" y="429"/>
                    <a:pt x="529" y="424"/>
                  </a:cubicBezTo>
                  <a:cubicBezTo>
                    <a:pt x="530" y="419"/>
                    <a:pt x="533" y="415"/>
                    <a:pt x="537" y="412"/>
                  </a:cubicBezTo>
                  <a:lnTo>
                    <a:pt x="554" y="403"/>
                  </a:lnTo>
                  <a:lnTo>
                    <a:pt x="546" y="418"/>
                  </a:lnTo>
                  <a:lnTo>
                    <a:pt x="542" y="369"/>
                  </a:lnTo>
                  <a:lnTo>
                    <a:pt x="543" y="374"/>
                  </a:lnTo>
                  <a:lnTo>
                    <a:pt x="508" y="291"/>
                  </a:lnTo>
                  <a:cubicBezTo>
                    <a:pt x="506" y="288"/>
                    <a:pt x="506" y="284"/>
                    <a:pt x="507" y="281"/>
                  </a:cubicBezTo>
                  <a:lnTo>
                    <a:pt x="561" y="50"/>
                  </a:lnTo>
                  <a:lnTo>
                    <a:pt x="573" y="69"/>
                  </a:lnTo>
                  <a:lnTo>
                    <a:pt x="415" y="33"/>
                  </a:lnTo>
                  <a:lnTo>
                    <a:pt x="435" y="21"/>
                  </a:lnTo>
                  <a:lnTo>
                    <a:pt x="292" y="619"/>
                  </a:lnTo>
                  <a:lnTo>
                    <a:pt x="292" y="617"/>
                  </a:lnTo>
                  <a:lnTo>
                    <a:pt x="284" y="715"/>
                  </a:lnTo>
                  <a:lnTo>
                    <a:pt x="283" y="708"/>
                  </a:lnTo>
                  <a:lnTo>
                    <a:pt x="301" y="749"/>
                  </a:lnTo>
                  <a:lnTo>
                    <a:pt x="337" y="808"/>
                  </a:lnTo>
                  <a:cubicBezTo>
                    <a:pt x="340" y="813"/>
                    <a:pt x="340" y="820"/>
                    <a:pt x="336" y="825"/>
                  </a:cubicBezTo>
                  <a:lnTo>
                    <a:pt x="222" y="999"/>
                  </a:lnTo>
                  <a:cubicBezTo>
                    <a:pt x="221" y="1001"/>
                    <a:pt x="220" y="1002"/>
                    <a:pt x="219" y="1003"/>
                  </a:cubicBezTo>
                  <a:lnTo>
                    <a:pt x="143" y="1067"/>
                  </a:lnTo>
                  <a:lnTo>
                    <a:pt x="149" y="1058"/>
                  </a:lnTo>
                  <a:lnTo>
                    <a:pt x="139" y="1107"/>
                  </a:lnTo>
                  <a:lnTo>
                    <a:pt x="135" y="1093"/>
                  </a:lnTo>
                  <a:lnTo>
                    <a:pt x="179" y="1141"/>
                  </a:lnTo>
                  <a:cubicBezTo>
                    <a:pt x="183" y="1145"/>
                    <a:pt x="184" y="1152"/>
                    <a:pt x="181" y="1158"/>
                  </a:cubicBezTo>
                  <a:lnTo>
                    <a:pt x="131" y="1264"/>
                  </a:lnTo>
                  <a:lnTo>
                    <a:pt x="132" y="1261"/>
                  </a:lnTo>
                  <a:lnTo>
                    <a:pt x="32" y="1653"/>
                  </a:lnTo>
                  <a:lnTo>
                    <a:pt x="20" y="1634"/>
                  </a:lnTo>
                  <a:lnTo>
                    <a:pt x="568" y="174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0" name="Freeform 25"/>
            <p:cNvSpPr>
              <a:spLocks/>
            </p:cNvSpPr>
            <p:nvPr/>
          </p:nvSpPr>
          <p:spPr bwMode="auto">
            <a:xfrm>
              <a:off x="5680075" y="4032251"/>
              <a:ext cx="603250" cy="527050"/>
            </a:xfrm>
            <a:custGeom>
              <a:avLst/>
              <a:gdLst>
                <a:gd name="T0" fmla="*/ 0 w 380"/>
                <a:gd name="T1" fmla="*/ 285 h 332"/>
                <a:gd name="T2" fmla="*/ 46 w 380"/>
                <a:gd name="T3" fmla="*/ 0 h 332"/>
                <a:gd name="T4" fmla="*/ 196 w 380"/>
                <a:gd name="T5" fmla="*/ 25 h 332"/>
                <a:gd name="T6" fmla="*/ 380 w 380"/>
                <a:gd name="T7" fmla="*/ 46 h 332"/>
                <a:gd name="T8" fmla="*/ 367 w 380"/>
                <a:gd name="T9" fmla="*/ 190 h 332"/>
                <a:gd name="T10" fmla="*/ 355 w 380"/>
                <a:gd name="T11" fmla="*/ 332 h 332"/>
                <a:gd name="T12" fmla="*/ 103 w 380"/>
                <a:gd name="T13" fmla="*/ 303 h 332"/>
                <a:gd name="T14" fmla="*/ 0 w 380"/>
                <a:gd name="T15" fmla="*/ 285 h 3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332">
                  <a:moveTo>
                    <a:pt x="0" y="285"/>
                  </a:moveTo>
                  <a:lnTo>
                    <a:pt x="46" y="0"/>
                  </a:lnTo>
                  <a:lnTo>
                    <a:pt x="196" y="25"/>
                  </a:lnTo>
                  <a:lnTo>
                    <a:pt x="380" y="46"/>
                  </a:lnTo>
                  <a:lnTo>
                    <a:pt x="367" y="190"/>
                  </a:lnTo>
                  <a:lnTo>
                    <a:pt x="355" y="332"/>
                  </a:lnTo>
                  <a:lnTo>
                    <a:pt x="103" y="303"/>
                  </a:lnTo>
                  <a:lnTo>
                    <a:pt x="0" y="285"/>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1" name="Freeform 26"/>
            <p:cNvSpPr>
              <a:spLocks noEditPoints="1"/>
            </p:cNvSpPr>
            <p:nvPr/>
          </p:nvSpPr>
          <p:spPr bwMode="auto">
            <a:xfrm>
              <a:off x="5672138" y="4024313"/>
              <a:ext cx="617538" cy="542925"/>
            </a:xfrm>
            <a:custGeom>
              <a:avLst/>
              <a:gdLst>
                <a:gd name="T0" fmla="*/ 14 w 1441"/>
                <a:gd name="T1" fmla="*/ 981 h 1138"/>
                <a:gd name="T2" fmla="*/ 3 w 1441"/>
                <a:gd name="T3" fmla="*/ 975 h 1138"/>
                <a:gd name="T4" fmla="*/ 1 w 1441"/>
                <a:gd name="T5" fmla="*/ 963 h 1138"/>
                <a:gd name="T6" fmla="*/ 171 w 1441"/>
                <a:gd name="T7" fmla="*/ 15 h 1138"/>
                <a:gd name="T8" fmla="*/ 189 w 1441"/>
                <a:gd name="T9" fmla="*/ 2 h 1138"/>
                <a:gd name="T10" fmla="*/ 744 w 1441"/>
                <a:gd name="T11" fmla="*/ 84 h 1138"/>
                <a:gd name="T12" fmla="*/ 1426 w 1441"/>
                <a:gd name="T13" fmla="*/ 154 h 1138"/>
                <a:gd name="T14" fmla="*/ 1440 w 1441"/>
                <a:gd name="T15" fmla="*/ 171 h 1138"/>
                <a:gd name="T16" fmla="*/ 1395 w 1441"/>
                <a:gd name="T17" fmla="*/ 649 h 1138"/>
                <a:gd name="T18" fmla="*/ 1347 w 1441"/>
                <a:gd name="T19" fmla="*/ 1123 h 1138"/>
                <a:gd name="T20" fmla="*/ 1341 w 1441"/>
                <a:gd name="T21" fmla="*/ 1134 h 1138"/>
                <a:gd name="T22" fmla="*/ 1329 w 1441"/>
                <a:gd name="T23" fmla="*/ 1137 h 1138"/>
                <a:gd name="T24" fmla="*/ 395 w 1441"/>
                <a:gd name="T25" fmla="*/ 1040 h 1138"/>
                <a:gd name="T26" fmla="*/ 14 w 1441"/>
                <a:gd name="T27" fmla="*/ 981 h 1138"/>
                <a:gd name="T28" fmla="*/ 399 w 1441"/>
                <a:gd name="T29" fmla="*/ 1008 h 1138"/>
                <a:gd name="T30" fmla="*/ 1332 w 1441"/>
                <a:gd name="T31" fmla="*/ 1106 h 1138"/>
                <a:gd name="T32" fmla="*/ 1315 w 1441"/>
                <a:gd name="T33" fmla="*/ 1120 h 1138"/>
                <a:gd name="T34" fmla="*/ 1364 w 1441"/>
                <a:gd name="T35" fmla="*/ 646 h 1138"/>
                <a:gd name="T36" fmla="*/ 1409 w 1441"/>
                <a:gd name="T37" fmla="*/ 168 h 1138"/>
                <a:gd name="T38" fmla="*/ 1423 w 1441"/>
                <a:gd name="T39" fmla="*/ 186 h 1138"/>
                <a:gd name="T40" fmla="*/ 740 w 1441"/>
                <a:gd name="T41" fmla="*/ 116 h 1138"/>
                <a:gd name="T42" fmla="*/ 185 w 1441"/>
                <a:gd name="T43" fmla="*/ 33 h 1138"/>
                <a:gd name="T44" fmla="*/ 203 w 1441"/>
                <a:gd name="T45" fmla="*/ 20 h 1138"/>
                <a:gd name="T46" fmla="*/ 32 w 1441"/>
                <a:gd name="T47" fmla="*/ 968 h 1138"/>
                <a:gd name="T48" fmla="*/ 19 w 1441"/>
                <a:gd name="T49" fmla="*/ 950 h 1138"/>
                <a:gd name="T50" fmla="*/ 399 w 1441"/>
                <a:gd name="T51" fmla="*/ 1008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1" h="1138">
                  <a:moveTo>
                    <a:pt x="14" y="981"/>
                  </a:moveTo>
                  <a:cubicBezTo>
                    <a:pt x="10" y="981"/>
                    <a:pt x="6" y="978"/>
                    <a:pt x="3" y="975"/>
                  </a:cubicBezTo>
                  <a:cubicBezTo>
                    <a:pt x="1" y="971"/>
                    <a:pt x="0" y="967"/>
                    <a:pt x="1" y="963"/>
                  </a:cubicBezTo>
                  <a:lnTo>
                    <a:pt x="171" y="15"/>
                  </a:lnTo>
                  <a:cubicBezTo>
                    <a:pt x="173" y="6"/>
                    <a:pt x="181" y="0"/>
                    <a:pt x="189" y="2"/>
                  </a:cubicBezTo>
                  <a:lnTo>
                    <a:pt x="744" y="84"/>
                  </a:lnTo>
                  <a:lnTo>
                    <a:pt x="1426" y="154"/>
                  </a:lnTo>
                  <a:cubicBezTo>
                    <a:pt x="1435" y="155"/>
                    <a:pt x="1441" y="163"/>
                    <a:pt x="1440" y="171"/>
                  </a:cubicBezTo>
                  <a:lnTo>
                    <a:pt x="1395" y="649"/>
                  </a:lnTo>
                  <a:lnTo>
                    <a:pt x="1347" y="1123"/>
                  </a:lnTo>
                  <a:cubicBezTo>
                    <a:pt x="1346" y="1127"/>
                    <a:pt x="1344" y="1131"/>
                    <a:pt x="1341" y="1134"/>
                  </a:cubicBezTo>
                  <a:cubicBezTo>
                    <a:pt x="1338" y="1137"/>
                    <a:pt x="1333" y="1138"/>
                    <a:pt x="1329" y="1137"/>
                  </a:cubicBezTo>
                  <a:lnTo>
                    <a:pt x="395" y="1040"/>
                  </a:lnTo>
                  <a:lnTo>
                    <a:pt x="14" y="981"/>
                  </a:lnTo>
                  <a:close/>
                  <a:moveTo>
                    <a:pt x="399" y="1008"/>
                  </a:moveTo>
                  <a:lnTo>
                    <a:pt x="1332" y="1106"/>
                  </a:lnTo>
                  <a:lnTo>
                    <a:pt x="1315" y="1120"/>
                  </a:lnTo>
                  <a:lnTo>
                    <a:pt x="1364" y="646"/>
                  </a:lnTo>
                  <a:lnTo>
                    <a:pt x="1409" y="168"/>
                  </a:lnTo>
                  <a:lnTo>
                    <a:pt x="1423" y="186"/>
                  </a:lnTo>
                  <a:lnTo>
                    <a:pt x="740" y="116"/>
                  </a:lnTo>
                  <a:lnTo>
                    <a:pt x="185" y="33"/>
                  </a:lnTo>
                  <a:lnTo>
                    <a:pt x="203" y="20"/>
                  </a:lnTo>
                  <a:lnTo>
                    <a:pt x="32" y="968"/>
                  </a:lnTo>
                  <a:lnTo>
                    <a:pt x="19" y="950"/>
                  </a:lnTo>
                  <a:lnTo>
                    <a:pt x="399" y="100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2" name="Freeform 27"/>
            <p:cNvSpPr>
              <a:spLocks/>
            </p:cNvSpPr>
            <p:nvPr/>
          </p:nvSpPr>
          <p:spPr bwMode="auto">
            <a:xfrm>
              <a:off x="6242050" y="4330701"/>
              <a:ext cx="712788" cy="382588"/>
            </a:xfrm>
            <a:custGeom>
              <a:avLst/>
              <a:gdLst>
                <a:gd name="T0" fmla="*/ 13 w 449"/>
                <a:gd name="T1" fmla="*/ 0 h 241"/>
                <a:gd name="T2" fmla="*/ 289 w 449"/>
                <a:gd name="T3" fmla="*/ 17 h 241"/>
                <a:gd name="T4" fmla="*/ 308 w 449"/>
                <a:gd name="T5" fmla="*/ 33 h 241"/>
                <a:gd name="T6" fmla="*/ 341 w 449"/>
                <a:gd name="T7" fmla="*/ 31 h 241"/>
                <a:gd name="T8" fmla="*/ 374 w 449"/>
                <a:gd name="T9" fmla="*/ 44 h 241"/>
                <a:gd name="T10" fmla="*/ 384 w 449"/>
                <a:gd name="T11" fmla="*/ 56 h 241"/>
                <a:gd name="T12" fmla="*/ 392 w 449"/>
                <a:gd name="T13" fmla="*/ 60 h 241"/>
                <a:gd name="T14" fmla="*/ 408 w 449"/>
                <a:gd name="T15" fmla="*/ 105 h 241"/>
                <a:gd name="T16" fmla="*/ 408 w 449"/>
                <a:gd name="T17" fmla="*/ 119 h 241"/>
                <a:gd name="T18" fmla="*/ 419 w 449"/>
                <a:gd name="T19" fmla="*/ 141 h 241"/>
                <a:gd name="T20" fmla="*/ 424 w 449"/>
                <a:gd name="T21" fmla="*/ 174 h 241"/>
                <a:gd name="T22" fmla="*/ 420 w 449"/>
                <a:gd name="T23" fmla="*/ 185 h 241"/>
                <a:gd name="T24" fmla="*/ 428 w 449"/>
                <a:gd name="T25" fmla="*/ 196 h 241"/>
                <a:gd name="T26" fmla="*/ 449 w 449"/>
                <a:gd name="T27" fmla="*/ 241 h 241"/>
                <a:gd name="T28" fmla="*/ 250 w 449"/>
                <a:gd name="T29" fmla="*/ 237 h 241"/>
                <a:gd name="T30" fmla="*/ 99 w 449"/>
                <a:gd name="T31" fmla="*/ 229 h 241"/>
                <a:gd name="T32" fmla="*/ 102 w 449"/>
                <a:gd name="T33" fmla="*/ 156 h 241"/>
                <a:gd name="T34" fmla="*/ 0 w 449"/>
                <a:gd name="T35" fmla="*/ 146 h 241"/>
                <a:gd name="T36" fmla="*/ 13 w 449"/>
                <a:gd name="T37" fmla="*/ 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9" h="241">
                  <a:moveTo>
                    <a:pt x="13" y="0"/>
                  </a:moveTo>
                  <a:lnTo>
                    <a:pt x="289" y="17"/>
                  </a:lnTo>
                  <a:lnTo>
                    <a:pt x="308" y="33"/>
                  </a:lnTo>
                  <a:lnTo>
                    <a:pt x="341" y="31"/>
                  </a:lnTo>
                  <a:lnTo>
                    <a:pt x="374" y="44"/>
                  </a:lnTo>
                  <a:lnTo>
                    <a:pt x="384" y="56"/>
                  </a:lnTo>
                  <a:lnTo>
                    <a:pt x="392" y="60"/>
                  </a:lnTo>
                  <a:lnTo>
                    <a:pt x="408" y="105"/>
                  </a:lnTo>
                  <a:lnTo>
                    <a:pt x="408" y="119"/>
                  </a:lnTo>
                  <a:lnTo>
                    <a:pt x="419" y="141"/>
                  </a:lnTo>
                  <a:lnTo>
                    <a:pt x="424" y="174"/>
                  </a:lnTo>
                  <a:lnTo>
                    <a:pt x="420" y="185"/>
                  </a:lnTo>
                  <a:lnTo>
                    <a:pt x="428" y="196"/>
                  </a:lnTo>
                  <a:lnTo>
                    <a:pt x="449" y="241"/>
                  </a:lnTo>
                  <a:lnTo>
                    <a:pt x="250" y="237"/>
                  </a:lnTo>
                  <a:lnTo>
                    <a:pt x="99" y="229"/>
                  </a:lnTo>
                  <a:lnTo>
                    <a:pt x="102" y="156"/>
                  </a:lnTo>
                  <a:lnTo>
                    <a:pt x="0" y="146"/>
                  </a:lnTo>
                  <a:lnTo>
                    <a:pt x="13"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3" name="Freeform 28"/>
            <p:cNvSpPr>
              <a:spLocks noEditPoints="1"/>
            </p:cNvSpPr>
            <p:nvPr/>
          </p:nvSpPr>
          <p:spPr bwMode="auto">
            <a:xfrm>
              <a:off x="6234113" y="4322763"/>
              <a:ext cx="727075" cy="398463"/>
            </a:xfrm>
            <a:custGeom>
              <a:avLst/>
              <a:gdLst>
                <a:gd name="T0" fmla="*/ 65 w 1697"/>
                <a:gd name="T1" fmla="*/ 0 h 833"/>
                <a:gd name="T2" fmla="*/ 1096 w 1697"/>
                <a:gd name="T3" fmla="*/ 61 h 833"/>
                <a:gd name="T4" fmla="*/ 1156 w 1697"/>
                <a:gd name="T5" fmla="*/ 110 h 833"/>
                <a:gd name="T6" fmla="*/ 1287 w 1697"/>
                <a:gd name="T7" fmla="*/ 105 h 833"/>
                <a:gd name="T8" fmla="*/ 1417 w 1697"/>
                <a:gd name="T9" fmla="*/ 151 h 833"/>
                <a:gd name="T10" fmla="*/ 1448 w 1697"/>
                <a:gd name="T11" fmla="*/ 186 h 833"/>
                <a:gd name="T12" fmla="*/ 1487 w 1697"/>
                <a:gd name="T13" fmla="*/ 208 h 833"/>
                <a:gd name="T14" fmla="*/ 1545 w 1697"/>
                <a:gd name="T15" fmla="*/ 364 h 833"/>
                <a:gd name="T16" fmla="*/ 1543 w 1697"/>
                <a:gd name="T17" fmla="*/ 404 h 833"/>
                <a:gd name="T18" fmla="*/ 1584 w 1697"/>
                <a:gd name="T19" fmla="*/ 482 h 833"/>
                <a:gd name="T20" fmla="*/ 1602 w 1697"/>
                <a:gd name="T21" fmla="*/ 602 h 833"/>
                <a:gd name="T22" fmla="*/ 1587 w 1697"/>
                <a:gd name="T23" fmla="*/ 621 h 833"/>
                <a:gd name="T24" fmla="*/ 1617 w 1697"/>
                <a:gd name="T25" fmla="*/ 661 h 833"/>
                <a:gd name="T26" fmla="*/ 1694 w 1697"/>
                <a:gd name="T27" fmla="*/ 825 h 833"/>
                <a:gd name="T28" fmla="*/ 942 w 1697"/>
                <a:gd name="T29" fmla="*/ 819 h 833"/>
                <a:gd name="T30" fmla="*/ 371 w 1697"/>
                <a:gd name="T31" fmla="*/ 789 h 833"/>
                <a:gd name="T32" fmla="*/ 380 w 1697"/>
                <a:gd name="T33" fmla="*/ 535 h 833"/>
                <a:gd name="T34" fmla="*/ 15 w 1697"/>
                <a:gd name="T35" fmla="*/ 518 h 833"/>
                <a:gd name="T36" fmla="*/ 1 w 1697"/>
                <a:gd name="T37" fmla="*/ 500 h 833"/>
                <a:gd name="T38" fmla="*/ 32 w 1697"/>
                <a:gd name="T39" fmla="*/ 503 h 833"/>
                <a:gd name="T40" fmla="*/ 397 w 1697"/>
                <a:gd name="T41" fmla="*/ 520 h 833"/>
                <a:gd name="T42" fmla="*/ 399 w 1697"/>
                <a:gd name="T43" fmla="*/ 779 h 833"/>
                <a:gd name="T44" fmla="*/ 943 w 1697"/>
                <a:gd name="T45" fmla="*/ 787 h 833"/>
                <a:gd name="T46" fmla="*/ 1666 w 1697"/>
                <a:gd name="T47" fmla="*/ 824 h 833"/>
                <a:gd name="T48" fmla="*/ 1590 w 1697"/>
                <a:gd name="T49" fmla="*/ 678 h 833"/>
                <a:gd name="T50" fmla="*/ 1559 w 1697"/>
                <a:gd name="T51" fmla="*/ 625 h 833"/>
                <a:gd name="T52" fmla="*/ 1572 w 1697"/>
                <a:gd name="T53" fmla="*/ 599 h 833"/>
                <a:gd name="T54" fmla="*/ 1554 w 1697"/>
                <a:gd name="T55" fmla="*/ 492 h 833"/>
                <a:gd name="T56" fmla="*/ 1513 w 1697"/>
                <a:gd name="T57" fmla="*/ 412 h 833"/>
                <a:gd name="T58" fmla="*/ 1514 w 1697"/>
                <a:gd name="T59" fmla="*/ 369 h 833"/>
                <a:gd name="T60" fmla="*/ 1465 w 1697"/>
                <a:gd name="T61" fmla="*/ 229 h 833"/>
                <a:gd name="T62" fmla="*/ 1430 w 1697"/>
                <a:gd name="T63" fmla="*/ 212 h 833"/>
                <a:gd name="T64" fmla="*/ 1400 w 1697"/>
                <a:gd name="T65" fmla="*/ 177 h 833"/>
                <a:gd name="T66" fmla="*/ 1283 w 1697"/>
                <a:gd name="T67" fmla="*/ 136 h 833"/>
                <a:gd name="T68" fmla="*/ 1147 w 1697"/>
                <a:gd name="T69" fmla="*/ 139 h 833"/>
                <a:gd name="T70" fmla="*/ 1086 w 1697"/>
                <a:gd name="T71" fmla="*/ 90 h 833"/>
                <a:gd name="T72" fmla="*/ 80 w 1697"/>
                <a:gd name="T73" fmla="*/ 18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7" h="833">
                  <a:moveTo>
                    <a:pt x="48" y="15"/>
                  </a:moveTo>
                  <a:cubicBezTo>
                    <a:pt x="49" y="6"/>
                    <a:pt x="56" y="0"/>
                    <a:pt x="65" y="0"/>
                  </a:cubicBezTo>
                  <a:lnTo>
                    <a:pt x="1087" y="58"/>
                  </a:lnTo>
                  <a:cubicBezTo>
                    <a:pt x="1091" y="58"/>
                    <a:pt x="1094" y="59"/>
                    <a:pt x="1096" y="61"/>
                  </a:cubicBezTo>
                  <a:lnTo>
                    <a:pt x="1166" y="113"/>
                  </a:lnTo>
                  <a:lnTo>
                    <a:pt x="1156" y="110"/>
                  </a:lnTo>
                  <a:lnTo>
                    <a:pt x="1281" y="104"/>
                  </a:lnTo>
                  <a:cubicBezTo>
                    <a:pt x="1283" y="104"/>
                    <a:pt x="1285" y="104"/>
                    <a:pt x="1287" y="105"/>
                  </a:cubicBezTo>
                  <a:lnTo>
                    <a:pt x="1411" y="147"/>
                  </a:lnTo>
                  <a:cubicBezTo>
                    <a:pt x="1413" y="148"/>
                    <a:pt x="1415" y="149"/>
                    <a:pt x="1417" y="151"/>
                  </a:cubicBezTo>
                  <a:lnTo>
                    <a:pt x="1453" y="190"/>
                  </a:lnTo>
                  <a:lnTo>
                    <a:pt x="1448" y="186"/>
                  </a:lnTo>
                  <a:lnTo>
                    <a:pt x="1478" y="199"/>
                  </a:lnTo>
                  <a:cubicBezTo>
                    <a:pt x="1482" y="201"/>
                    <a:pt x="1485" y="204"/>
                    <a:pt x="1487" y="208"/>
                  </a:cubicBezTo>
                  <a:lnTo>
                    <a:pt x="1544" y="358"/>
                  </a:lnTo>
                  <a:cubicBezTo>
                    <a:pt x="1544" y="360"/>
                    <a:pt x="1545" y="362"/>
                    <a:pt x="1545" y="364"/>
                  </a:cubicBezTo>
                  <a:lnTo>
                    <a:pt x="1545" y="412"/>
                  </a:lnTo>
                  <a:lnTo>
                    <a:pt x="1543" y="404"/>
                  </a:lnTo>
                  <a:lnTo>
                    <a:pt x="1583" y="477"/>
                  </a:lnTo>
                  <a:cubicBezTo>
                    <a:pt x="1583" y="478"/>
                    <a:pt x="1584" y="480"/>
                    <a:pt x="1584" y="482"/>
                  </a:cubicBezTo>
                  <a:lnTo>
                    <a:pt x="1603" y="593"/>
                  </a:lnTo>
                  <a:cubicBezTo>
                    <a:pt x="1604" y="596"/>
                    <a:pt x="1603" y="599"/>
                    <a:pt x="1602" y="602"/>
                  </a:cubicBezTo>
                  <a:lnTo>
                    <a:pt x="1589" y="636"/>
                  </a:lnTo>
                  <a:lnTo>
                    <a:pt x="1587" y="621"/>
                  </a:lnTo>
                  <a:lnTo>
                    <a:pt x="1616" y="659"/>
                  </a:lnTo>
                  <a:cubicBezTo>
                    <a:pt x="1616" y="660"/>
                    <a:pt x="1616" y="661"/>
                    <a:pt x="1617" y="661"/>
                  </a:cubicBezTo>
                  <a:lnTo>
                    <a:pt x="1695" y="809"/>
                  </a:lnTo>
                  <a:cubicBezTo>
                    <a:pt x="1697" y="814"/>
                    <a:pt x="1697" y="820"/>
                    <a:pt x="1694" y="825"/>
                  </a:cubicBezTo>
                  <a:cubicBezTo>
                    <a:pt x="1691" y="830"/>
                    <a:pt x="1686" y="833"/>
                    <a:pt x="1680" y="832"/>
                  </a:cubicBezTo>
                  <a:lnTo>
                    <a:pt x="942" y="819"/>
                  </a:lnTo>
                  <a:lnTo>
                    <a:pt x="382" y="794"/>
                  </a:lnTo>
                  <a:cubicBezTo>
                    <a:pt x="378" y="794"/>
                    <a:pt x="374" y="792"/>
                    <a:pt x="371" y="789"/>
                  </a:cubicBezTo>
                  <a:cubicBezTo>
                    <a:pt x="368" y="786"/>
                    <a:pt x="366" y="781"/>
                    <a:pt x="367" y="777"/>
                  </a:cubicBezTo>
                  <a:lnTo>
                    <a:pt x="380" y="535"/>
                  </a:lnTo>
                  <a:lnTo>
                    <a:pt x="394" y="552"/>
                  </a:lnTo>
                  <a:lnTo>
                    <a:pt x="15" y="518"/>
                  </a:lnTo>
                  <a:cubicBezTo>
                    <a:pt x="11" y="517"/>
                    <a:pt x="7" y="515"/>
                    <a:pt x="4" y="512"/>
                  </a:cubicBezTo>
                  <a:cubicBezTo>
                    <a:pt x="1" y="509"/>
                    <a:pt x="0" y="505"/>
                    <a:pt x="1" y="500"/>
                  </a:cubicBezTo>
                  <a:lnTo>
                    <a:pt x="48" y="15"/>
                  </a:lnTo>
                  <a:close/>
                  <a:moveTo>
                    <a:pt x="32" y="503"/>
                  </a:moveTo>
                  <a:lnTo>
                    <a:pt x="18" y="486"/>
                  </a:lnTo>
                  <a:lnTo>
                    <a:pt x="397" y="520"/>
                  </a:lnTo>
                  <a:cubicBezTo>
                    <a:pt x="406" y="521"/>
                    <a:pt x="412" y="529"/>
                    <a:pt x="412" y="537"/>
                  </a:cubicBezTo>
                  <a:lnTo>
                    <a:pt x="399" y="779"/>
                  </a:lnTo>
                  <a:lnTo>
                    <a:pt x="383" y="762"/>
                  </a:lnTo>
                  <a:lnTo>
                    <a:pt x="943" y="787"/>
                  </a:lnTo>
                  <a:lnTo>
                    <a:pt x="1681" y="800"/>
                  </a:lnTo>
                  <a:lnTo>
                    <a:pt x="1666" y="824"/>
                  </a:lnTo>
                  <a:lnTo>
                    <a:pt x="1589" y="676"/>
                  </a:lnTo>
                  <a:lnTo>
                    <a:pt x="1590" y="678"/>
                  </a:lnTo>
                  <a:lnTo>
                    <a:pt x="1561" y="640"/>
                  </a:lnTo>
                  <a:cubicBezTo>
                    <a:pt x="1558" y="636"/>
                    <a:pt x="1557" y="630"/>
                    <a:pt x="1559" y="625"/>
                  </a:cubicBezTo>
                  <a:lnTo>
                    <a:pt x="1573" y="590"/>
                  </a:lnTo>
                  <a:lnTo>
                    <a:pt x="1572" y="599"/>
                  </a:lnTo>
                  <a:lnTo>
                    <a:pt x="1553" y="487"/>
                  </a:lnTo>
                  <a:lnTo>
                    <a:pt x="1554" y="492"/>
                  </a:lnTo>
                  <a:lnTo>
                    <a:pt x="1515" y="419"/>
                  </a:lnTo>
                  <a:cubicBezTo>
                    <a:pt x="1513" y="417"/>
                    <a:pt x="1513" y="414"/>
                    <a:pt x="1513" y="412"/>
                  </a:cubicBezTo>
                  <a:lnTo>
                    <a:pt x="1513" y="364"/>
                  </a:lnTo>
                  <a:lnTo>
                    <a:pt x="1514" y="369"/>
                  </a:lnTo>
                  <a:lnTo>
                    <a:pt x="1457" y="220"/>
                  </a:lnTo>
                  <a:lnTo>
                    <a:pt x="1465" y="229"/>
                  </a:lnTo>
                  <a:lnTo>
                    <a:pt x="1435" y="215"/>
                  </a:lnTo>
                  <a:cubicBezTo>
                    <a:pt x="1433" y="214"/>
                    <a:pt x="1431" y="213"/>
                    <a:pt x="1430" y="212"/>
                  </a:cubicBezTo>
                  <a:lnTo>
                    <a:pt x="1394" y="173"/>
                  </a:lnTo>
                  <a:lnTo>
                    <a:pt x="1400" y="177"/>
                  </a:lnTo>
                  <a:lnTo>
                    <a:pt x="1277" y="135"/>
                  </a:lnTo>
                  <a:lnTo>
                    <a:pt x="1283" y="136"/>
                  </a:lnTo>
                  <a:lnTo>
                    <a:pt x="1158" y="142"/>
                  </a:lnTo>
                  <a:cubicBezTo>
                    <a:pt x="1154" y="142"/>
                    <a:pt x="1150" y="141"/>
                    <a:pt x="1147" y="139"/>
                  </a:cubicBezTo>
                  <a:lnTo>
                    <a:pt x="1077" y="87"/>
                  </a:lnTo>
                  <a:lnTo>
                    <a:pt x="1086" y="90"/>
                  </a:lnTo>
                  <a:lnTo>
                    <a:pt x="63" y="32"/>
                  </a:lnTo>
                  <a:lnTo>
                    <a:pt x="80" y="18"/>
                  </a:lnTo>
                  <a:lnTo>
                    <a:pt x="32" y="50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4" name="Freeform 29"/>
            <p:cNvSpPr>
              <a:spLocks/>
            </p:cNvSpPr>
            <p:nvPr/>
          </p:nvSpPr>
          <p:spPr bwMode="auto">
            <a:xfrm>
              <a:off x="6378575" y="4689476"/>
              <a:ext cx="636588" cy="366713"/>
            </a:xfrm>
            <a:custGeom>
              <a:avLst/>
              <a:gdLst>
                <a:gd name="T0" fmla="*/ 14 w 401"/>
                <a:gd name="T1" fmla="*/ 0 h 231"/>
                <a:gd name="T2" fmla="*/ 164 w 401"/>
                <a:gd name="T3" fmla="*/ 9 h 231"/>
                <a:gd name="T4" fmla="*/ 362 w 401"/>
                <a:gd name="T5" fmla="*/ 12 h 231"/>
                <a:gd name="T6" fmla="*/ 373 w 401"/>
                <a:gd name="T7" fmla="*/ 22 h 231"/>
                <a:gd name="T8" fmla="*/ 379 w 401"/>
                <a:gd name="T9" fmla="*/ 19 h 231"/>
                <a:gd name="T10" fmla="*/ 387 w 401"/>
                <a:gd name="T11" fmla="*/ 30 h 231"/>
                <a:gd name="T12" fmla="*/ 381 w 401"/>
                <a:gd name="T13" fmla="*/ 30 h 231"/>
                <a:gd name="T14" fmla="*/ 373 w 401"/>
                <a:gd name="T15" fmla="*/ 47 h 231"/>
                <a:gd name="T16" fmla="*/ 390 w 401"/>
                <a:gd name="T17" fmla="*/ 71 h 231"/>
                <a:gd name="T18" fmla="*/ 401 w 401"/>
                <a:gd name="T19" fmla="*/ 74 h 231"/>
                <a:gd name="T20" fmla="*/ 400 w 401"/>
                <a:gd name="T21" fmla="*/ 230 h 231"/>
                <a:gd name="T22" fmla="*/ 229 w 401"/>
                <a:gd name="T23" fmla="*/ 231 h 231"/>
                <a:gd name="T24" fmla="*/ 0 w 401"/>
                <a:gd name="T25" fmla="*/ 220 h 231"/>
                <a:gd name="T26" fmla="*/ 14 w 401"/>
                <a:gd name="T2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1" h="231">
                  <a:moveTo>
                    <a:pt x="14" y="0"/>
                  </a:moveTo>
                  <a:lnTo>
                    <a:pt x="164" y="9"/>
                  </a:lnTo>
                  <a:lnTo>
                    <a:pt x="362" y="12"/>
                  </a:lnTo>
                  <a:lnTo>
                    <a:pt x="373" y="22"/>
                  </a:lnTo>
                  <a:lnTo>
                    <a:pt x="379" y="19"/>
                  </a:lnTo>
                  <a:lnTo>
                    <a:pt x="387" y="30"/>
                  </a:lnTo>
                  <a:lnTo>
                    <a:pt x="381" y="30"/>
                  </a:lnTo>
                  <a:lnTo>
                    <a:pt x="373" y="47"/>
                  </a:lnTo>
                  <a:lnTo>
                    <a:pt x="390" y="71"/>
                  </a:lnTo>
                  <a:lnTo>
                    <a:pt x="401" y="74"/>
                  </a:lnTo>
                  <a:lnTo>
                    <a:pt x="400" y="230"/>
                  </a:lnTo>
                  <a:lnTo>
                    <a:pt x="229" y="231"/>
                  </a:lnTo>
                  <a:lnTo>
                    <a:pt x="0" y="220"/>
                  </a:lnTo>
                  <a:lnTo>
                    <a:pt x="14"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5" name="Freeform 30"/>
            <p:cNvSpPr>
              <a:spLocks noEditPoints="1"/>
            </p:cNvSpPr>
            <p:nvPr/>
          </p:nvSpPr>
          <p:spPr bwMode="auto">
            <a:xfrm>
              <a:off x="6372225" y="4681538"/>
              <a:ext cx="650875" cy="382588"/>
            </a:xfrm>
            <a:custGeom>
              <a:avLst/>
              <a:gdLst>
                <a:gd name="T0" fmla="*/ 51 w 1521"/>
                <a:gd name="T1" fmla="*/ 15 h 800"/>
                <a:gd name="T2" fmla="*/ 68 w 1521"/>
                <a:gd name="T3" fmla="*/ 0 h 800"/>
                <a:gd name="T4" fmla="*/ 625 w 1521"/>
                <a:gd name="T5" fmla="*/ 29 h 800"/>
                <a:gd name="T6" fmla="*/ 1359 w 1521"/>
                <a:gd name="T7" fmla="*/ 40 h 800"/>
                <a:gd name="T8" fmla="*/ 1369 w 1521"/>
                <a:gd name="T9" fmla="*/ 44 h 800"/>
                <a:gd name="T10" fmla="*/ 1409 w 1521"/>
                <a:gd name="T11" fmla="*/ 76 h 800"/>
                <a:gd name="T12" fmla="*/ 1393 w 1521"/>
                <a:gd name="T13" fmla="*/ 74 h 800"/>
                <a:gd name="T14" fmla="*/ 1415 w 1521"/>
                <a:gd name="T15" fmla="*/ 64 h 800"/>
                <a:gd name="T16" fmla="*/ 1434 w 1521"/>
                <a:gd name="T17" fmla="*/ 69 h 800"/>
                <a:gd name="T18" fmla="*/ 1463 w 1521"/>
                <a:gd name="T19" fmla="*/ 107 h 800"/>
                <a:gd name="T20" fmla="*/ 1464 w 1521"/>
                <a:gd name="T21" fmla="*/ 124 h 800"/>
                <a:gd name="T22" fmla="*/ 1450 w 1521"/>
                <a:gd name="T23" fmla="*/ 133 h 800"/>
                <a:gd name="T24" fmla="*/ 1429 w 1521"/>
                <a:gd name="T25" fmla="*/ 133 h 800"/>
                <a:gd name="T26" fmla="*/ 1443 w 1521"/>
                <a:gd name="T27" fmla="*/ 125 h 800"/>
                <a:gd name="T28" fmla="*/ 1413 w 1521"/>
                <a:gd name="T29" fmla="*/ 180 h 800"/>
                <a:gd name="T30" fmla="*/ 1411 w 1521"/>
                <a:gd name="T31" fmla="*/ 162 h 800"/>
                <a:gd name="T32" fmla="*/ 1474 w 1521"/>
                <a:gd name="T33" fmla="*/ 242 h 800"/>
                <a:gd name="T34" fmla="*/ 1465 w 1521"/>
                <a:gd name="T35" fmla="*/ 236 h 800"/>
                <a:gd name="T36" fmla="*/ 1509 w 1521"/>
                <a:gd name="T37" fmla="*/ 248 h 800"/>
                <a:gd name="T38" fmla="*/ 1520 w 1521"/>
                <a:gd name="T39" fmla="*/ 263 h 800"/>
                <a:gd name="T40" fmla="*/ 1515 w 1521"/>
                <a:gd name="T41" fmla="*/ 781 h 800"/>
                <a:gd name="T42" fmla="*/ 1499 w 1521"/>
                <a:gd name="T43" fmla="*/ 797 h 800"/>
                <a:gd name="T44" fmla="*/ 866 w 1521"/>
                <a:gd name="T45" fmla="*/ 800 h 800"/>
                <a:gd name="T46" fmla="*/ 16 w 1521"/>
                <a:gd name="T47" fmla="*/ 763 h 800"/>
                <a:gd name="T48" fmla="*/ 5 w 1521"/>
                <a:gd name="T49" fmla="*/ 757 h 800"/>
                <a:gd name="T50" fmla="*/ 1 w 1521"/>
                <a:gd name="T51" fmla="*/ 745 h 800"/>
                <a:gd name="T52" fmla="*/ 51 w 1521"/>
                <a:gd name="T53" fmla="*/ 15 h 800"/>
                <a:gd name="T54" fmla="*/ 32 w 1521"/>
                <a:gd name="T55" fmla="*/ 748 h 800"/>
                <a:gd name="T56" fmla="*/ 17 w 1521"/>
                <a:gd name="T57" fmla="*/ 731 h 800"/>
                <a:gd name="T58" fmla="*/ 866 w 1521"/>
                <a:gd name="T59" fmla="*/ 768 h 800"/>
                <a:gd name="T60" fmla="*/ 1499 w 1521"/>
                <a:gd name="T61" fmla="*/ 765 h 800"/>
                <a:gd name="T62" fmla="*/ 1483 w 1521"/>
                <a:gd name="T63" fmla="*/ 780 h 800"/>
                <a:gd name="T64" fmla="*/ 1488 w 1521"/>
                <a:gd name="T65" fmla="*/ 263 h 800"/>
                <a:gd name="T66" fmla="*/ 1500 w 1521"/>
                <a:gd name="T67" fmla="*/ 278 h 800"/>
                <a:gd name="T68" fmla="*/ 1457 w 1521"/>
                <a:gd name="T69" fmla="*/ 267 h 800"/>
                <a:gd name="T70" fmla="*/ 1448 w 1521"/>
                <a:gd name="T71" fmla="*/ 261 h 800"/>
                <a:gd name="T72" fmla="*/ 1386 w 1521"/>
                <a:gd name="T73" fmla="*/ 182 h 800"/>
                <a:gd name="T74" fmla="*/ 1385 w 1521"/>
                <a:gd name="T75" fmla="*/ 164 h 800"/>
                <a:gd name="T76" fmla="*/ 1415 w 1521"/>
                <a:gd name="T77" fmla="*/ 109 h 800"/>
                <a:gd name="T78" fmla="*/ 1429 w 1521"/>
                <a:gd name="T79" fmla="*/ 101 h 800"/>
                <a:gd name="T80" fmla="*/ 1450 w 1521"/>
                <a:gd name="T81" fmla="*/ 101 h 800"/>
                <a:gd name="T82" fmla="*/ 1437 w 1521"/>
                <a:gd name="T83" fmla="*/ 127 h 800"/>
                <a:gd name="T84" fmla="*/ 1409 w 1521"/>
                <a:gd name="T85" fmla="*/ 89 h 800"/>
                <a:gd name="T86" fmla="*/ 1428 w 1521"/>
                <a:gd name="T87" fmla="*/ 94 h 800"/>
                <a:gd name="T88" fmla="*/ 1405 w 1521"/>
                <a:gd name="T89" fmla="*/ 103 h 800"/>
                <a:gd name="T90" fmla="*/ 1389 w 1521"/>
                <a:gd name="T91" fmla="*/ 101 h 800"/>
                <a:gd name="T92" fmla="*/ 1349 w 1521"/>
                <a:gd name="T93" fmla="*/ 69 h 800"/>
                <a:gd name="T94" fmla="*/ 1359 w 1521"/>
                <a:gd name="T95" fmla="*/ 72 h 800"/>
                <a:gd name="T96" fmla="*/ 624 w 1521"/>
                <a:gd name="T97" fmla="*/ 61 h 800"/>
                <a:gd name="T98" fmla="*/ 67 w 1521"/>
                <a:gd name="T99" fmla="*/ 32 h 800"/>
                <a:gd name="T100" fmla="*/ 83 w 1521"/>
                <a:gd name="T101" fmla="*/ 18 h 800"/>
                <a:gd name="T102" fmla="*/ 32 w 1521"/>
                <a:gd name="T103" fmla="*/ 74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1" h="800">
                  <a:moveTo>
                    <a:pt x="51" y="15"/>
                  </a:moveTo>
                  <a:cubicBezTo>
                    <a:pt x="52" y="7"/>
                    <a:pt x="60" y="0"/>
                    <a:pt x="68" y="0"/>
                  </a:cubicBezTo>
                  <a:lnTo>
                    <a:pt x="625" y="29"/>
                  </a:lnTo>
                  <a:lnTo>
                    <a:pt x="1359" y="40"/>
                  </a:lnTo>
                  <a:cubicBezTo>
                    <a:pt x="1363" y="40"/>
                    <a:pt x="1366" y="42"/>
                    <a:pt x="1369" y="44"/>
                  </a:cubicBezTo>
                  <a:lnTo>
                    <a:pt x="1409" y="76"/>
                  </a:lnTo>
                  <a:lnTo>
                    <a:pt x="1393" y="74"/>
                  </a:lnTo>
                  <a:lnTo>
                    <a:pt x="1415" y="64"/>
                  </a:lnTo>
                  <a:cubicBezTo>
                    <a:pt x="1422" y="61"/>
                    <a:pt x="1430" y="64"/>
                    <a:pt x="1434" y="69"/>
                  </a:cubicBezTo>
                  <a:lnTo>
                    <a:pt x="1463" y="107"/>
                  </a:lnTo>
                  <a:cubicBezTo>
                    <a:pt x="1466" y="112"/>
                    <a:pt x="1467" y="119"/>
                    <a:pt x="1464" y="124"/>
                  </a:cubicBezTo>
                  <a:cubicBezTo>
                    <a:pt x="1461" y="130"/>
                    <a:pt x="1456" y="133"/>
                    <a:pt x="1450" y="133"/>
                  </a:cubicBezTo>
                  <a:lnTo>
                    <a:pt x="1429" y="133"/>
                  </a:lnTo>
                  <a:lnTo>
                    <a:pt x="1443" y="125"/>
                  </a:lnTo>
                  <a:lnTo>
                    <a:pt x="1413" y="180"/>
                  </a:lnTo>
                  <a:lnTo>
                    <a:pt x="1411" y="162"/>
                  </a:lnTo>
                  <a:lnTo>
                    <a:pt x="1474" y="242"/>
                  </a:lnTo>
                  <a:lnTo>
                    <a:pt x="1465" y="236"/>
                  </a:lnTo>
                  <a:lnTo>
                    <a:pt x="1509" y="248"/>
                  </a:lnTo>
                  <a:cubicBezTo>
                    <a:pt x="1516" y="249"/>
                    <a:pt x="1521" y="256"/>
                    <a:pt x="1520" y="263"/>
                  </a:cubicBezTo>
                  <a:lnTo>
                    <a:pt x="1515" y="781"/>
                  </a:lnTo>
                  <a:cubicBezTo>
                    <a:pt x="1515" y="790"/>
                    <a:pt x="1508" y="797"/>
                    <a:pt x="1499" y="797"/>
                  </a:cubicBezTo>
                  <a:lnTo>
                    <a:pt x="866" y="800"/>
                  </a:lnTo>
                  <a:lnTo>
                    <a:pt x="16" y="763"/>
                  </a:lnTo>
                  <a:cubicBezTo>
                    <a:pt x="11" y="762"/>
                    <a:pt x="7" y="760"/>
                    <a:pt x="5" y="757"/>
                  </a:cubicBezTo>
                  <a:cubicBezTo>
                    <a:pt x="2" y="754"/>
                    <a:pt x="0" y="750"/>
                    <a:pt x="1" y="745"/>
                  </a:cubicBezTo>
                  <a:lnTo>
                    <a:pt x="51" y="15"/>
                  </a:lnTo>
                  <a:close/>
                  <a:moveTo>
                    <a:pt x="32" y="748"/>
                  </a:moveTo>
                  <a:lnTo>
                    <a:pt x="17" y="731"/>
                  </a:lnTo>
                  <a:lnTo>
                    <a:pt x="866" y="768"/>
                  </a:lnTo>
                  <a:lnTo>
                    <a:pt x="1499" y="765"/>
                  </a:lnTo>
                  <a:lnTo>
                    <a:pt x="1483" y="780"/>
                  </a:lnTo>
                  <a:lnTo>
                    <a:pt x="1488" y="263"/>
                  </a:lnTo>
                  <a:lnTo>
                    <a:pt x="1500" y="278"/>
                  </a:lnTo>
                  <a:lnTo>
                    <a:pt x="1457" y="267"/>
                  </a:lnTo>
                  <a:cubicBezTo>
                    <a:pt x="1454" y="266"/>
                    <a:pt x="1451" y="264"/>
                    <a:pt x="1448" y="261"/>
                  </a:cubicBezTo>
                  <a:lnTo>
                    <a:pt x="1386" y="182"/>
                  </a:lnTo>
                  <a:cubicBezTo>
                    <a:pt x="1382" y="177"/>
                    <a:pt x="1382" y="170"/>
                    <a:pt x="1385" y="164"/>
                  </a:cubicBezTo>
                  <a:lnTo>
                    <a:pt x="1415" y="109"/>
                  </a:lnTo>
                  <a:cubicBezTo>
                    <a:pt x="1418" y="104"/>
                    <a:pt x="1423" y="101"/>
                    <a:pt x="1429" y="101"/>
                  </a:cubicBezTo>
                  <a:lnTo>
                    <a:pt x="1450" y="101"/>
                  </a:lnTo>
                  <a:lnTo>
                    <a:pt x="1437" y="127"/>
                  </a:lnTo>
                  <a:lnTo>
                    <a:pt x="1409" y="89"/>
                  </a:lnTo>
                  <a:lnTo>
                    <a:pt x="1428" y="94"/>
                  </a:lnTo>
                  <a:lnTo>
                    <a:pt x="1405" y="103"/>
                  </a:lnTo>
                  <a:cubicBezTo>
                    <a:pt x="1399" y="106"/>
                    <a:pt x="1393" y="105"/>
                    <a:pt x="1389" y="101"/>
                  </a:cubicBezTo>
                  <a:lnTo>
                    <a:pt x="1349" y="69"/>
                  </a:lnTo>
                  <a:lnTo>
                    <a:pt x="1359" y="72"/>
                  </a:lnTo>
                  <a:lnTo>
                    <a:pt x="624" y="61"/>
                  </a:lnTo>
                  <a:lnTo>
                    <a:pt x="67" y="32"/>
                  </a:lnTo>
                  <a:lnTo>
                    <a:pt x="83" y="18"/>
                  </a:lnTo>
                  <a:lnTo>
                    <a:pt x="32" y="74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6" name="Freeform 31"/>
            <p:cNvSpPr>
              <a:spLocks/>
            </p:cNvSpPr>
            <p:nvPr/>
          </p:nvSpPr>
          <p:spPr bwMode="auto">
            <a:xfrm>
              <a:off x="4822825" y="3390901"/>
              <a:ext cx="576263" cy="442913"/>
            </a:xfrm>
            <a:custGeom>
              <a:avLst/>
              <a:gdLst>
                <a:gd name="T0" fmla="*/ 14 w 363"/>
                <a:gd name="T1" fmla="*/ 61 h 279"/>
                <a:gd name="T2" fmla="*/ 10 w 363"/>
                <a:gd name="T3" fmla="*/ 138 h 279"/>
                <a:gd name="T4" fmla="*/ 18 w 363"/>
                <a:gd name="T5" fmla="*/ 138 h 279"/>
                <a:gd name="T6" fmla="*/ 13 w 363"/>
                <a:gd name="T7" fmla="*/ 154 h 279"/>
                <a:gd name="T8" fmla="*/ 6 w 363"/>
                <a:gd name="T9" fmla="*/ 145 h 279"/>
                <a:gd name="T10" fmla="*/ 0 w 363"/>
                <a:gd name="T11" fmla="*/ 165 h 279"/>
                <a:gd name="T12" fmla="*/ 26 w 363"/>
                <a:gd name="T13" fmla="*/ 180 h 279"/>
                <a:gd name="T14" fmla="*/ 28 w 363"/>
                <a:gd name="T15" fmla="*/ 187 h 279"/>
                <a:gd name="T16" fmla="*/ 34 w 363"/>
                <a:gd name="T17" fmla="*/ 188 h 279"/>
                <a:gd name="T18" fmla="*/ 66 w 363"/>
                <a:gd name="T19" fmla="*/ 244 h 279"/>
                <a:gd name="T20" fmla="*/ 103 w 363"/>
                <a:gd name="T21" fmla="*/ 242 h 279"/>
                <a:gd name="T22" fmla="*/ 132 w 363"/>
                <a:gd name="T23" fmla="*/ 255 h 279"/>
                <a:gd name="T24" fmla="*/ 144 w 363"/>
                <a:gd name="T25" fmla="*/ 254 h 279"/>
                <a:gd name="T26" fmla="*/ 228 w 363"/>
                <a:gd name="T27" fmla="*/ 255 h 279"/>
                <a:gd name="T28" fmla="*/ 322 w 363"/>
                <a:gd name="T29" fmla="*/ 279 h 279"/>
                <a:gd name="T30" fmla="*/ 324 w 363"/>
                <a:gd name="T31" fmla="*/ 249 h 279"/>
                <a:gd name="T32" fmla="*/ 363 w 363"/>
                <a:gd name="T33" fmla="*/ 70 h 279"/>
                <a:gd name="T34" fmla="*/ 112 w 363"/>
                <a:gd name="T35" fmla="*/ 0 h 279"/>
                <a:gd name="T36" fmla="*/ 114 w 363"/>
                <a:gd name="T37" fmla="*/ 52 h 279"/>
                <a:gd name="T38" fmla="*/ 101 w 363"/>
                <a:gd name="T39" fmla="*/ 97 h 279"/>
                <a:gd name="T40" fmla="*/ 100 w 363"/>
                <a:gd name="T41" fmla="*/ 118 h 279"/>
                <a:gd name="T42" fmla="*/ 72 w 363"/>
                <a:gd name="T43" fmla="*/ 126 h 279"/>
                <a:gd name="T44" fmla="*/ 71 w 363"/>
                <a:gd name="T45" fmla="*/ 114 h 279"/>
                <a:gd name="T46" fmla="*/ 92 w 363"/>
                <a:gd name="T47" fmla="*/ 101 h 279"/>
                <a:gd name="T48" fmla="*/ 91 w 363"/>
                <a:gd name="T49" fmla="*/ 89 h 279"/>
                <a:gd name="T50" fmla="*/ 72 w 363"/>
                <a:gd name="T51" fmla="*/ 90 h 279"/>
                <a:gd name="T52" fmla="*/ 86 w 363"/>
                <a:gd name="T53" fmla="*/ 79 h 279"/>
                <a:gd name="T54" fmla="*/ 96 w 363"/>
                <a:gd name="T55" fmla="*/ 69 h 279"/>
                <a:gd name="T56" fmla="*/ 15 w 363"/>
                <a:gd name="T57" fmla="*/ 13 h 279"/>
                <a:gd name="T58" fmla="*/ 10 w 363"/>
                <a:gd name="T59" fmla="*/ 30 h 279"/>
                <a:gd name="T60" fmla="*/ 14 w 363"/>
                <a:gd name="T61" fmla="*/ 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3" h="279">
                  <a:moveTo>
                    <a:pt x="14" y="61"/>
                  </a:moveTo>
                  <a:lnTo>
                    <a:pt x="10" y="138"/>
                  </a:lnTo>
                  <a:lnTo>
                    <a:pt x="18" y="138"/>
                  </a:lnTo>
                  <a:lnTo>
                    <a:pt x="13" y="154"/>
                  </a:lnTo>
                  <a:lnTo>
                    <a:pt x="6" y="145"/>
                  </a:lnTo>
                  <a:lnTo>
                    <a:pt x="0" y="165"/>
                  </a:lnTo>
                  <a:lnTo>
                    <a:pt x="26" y="180"/>
                  </a:lnTo>
                  <a:lnTo>
                    <a:pt x="28" y="187"/>
                  </a:lnTo>
                  <a:lnTo>
                    <a:pt x="34" y="188"/>
                  </a:lnTo>
                  <a:lnTo>
                    <a:pt x="66" y="244"/>
                  </a:lnTo>
                  <a:lnTo>
                    <a:pt x="103" y="242"/>
                  </a:lnTo>
                  <a:lnTo>
                    <a:pt x="132" y="255"/>
                  </a:lnTo>
                  <a:lnTo>
                    <a:pt x="144" y="254"/>
                  </a:lnTo>
                  <a:lnTo>
                    <a:pt x="228" y="255"/>
                  </a:lnTo>
                  <a:lnTo>
                    <a:pt x="322" y="279"/>
                  </a:lnTo>
                  <a:lnTo>
                    <a:pt x="324" y="249"/>
                  </a:lnTo>
                  <a:lnTo>
                    <a:pt x="363" y="70"/>
                  </a:lnTo>
                  <a:lnTo>
                    <a:pt x="112" y="0"/>
                  </a:lnTo>
                  <a:lnTo>
                    <a:pt x="114" y="52"/>
                  </a:lnTo>
                  <a:lnTo>
                    <a:pt x="101" y="97"/>
                  </a:lnTo>
                  <a:lnTo>
                    <a:pt x="100" y="118"/>
                  </a:lnTo>
                  <a:lnTo>
                    <a:pt x="72" y="126"/>
                  </a:lnTo>
                  <a:lnTo>
                    <a:pt x="71" y="114"/>
                  </a:lnTo>
                  <a:lnTo>
                    <a:pt x="92" y="101"/>
                  </a:lnTo>
                  <a:lnTo>
                    <a:pt x="91" y="89"/>
                  </a:lnTo>
                  <a:lnTo>
                    <a:pt x="72" y="90"/>
                  </a:lnTo>
                  <a:lnTo>
                    <a:pt x="86" y="79"/>
                  </a:lnTo>
                  <a:lnTo>
                    <a:pt x="96" y="69"/>
                  </a:lnTo>
                  <a:lnTo>
                    <a:pt x="15" y="13"/>
                  </a:lnTo>
                  <a:lnTo>
                    <a:pt x="10" y="30"/>
                  </a:lnTo>
                  <a:lnTo>
                    <a:pt x="14" y="61"/>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7" name="Freeform 32"/>
            <p:cNvSpPr>
              <a:spLocks noEditPoints="1"/>
            </p:cNvSpPr>
            <p:nvPr/>
          </p:nvSpPr>
          <p:spPr bwMode="auto">
            <a:xfrm>
              <a:off x="4816475" y="3382963"/>
              <a:ext cx="590550" cy="458788"/>
            </a:xfrm>
            <a:custGeom>
              <a:avLst/>
              <a:gdLst>
                <a:gd name="T0" fmla="*/ 68 w 1379"/>
                <a:gd name="T1" fmla="*/ 474 h 961"/>
                <a:gd name="T2" fmla="*/ 95 w 1379"/>
                <a:gd name="T3" fmla="*/ 464 h 961"/>
                <a:gd name="T4" fmla="*/ 66 w 1379"/>
                <a:gd name="T5" fmla="*/ 543 h 961"/>
                <a:gd name="T6" fmla="*/ 54 w 1379"/>
                <a:gd name="T7" fmla="*/ 502 h 961"/>
                <a:gd name="T8" fmla="*/ 121 w 1379"/>
                <a:gd name="T9" fmla="*/ 598 h 961"/>
                <a:gd name="T10" fmla="*/ 120 w 1379"/>
                <a:gd name="T11" fmla="*/ 621 h 961"/>
                <a:gd name="T12" fmla="*/ 275 w 1379"/>
                <a:gd name="T13" fmla="*/ 817 h 961"/>
                <a:gd name="T14" fmla="*/ 404 w 1379"/>
                <a:gd name="T15" fmla="*/ 805 h 961"/>
                <a:gd name="T16" fmla="*/ 548 w 1379"/>
                <a:gd name="T17" fmla="*/ 844 h 961"/>
                <a:gd name="T18" fmla="*/ 1214 w 1379"/>
                <a:gd name="T19" fmla="*/ 929 h 961"/>
                <a:gd name="T20" fmla="*/ 1200 w 1379"/>
                <a:gd name="T21" fmla="*/ 839 h 961"/>
                <a:gd name="T22" fmla="*/ 428 w 1379"/>
                <a:gd name="T23" fmla="*/ 32 h 961"/>
                <a:gd name="T24" fmla="*/ 453 w 1379"/>
                <a:gd name="T25" fmla="*/ 193 h 961"/>
                <a:gd name="T26" fmla="*/ 403 w 1379"/>
                <a:gd name="T27" fmla="*/ 408 h 961"/>
                <a:gd name="T28" fmla="*/ 276 w 1379"/>
                <a:gd name="T29" fmla="*/ 447 h 961"/>
                <a:gd name="T30" fmla="*/ 271 w 1379"/>
                <a:gd name="T31" fmla="*/ 382 h 961"/>
                <a:gd name="T32" fmla="*/ 337 w 1379"/>
                <a:gd name="T33" fmla="*/ 313 h 961"/>
                <a:gd name="T34" fmla="*/ 268 w 1379"/>
                <a:gd name="T35" fmla="*/ 322 h 961"/>
                <a:gd name="T36" fmla="*/ 363 w 1379"/>
                <a:gd name="T37" fmla="*/ 232 h 961"/>
                <a:gd name="T38" fmla="*/ 87 w 1379"/>
                <a:gd name="T39" fmla="*/ 66 h 961"/>
                <a:gd name="T40" fmla="*/ 84 w 1379"/>
                <a:gd name="T41" fmla="*/ 216 h 961"/>
                <a:gd name="T42" fmla="*/ 57 w 1379"/>
                <a:gd name="T43" fmla="*/ 54 h 961"/>
                <a:gd name="T44" fmla="*/ 382 w 1379"/>
                <a:gd name="T45" fmla="*/ 231 h 961"/>
                <a:gd name="T46" fmla="*/ 345 w 1379"/>
                <a:gd name="T47" fmla="*/ 290 h 961"/>
                <a:gd name="T48" fmla="*/ 351 w 1379"/>
                <a:gd name="T49" fmla="*/ 295 h 961"/>
                <a:gd name="T50" fmla="*/ 366 w 1379"/>
                <a:gd name="T51" fmla="*/ 366 h 961"/>
                <a:gd name="T52" fmla="*/ 300 w 1379"/>
                <a:gd name="T53" fmla="*/ 431 h 961"/>
                <a:gd name="T54" fmla="*/ 371 w 1379"/>
                <a:gd name="T55" fmla="*/ 406 h 961"/>
                <a:gd name="T56" fmla="*/ 422 w 1379"/>
                <a:gd name="T57" fmla="*/ 183 h 961"/>
                <a:gd name="T58" fmla="*/ 422 w 1379"/>
                <a:gd name="T59" fmla="*/ 4 h 961"/>
                <a:gd name="T60" fmla="*/ 1377 w 1379"/>
                <a:gd name="T61" fmla="*/ 252 h 961"/>
                <a:gd name="T62" fmla="*/ 1226 w 1379"/>
                <a:gd name="T63" fmla="*/ 945 h 961"/>
                <a:gd name="T64" fmla="*/ 856 w 1379"/>
                <a:gd name="T65" fmla="*/ 879 h 961"/>
                <a:gd name="T66" fmla="*/ 505 w 1379"/>
                <a:gd name="T67" fmla="*/ 879 h 961"/>
                <a:gd name="T68" fmla="*/ 399 w 1379"/>
                <a:gd name="T69" fmla="*/ 836 h 961"/>
                <a:gd name="T70" fmla="*/ 127 w 1379"/>
                <a:gd name="T71" fmla="*/ 650 h 961"/>
                <a:gd name="T72" fmla="*/ 102 w 1379"/>
                <a:gd name="T73" fmla="*/ 639 h 961"/>
                <a:gd name="T74" fmla="*/ 10 w 1379"/>
                <a:gd name="T75" fmla="*/ 578 h 961"/>
                <a:gd name="T76" fmla="*/ 35 w 1379"/>
                <a:gd name="T77" fmla="*/ 482 h 961"/>
                <a:gd name="T78" fmla="*/ 48 w 1379"/>
                <a:gd name="T79" fmla="*/ 522 h 961"/>
                <a:gd name="T80" fmla="*/ 52 w 1379"/>
                <a:gd name="T81" fmla="*/ 489 h 961"/>
                <a:gd name="T82" fmla="*/ 53 w 1379"/>
                <a:gd name="T83" fmla="*/ 217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9" h="961">
                  <a:moveTo>
                    <a:pt x="84" y="216"/>
                  </a:moveTo>
                  <a:cubicBezTo>
                    <a:pt x="85" y="217"/>
                    <a:pt x="85" y="218"/>
                    <a:pt x="85" y="219"/>
                  </a:cubicBezTo>
                  <a:lnTo>
                    <a:pt x="68" y="474"/>
                  </a:lnTo>
                  <a:lnTo>
                    <a:pt x="52" y="457"/>
                  </a:lnTo>
                  <a:lnTo>
                    <a:pt x="82" y="457"/>
                  </a:lnTo>
                  <a:cubicBezTo>
                    <a:pt x="87" y="457"/>
                    <a:pt x="92" y="459"/>
                    <a:pt x="95" y="464"/>
                  </a:cubicBezTo>
                  <a:cubicBezTo>
                    <a:pt x="98" y="468"/>
                    <a:pt x="99" y="473"/>
                    <a:pt x="97" y="478"/>
                  </a:cubicBezTo>
                  <a:lnTo>
                    <a:pt x="78" y="533"/>
                  </a:lnTo>
                  <a:cubicBezTo>
                    <a:pt x="76" y="538"/>
                    <a:pt x="71" y="542"/>
                    <a:pt x="66" y="543"/>
                  </a:cubicBezTo>
                  <a:cubicBezTo>
                    <a:pt x="60" y="544"/>
                    <a:pt x="54" y="542"/>
                    <a:pt x="50" y="538"/>
                  </a:cubicBezTo>
                  <a:lnTo>
                    <a:pt x="26" y="508"/>
                  </a:lnTo>
                  <a:lnTo>
                    <a:pt x="54" y="502"/>
                  </a:lnTo>
                  <a:lnTo>
                    <a:pt x="33" y="568"/>
                  </a:lnTo>
                  <a:lnTo>
                    <a:pt x="25" y="549"/>
                  </a:lnTo>
                  <a:lnTo>
                    <a:pt x="121" y="598"/>
                  </a:lnTo>
                  <a:cubicBezTo>
                    <a:pt x="126" y="601"/>
                    <a:pt x="129" y="605"/>
                    <a:pt x="130" y="610"/>
                  </a:cubicBezTo>
                  <a:lnTo>
                    <a:pt x="134" y="635"/>
                  </a:lnTo>
                  <a:lnTo>
                    <a:pt x="120" y="621"/>
                  </a:lnTo>
                  <a:lnTo>
                    <a:pt x="143" y="625"/>
                  </a:lnTo>
                  <a:cubicBezTo>
                    <a:pt x="148" y="626"/>
                    <a:pt x="151" y="628"/>
                    <a:pt x="154" y="632"/>
                  </a:cubicBezTo>
                  <a:lnTo>
                    <a:pt x="275" y="817"/>
                  </a:lnTo>
                  <a:lnTo>
                    <a:pt x="261" y="810"/>
                  </a:lnTo>
                  <a:lnTo>
                    <a:pt x="397" y="804"/>
                  </a:lnTo>
                  <a:cubicBezTo>
                    <a:pt x="400" y="804"/>
                    <a:pt x="402" y="804"/>
                    <a:pt x="404" y="805"/>
                  </a:cubicBezTo>
                  <a:lnTo>
                    <a:pt x="510" y="849"/>
                  </a:lnTo>
                  <a:lnTo>
                    <a:pt x="503" y="847"/>
                  </a:lnTo>
                  <a:lnTo>
                    <a:pt x="548" y="844"/>
                  </a:lnTo>
                  <a:lnTo>
                    <a:pt x="860" y="847"/>
                  </a:lnTo>
                  <a:cubicBezTo>
                    <a:pt x="861" y="847"/>
                    <a:pt x="862" y="848"/>
                    <a:pt x="863" y="848"/>
                  </a:cubicBezTo>
                  <a:lnTo>
                    <a:pt x="1214" y="929"/>
                  </a:lnTo>
                  <a:lnTo>
                    <a:pt x="1194" y="944"/>
                  </a:lnTo>
                  <a:lnTo>
                    <a:pt x="1200" y="842"/>
                  </a:lnTo>
                  <a:cubicBezTo>
                    <a:pt x="1200" y="841"/>
                    <a:pt x="1200" y="840"/>
                    <a:pt x="1200" y="839"/>
                  </a:cubicBezTo>
                  <a:lnTo>
                    <a:pt x="1346" y="245"/>
                  </a:lnTo>
                  <a:lnTo>
                    <a:pt x="1358" y="264"/>
                  </a:lnTo>
                  <a:lnTo>
                    <a:pt x="428" y="32"/>
                  </a:lnTo>
                  <a:lnTo>
                    <a:pt x="448" y="16"/>
                  </a:lnTo>
                  <a:lnTo>
                    <a:pt x="454" y="188"/>
                  </a:lnTo>
                  <a:cubicBezTo>
                    <a:pt x="454" y="189"/>
                    <a:pt x="454" y="191"/>
                    <a:pt x="453" y="193"/>
                  </a:cubicBezTo>
                  <a:lnTo>
                    <a:pt x="406" y="342"/>
                  </a:lnTo>
                  <a:lnTo>
                    <a:pt x="406" y="338"/>
                  </a:lnTo>
                  <a:lnTo>
                    <a:pt x="403" y="408"/>
                  </a:lnTo>
                  <a:cubicBezTo>
                    <a:pt x="402" y="415"/>
                    <a:pt x="397" y="421"/>
                    <a:pt x="391" y="422"/>
                  </a:cubicBezTo>
                  <a:lnTo>
                    <a:pt x="288" y="449"/>
                  </a:lnTo>
                  <a:cubicBezTo>
                    <a:pt x="284" y="450"/>
                    <a:pt x="279" y="449"/>
                    <a:pt x="276" y="447"/>
                  </a:cubicBezTo>
                  <a:cubicBezTo>
                    <a:pt x="272" y="444"/>
                    <a:pt x="269" y="440"/>
                    <a:pt x="269" y="436"/>
                  </a:cubicBezTo>
                  <a:lnTo>
                    <a:pt x="263" y="398"/>
                  </a:lnTo>
                  <a:cubicBezTo>
                    <a:pt x="262" y="391"/>
                    <a:pt x="265" y="385"/>
                    <a:pt x="271" y="382"/>
                  </a:cubicBezTo>
                  <a:lnTo>
                    <a:pt x="351" y="338"/>
                  </a:lnTo>
                  <a:lnTo>
                    <a:pt x="342" y="354"/>
                  </a:lnTo>
                  <a:lnTo>
                    <a:pt x="337" y="313"/>
                  </a:lnTo>
                  <a:lnTo>
                    <a:pt x="354" y="327"/>
                  </a:lnTo>
                  <a:lnTo>
                    <a:pt x="284" y="332"/>
                  </a:lnTo>
                  <a:cubicBezTo>
                    <a:pt x="277" y="333"/>
                    <a:pt x="270" y="329"/>
                    <a:pt x="268" y="322"/>
                  </a:cubicBezTo>
                  <a:cubicBezTo>
                    <a:pt x="265" y="315"/>
                    <a:pt x="267" y="308"/>
                    <a:pt x="273" y="304"/>
                  </a:cubicBezTo>
                  <a:lnTo>
                    <a:pt x="326" y="264"/>
                  </a:lnTo>
                  <a:lnTo>
                    <a:pt x="363" y="232"/>
                  </a:lnTo>
                  <a:lnTo>
                    <a:pt x="365" y="258"/>
                  </a:lnTo>
                  <a:lnTo>
                    <a:pt x="64" y="73"/>
                  </a:lnTo>
                  <a:lnTo>
                    <a:pt x="87" y="66"/>
                  </a:lnTo>
                  <a:lnTo>
                    <a:pt x="66" y="120"/>
                  </a:lnTo>
                  <a:lnTo>
                    <a:pt x="67" y="112"/>
                  </a:lnTo>
                  <a:lnTo>
                    <a:pt x="84" y="216"/>
                  </a:lnTo>
                  <a:close/>
                  <a:moveTo>
                    <a:pt x="36" y="117"/>
                  </a:moveTo>
                  <a:cubicBezTo>
                    <a:pt x="35" y="114"/>
                    <a:pt x="36" y="111"/>
                    <a:pt x="37" y="109"/>
                  </a:cubicBezTo>
                  <a:lnTo>
                    <a:pt x="57" y="54"/>
                  </a:lnTo>
                  <a:cubicBezTo>
                    <a:pt x="59" y="50"/>
                    <a:pt x="63" y="46"/>
                    <a:pt x="67" y="45"/>
                  </a:cubicBezTo>
                  <a:cubicBezTo>
                    <a:pt x="72" y="43"/>
                    <a:pt x="77" y="44"/>
                    <a:pt x="81" y="46"/>
                  </a:cubicBezTo>
                  <a:lnTo>
                    <a:pt x="382" y="231"/>
                  </a:lnTo>
                  <a:cubicBezTo>
                    <a:pt x="386" y="234"/>
                    <a:pt x="389" y="238"/>
                    <a:pt x="389" y="243"/>
                  </a:cubicBezTo>
                  <a:cubicBezTo>
                    <a:pt x="390" y="249"/>
                    <a:pt x="388" y="254"/>
                    <a:pt x="384" y="257"/>
                  </a:cubicBezTo>
                  <a:lnTo>
                    <a:pt x="345" y="290"/>
                  </a:lnTo>
                  <a:lnTo>
                    <a:pt x="292" y="329"/>
                  </a:lnTo>
                  <a:lnTo>
                    <a:pt x="281" y="300"/>
                  </a:lnTo>
                  <a:lnTo>
                    <a:pt x="351" y="295"/>
                  </a:lnTo>
                  <a:cubicBezTo>
                    <a:pt x="360" y="294"/>
                    <a:pt x="367" y="300"/>
                    <a:pt x="368" y="309"/>
                  </a:cubicBezTo>
                  <a:lnTo>
                    <a:pt x="374" y="350"/>
                  </a:lnTo>
                  <a:cubicBezTo>
                    <a:pt x="375" y="357"/>
                    <a:pt x="372" y="363"/>
                    <a:pt x="366" y="366"/>
                  </a:cubicBezTo>
                  <a:lnTo>
                    <a:pt x="286" y="410"/>
                  </a:lnTo>
                  <a:lnTo>
                    <a:pt x="295" y="393"/>
                  </a:lnTo>
                  <a:lnTo>
                    <a:pt x="300" y="431"/>
                  </a:lnTo>
                  <a:lnTo>
                    <a:pt x="280" y="418"/>
                  </a:lnTo>
                  <a:lnTo>
                    <a:pt x="383" y="391"/>
                  </a:lnTo>
                  <a:lnTo>
                    <a:pt x="371" y="406"/>
                  </a:lnTo>
                  <a:lnTo>
                    <a:pt x="374" y="336"/>
                  </a:lnTo>
                  <a:cubicBezTo>
                    <a:pt x="374" y="335"/>
                    <a:pt x="375" y="334"/>
                    <a:pt x="375" y="332"/>
                  </a:cubicBezTo>
                  <a:lnTo>
                    <a:pt x="422" y="183"/>
                  </a:lnTo>
                  <a:lnTo>
                    <a:pt x="422" y="189"/>
                  </a:lnTo>
                  <a:lnTo>
                    <a:pt x="416" y="17"/>
                  </a:lnTo>
                  <a:cubicBezTo>
                    <a:pt x="416" y="12"/>
                    <a:pt x="418" y="7"/>
                    <a:pt x="422" y="4"/>
                  </a:cubicBezTo>
                  <a:cubicBezTo>
                    <a:pt x="426" y="1"/>
                    <a:pt x="431" y="0"/>
                    <a:pt x="436" y="1"/>
                  </a:cubicBezTo>
                  <a:lnTo>
                    <a:pt x="1365" y="233"/>
                  </a:lnTo>
                  <a:cubicBezTo>
                    <a:pt x="1374" y="235"/>
                    <a:pt x="1379" y="244"/>
                    <a:pt x="1377" y="252"/>
                  </a:cubicBezTo>
                  <a:lnTo>
                    <a:pt x="1231" y="846"/>
                  </a:lnTo>
                  <a:lnTo>
                    <a:pt x="1232" y="844"/>
                  </a:lnTo>
                  <a:lnTo>
                    <a:pt x="1226" y="945"/>
                  </a:lnTo>
                  <a:cubicBezTo>
                    <a:pt x="1226" y="950"/>
                    <a:pt x="1223" y="954"/>
                    <a:pt x="1220" y="957"/>
                  </a:cubicBezTo>
                  <a:cubicBezTo>
                    <a:pt x="1216" y="960"/>
                    <a:pt x="1211" y="961"/>
                    <a:pt x="1206" y="960"/>
                  </a:cubicBezTo>
                  <a:lnTo>
                    <a:pt x="856" y="879"/>
                  </a:lnTo>
                  <a:lnTo>
                    <a:pt x="860" y="879"/>
                  </a:lnTo>
                  <a:lnTo>
                    <a:pt x="551" y="876"/>
                  </a:lnTo>
                  <a:lnTo>
                    <a:pt x="505" y="879"/>
                  </a:lnTo>
                  <a:cubicBezTo>
                    <a:pt x="503" y="880"/>
                    <a:pt x="500" y="879"/>
                    <a:pt x="498" y="878"/>
                  </a:cubicBezTo>
                  <a:lnTo>
                    <a:pt x="392" y="835"/>
                  </a:lnTo>
                  <a:lnTo>
                    <a:pt x="399" y="836"/>
                  </a:lnTo>
                  <a:lnTo>
                    <a:pt x="262" y="842"/>
                  </a:lnTo>
                  <a:cubicBezTo>
                    <a:pt x="257" y="842"/>
                    <a:pt x="251" y="839"/>
                    <a:pt x="248" y="834"/>
                  </a:cubicBezTo>
                  <a:lnTo>
                    <a:pt x="127" y="650"/>
                  </a:lnTo>
                  <a:lnTo>
                    <a:pt x="138" y="657"/>
                  </a:lnTo>
                  <a:lnTo>
                    <a:pt x="115" y="653"/>
                  </a:lnTo>
                  <a:cubicBezTo>
                    <a:pt x="108" y="652"/>
                    <a:pt x="103" y="646"/>
                    <a:pt x="102" y="639"/>
                  </a:cubicBezTo>
                  <a:lnTo>
                    <a:pt x="98" y="615"/>
                  </a:lnTo>
                  <a:lnTo>
                    <a:pt x="107" y="627"/>
                  </a:lnTo>
                  <a:lnTo>
                    <a:pt x="10" y="578"/>
                  </a:lnTo>
                  <a:cubicBezTo>
                    <a:pt x="3" y="574"/>
                    <a:pt x="0" y="566"/>
                    <a:pt x="2" y="559"/>
                  </a:cubicBezTo>
                  <a:lnTo>
                    <a:pt x="23" y="493"/>
                  </a:lnTo>
                  <a:cubicBezTo>
                    <a:pt x="25" y="487"/>
                    <a:pt x="30" y="483"/>
                    <a:pt x="35" y="482"/>
                  </a:cubicBezTo>
                  <a:cubicBezTo>
                    <a:pt x="41" y="481"/>
                    <a:pt x="47" y="483"/>
                    <a:pt x="51" y="487"/>
                  </a:cubicBezTo>
                  <a:lnTo>
                    <a:pt x="75" y="518"/>
                  </a:lnTo>
                  <a:lnTo>
                    <a:pt x="48" y="522"/>
                  </a:lnTo>
                  <a:lnTo>
                    <a:pt x="67" y="468"/>
                  </a:lnTo>
                  <a:lnTo>
                    <a:pt x="82" y="489"/>
                  </a:lnTo>
                  <a:lnTo>
                    <a:pt x="52" y="489"/>
                  </a:lnTo>
                  <a:cubicBezTo>
                    <a:pt x="47" y="489"/>
                    <a:pt x="43" y="487"/>
                    <a:pt x="40" y="484"/>
                  </a:cubicBezTo>
                  <a:cubicBezTo>
                    <a:pt x="37" y="481"/>
                    <a:pt x="35" y="476"/>
                    <a:pt x="36" y="472"/>
                  </a:cubicBezTo>
                  <a:lnTo>
                    <a:pt x="53" y="217"/>
                  </a:lnTo>
                  <a:lnTo>
                    <a:pt x="53" y="221"/>
                  </a:lnTo>
                  <a:lnTo>
                    <a:pt x="36" y="11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8" name="Freeform 33"/>
            <p:cNvSpPr>
              <a:spLocks/>
            </p:cNvSpPr>
            <p:nvPr/>
          </p:nvSpPr>
          <p:spPr bwMode="auto">
            <a:xfrm>
              <a:off x="4672013" y="3659188"/>
              <a:ext cx="685800" cy="617538"/>
            </a:xfrm>
            <a:custGeom>
              <a:avLst/>
              <a:gdLst>
                <a:gd name="T0" fmla="*/ 0 w 432"/>
                <a:gd name="T1" fmla="*/ 290 h 389"/>
                <a:gd name="T2" fmla="*/ 19 w 432"/>
                <a:gd name="T3" fmla="*/ 192 h 389"/>
                <a:gd name="T4" fmla="*/ 41 w 432"/>
                <a:gd name="T5" fmla="*/ 163 h 389"/>
                <a:gd name="T6" fmla="*/ 94 w 432"/>
                <a:gd name="T7" fmla="*/ 0 h 389"/>
                <a:gd name="T8" fmla="*/ 121 w 432"/>
                <a:gd name="T9" fmla="*/ 8 h 389"/>
                <a:gd name="T10" fmla="*/ 123 w 432"/>
                <a:gd name="T11" fmla="*/ 15 h 389"/>
                <a:gd name="T12" fmla="*/ 129 w 432"/>
                <a:gd name="T13" fmla="*/ 16 h 389"/>
                <a:gd name="T14" fmla="*/ 161 w 432"/>
                <a:gd name="T15" fmla="*/ 72 h 389"/>
                <a:gd name="T16" fmla="*/ 198 w 432"/>
                <a:gd name="T17" fmla="*/ 71 h 389"/>
                <a:gd name="T18" fmla="*/ 227 w 432"/>
                <a:gd name="T19" fmla="*/ 85 h 389"/>
                <a:gd name="T20" fmla="*/ 239 w 432"/>
                <a:gd name="T21" fmla="*/ 81 h 389"/>
                <a:gd name="T22" fmla="*/ 323 w 432"/>
                <a:gd name="T23" fmla="*/ 85 h 389"/>
                <a:gd name="T24" fmla="*/ 417 w 432"/>
                <a:gd name="T25" fmla="*/ 108 h 389"/>
                <a:gd name="T26" fmla="*/ 421 w 432"/>
                <a:gd name="T27" fmla="*/ 121 h 389"/>
                <a:gd name="T28" fmla="*/ 432 w 432"/>
                <a:gd name="T29" fmla="*/ 137 h 389"/>
                <a:gd name="T30" fmla="*/ 401 w 432"/>
                <a:gd name="T31" fmla="*/ 191 h 389"/>
                <a:gd name="T32" fmla="*/ 381 w 432"/>
                <a:gd name="T33" fmla="*/ 211 h 389"/>
                <a:gd name="T34" fmla="*/ 378 w 432"/>
                <a:gd name="T35" fmla="*/ 224 h 389"/>
                <a:gd name="T36" fmla="*/ 389 w 432"/>
                <a:gd name="T37" fmla="*/ 240 h 389"/>
                <a:gd name="T38" fmla="*/ 376 w 432"/>
                <a:gd name="T39" fmla="*/ 271 h 389"/>
                <a:gd name="T40" fmla="*/ 349 w 432"/>
                <a:gd name="T41" fmla="*/ 389 h 389"/>
                <a:gd name="T42" fmla="*/ 205 w 432"/>
                <a:gd name="T43" fmla="*/ 351 h 389"/>
                <a:gd name="T44" fmla="*/ 0 w 432"/>
                <a:gd name="T45" fmla="*/ 29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2" h="389">
                  <a:moveTo>
                    <a:pt x="0" y="290"/>
                  </a:moveTo>
                  <a:lnTo>
                    <a:pt x="19" y="192"/>
                  </a:lnTo>
                  <a:lnTo>
                    <a:pt x="41" y="163"/>
                  </a:lnTo>
                  <a:lnTo>
                    <a:pt x="94" y="0"/>
                  </a:lnTo>
                  <a:lnTo>
                    <a:pt x="121" y="8"/>
                  </a:lnTo>
                  <a:lnTo>
                    <a:pt x="123" y="15"/>
                  </a:lnTo>
                  <a:lnTo>
                    <a:pt x="129" y="16"/>
                  </a:lnTo>
                  <a:lnTo>
                    <a:pt x="161" y="72"/>
                  </a:lnTo>
                  <a:lnTo>
                    <a:pt x="198" y="71"/>
                  </a:lnTo>
                  <a:lnTo>
                    <a:pt x="227" y="85"/>
                  </a:lnTo>
                  <a:lnTo>
                    <a:pt x="239" y="81"/>
                  </a:lnTo>
                  <a:lnTo>
                    <a:pt x="323" y="85"/>
                  </a:lnTo>
                  <a:lnTo>
                    <a:pt x="417" y="108"/>
                  </a:lnTo>
                  <a:lnTo>
                    <a:pt x="421" y="121"/>
                  </a:lnTo>
                  <a:lnTo>
                    <a:pt x="432" y="137"/>
                  </a:lnTo>
                  <a:lnTo>
                    <a:pt x="401" y="191"/>
                  </a:lnTo>
                  <a:lnTo>
                    <a:pt x="381" y="211"/>
                  </a:lnTo>
                  <a:lnTo>
                    <a:pt x="378" y="224"/>
                  </a:lnTo>
                  <a:lnTo>
                    <a:pt x="389" y="240"/>
                  </a:lnTo>
                  <a:lnTo>
                    <a:pt x="376" y="271"/>
                  </a:lnTo>
                  <a:lnTo>
                    <a:pt x="349" y="389"/>
                  </a:lnTo>
                  <a:lnTo>
                    <a:pt x="205" y="351"/>
                  </a:lnTo>
                  <a:lnTo>
                    <a:pt x="0" y="29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9" name="Freeform 34"/>
            <p:cNvSpPr>
              <a:spLocks noEditPoints="1"/>
            </p:cNvSpPr>
            <p:nvPr/>
          </p:nvSpPr>
          <p:spPr bwMode="auto">
            <a:xfrm>
              <a:off x="4665663" y="3649663"/>
              <a:ext cx="700088" cy="636588"/>
            </a:xfrm>
            <a:custGeom>
              <a:avLst/>
              <a:gdLst>
                <a:gd name="T0" fmla="*/ 2 w 1635"/>
                <a:gd name="T1" fmla="*/ 980 h 1331"/>
                <a:gd name="T2" fmla="*/ 75 w 1635"/>
                <a:gd name="T3" fmla="*/ 646 h 1331"/>
                <a:gd name="T4" fmla="*/ 152 w 1635"/>
                <a:gd name="T5" fmla="*/ 554 h 1331"/>
                <a:gd name="T6" fmla="*/ 367 w 1635"/>
                <a:gd name="T7" fmla="*/ 2 h 1331"/>
                <a:gd name="T8" fmla="*/ 481 w 1635"/>
                <a:gd name="T9" fmla="*/ 42 h 1331"/>
                <a:gd name="T10" fmla="*/ 473 w 1635"/>
                <a:gd name="T11" fmla="*/ 53 h 1331"/>
                <a:gd name="T12" fmla="*/ 507 w 1635"/>
                <a:gd name="T13" fmla="*/ 64 h 1331"/>
                <a:gd name="T14" fmla="*/ 614 w 1635"/>
                <a:gd name="T15" fmla="*/ 242 h 1331"/>
                <a:gd name="T16" fmla="*/ 757 w 1635"/>
                <a:gd name="T17" fmla="*/ 241 h 1331"/>
                <a:gd name="T18" fmla="*/ 852 w 1635"/>
                <a:gd name="T19" fmla="*/ 284 h 1331"/>
                <a:gd name="T20" fmla="*/ 902 w 1635"/>
                <a:gd name="T21" fmla="*/ 272 h 1331"/>
                <a:gd name="T22" fmla="*/ 1217 w 1635"/>
                <a:gd name="T23" fmla="*/ 284 h 1331"/>
                <a:gd name="T24" fmla="*/ 1576 w 1635"/>
                <a:gd name="T25" fmla="*/ 372 h 1331"/>
                <a:gd name="T26" fmla="*/ 1591 w 1635"/>
                <a:gd name="T27" fmla="*/ 411 h 1331"/>
                <a:gd name="T28" fmla="*/ 1631 w 1635"/>
                <a:gd name="T29" fmla="*/ 483 h 1331"/>
                <a:gd name="T30" fmla="*/ 1513 w 1635"/>
                <a:gd name="T31" fmla="*/ 666 h 1331"/>
                <a:gd name="T32" fmla="*/ 1442 w 1635"/>
                <a:gd name="T33" fmla="*/ 722 h 1331"/>
                <a:gd name="T34" fmla="*/ 1430 w 1635"/>
                <a:gd name="T35" fmla="*/ 754 h 1331"/>
                <a:gd name="T36" fmla="*/ 1473 w 1635"/>
                <a:gd name="T37" fmla="*/ 822 h 1331"/>
                <a:gd name="T38" fmla="*/ 1425 w 1635"/>
                <a:gd name="T39" fmla="*/ 925 h 1331"/>
                <a:gd name="T40" fmla="*/ 1306 w 1635"/>
                <a:gd name="T41" fmla="*/ 1329 h 1331"/>
                <a:gd name="T42" fmla="*/ 13 w 1635"/>
                <a:gd name="T43" fmla="*/ 999 h 1331"/>
                <a:gd name="T44" fmla="*/ 1313 w 1635"/>
                <a:gd name="T45" fmla="*/ 1298 h 1331"/>
                <a:gd name="T46" fmla="*/ 1394 w 1635"/>
                <a:gd name="T47" fmla="*/ 917 h 1331"/>
                <a:gd name="T48" fmla="*/ 1444 w 1635"/>
                <a:gd name="T49" fmla="*/ 808 h 1331"/>
                <a:gd name="T50" fmla="*/ 1405 w 1635"/>
                <a:gd name="T51" fmla="*/ 774 h 1331"/>
                <a:gd name="T52" fmla="*/ 1411 w 1635"/>
                <a:gd name="T53" fmla="*/ 715 h 1331"/>
                <a:gd name="T54" fmla="*/ 1492 w 1635"/>
                <a:gd name="T55" fmla="*/ 642 h 1331"/>
                <a:gd name="T56" fmla="*/ 1604 w 1635"/>
                <a:gd name="T57" fmla="*/ 465 h 1331"/>
                <a:gd name="T58" fmla="*/ 1565 w 1635"/>
                <a:gd name="T59" fmla="*/ 431 h 1331"/>
                <a:gd name="T60" fmla="*/ 1546 w 1635"/>
                <a:gd name="T61" fmla="*/ 383 h 1331"/>
                <a:gd name="T62" fmla="*/ 1210 w 1635"/>
                <a:gd name="T63" fmla="*/ 315 h 1331"/>
                <a:gd name="T64" fmla="*/ 901 w 1635"/>
                <a:gd name="T65" fmla="*/ 304 h 1331"/>
                <a:gd name="T66" fmla="*/ 860 w 1635"/>
                <a:gd name="T67" fmla="*/ 315 h 1331"/>
                <a:gd name="T68" fmla="*/ 744 w 1635"/>
                <a:gd name="T69" fmla="*/ 271 h 1331"/>
                <a:gd name="T70" fmla="*/ 615 w 1635"/>
                <a:gd name="T71" fmla="*/ 274 h 1331"/>
                <a:gd name="T72" fmla="*/ 480 w 1635"/>
                <a:gd name="T73" fmla="*/ 81 h 1331"/>
                <a:gd name="T74" fmla="*/ 468 w 1635"/>
                <a:gd name="T75" fmla="*/ 84 h 1331"/>
                <a:gd name="T76" fmla="*/ 450 w 1635"/>
                <a:gd name="T77" fmla="*/ 50 h 1331"/>
                <a:gd name="T78" fmla="*/ 359 w 1635"/>
                <a:gd name="T79" fmla="*/ 33 h 1331"/>
                <a:gd name="T80" fmla="*/ 182 w 1635"/>
                <a:gd name="T81" fmla="*/ 565 h 1331"/>
                <a:gd name="T82" fmla="*/ 100 w 1635"/>
                <a:gd name="T83" fmla="*/ 666 h 1331"/>
                <a:gd name="T84" fmla="*/ 33 w 1635"/>
                <a:gd name="T85" fmla="*/ 987 h 1331"/>
                <a:gd name="T86" fmla="*/ 779 w 1635"/>
                <a:gd name="T87" fmla="*/ 1171 h 1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35" h="1331">
                  <a:moveTo>
                    <a:pt x="13" y="999"/>
                  </a:moveTo>
                  <a:cubicBezTo>
                    <a:pt x="5" y="997"/>
                    <a:pt x="0" y="989"/>
                    <a:pt x="2" y="980"/>
                  </a:cubicBezTo>
                  <a:lnTo>
                    <a:pt x="72" y="653"/>
                  </a:lnTo>
                  <a:cubicBezTo>
                    <a:pt x="72" y="650"/>
                    <a:pt x="73" y="648"/>
                    <a:pt x="75" y="646"/>
                  </a:cubicBezTo>
                  <a:lnTo>
                    <a:pt x="154" y="549"/>
                  </a:lnTo>
                  <a:lnTo>
                    <a:pt x="152" y="554"/>
                  </a:lnTo>
                  <a:lnTo>
                    <a:pt x="348" y="12"/>
                  </a:lnTo>
                  <a:cubicBezTo>
                    <a:pt x="351" y="4"/>
                    <a:pt x="359" y="0"/>
                    <a:pt x="367" y="2"/>
                  </a:cubicBezTo>
                  <a:lnTo>
                    <a:pt x="469" y="30"/>
                  </a:lnTo>
                  <a:cubicBezTo>
                    <a:pt x="475" y="32"/>
                    <a:pt x="479" y="36"/>
                    <a:pt x="481" y="42"/>
                  </a:cubicBezTo>
                  <a:lnTo>
                    <a:pt x="486" y="65"/>
                  </a:lnTo>
                  <a:lnTo>
                    <a:pt x="473" y="53"/>
                  </a:lnTo>
                  <a:lnTo>
                    <a:pt x="496" y="57"/>
                  </a:lnTo>
                  <a:cubicBezTo>
                    <a:pt x="501" y="57"/>
                    <a:pt x="504" y="60"/>
                    <a:pt x="507" y="64"/>
                  </a:cubicBezTo>
                  <a:lnTo>
                    <a:pt x="628" y="249"/>
                  </a:lnTo>
                  <a:lnTo>
                    <a:pt x="614" y="242"/>
                  </a:lnTo>
                  <a:lnTo>
                    <a:pt x="750" y="240"/>
                  </a:lnTo>
                  <a:cubicBezTo>
                    <a:pt x="752" y="240"/>
                    <a:pt x="754" y="241"/>
                    <a:pt x="757" y="241"/>
                  </a:cubicBezTo>
                  <a:lnTo>
                    <a:pt x="862" y="285"/>
                  </a:lnTo>
                  <a:lnTo>
                    <a:pt x="852" y="284"/>
                  </a:lnTo>
                  <a:lnTo>
                    <a:pt x="898" y="273"/>
                  </a:lnTo>
                  <a:cubicBezTo>
                    <a:pt x="899" y="273"/>
                    <a:pt x="901" y="272"/>
                    <a:pt x="902" y="272"/>
                  </a:cubicBezTo>
                  <a:lnTo>
                    <a:pt x="1214" y="284"/>
                  </a:lnTo>
                  <a:cubicBezTo>
                    <a:pt x="1215" y="284"/>
                    <a:pt x="1216" y="284"/>
                    <a:pt x="1217" y="284"/>
                  </a:cubicBezTo>
                  <a:lnTo>
                    <a:pt x="1564" y="362"/>
                  </a:lnTo>
                  <a:cubicBezTo>
                    <a:pt x="1569" y="363"/>
                    <a:pt x="1574" y="367"/>
                    <a:pt x="1576" y="372"/>
                  </a:cubicBezTo>
                  <a:lnTo>
                    <a:pt x="1593" y="415"/>
                  </a:lnTo>
                  <a:lnTo>
                    <a:pt x="1591" y="411"/>
                  </a:lnTo>
                  <a:lnTo>
                    <a:pt x="1630" y="465"/>
                  </a:lnTo>
                  <a:cubicBezTo>
                    <a:pt x="1634" y="470"/>
                    <a:pt x="1635" y="477"/>
                    <a:pt x="1631" y="483"/>
                  </a:cubicBezTo>
                  <a:lnTo>
                    <a:pt x="1516" y="663"/>
                  </a:lnTo>
                  <a:cubicBezTo>
                    <a:pt x="1515" y="664"/>
                    <a:pt x="1514" y="665"/>
                    <a:pt x="1513" y="666"/>
                  </a:cubicBezTo>
                  <a:lnTo>
                    <a:pt x="1437" y="731"/>
                  </a:lnTo>
                  <a:lnTo>
                    <a:pt x="1442" y="722"/>
                  </a:lnTo>
                  <a:lnTo>
                    <a:pt x="1433" y="767"/>
                  </a:lnTo>
                  <a:lnTo>
                    <a:pt x="1430" y="754"/>
                  </a:lnTo>
                  <a:lnTo>
                    <a:pt x="1471" y="805"/>
                  </a:lnTo>
                  <a:cubicBezTo>
                    <a:pt x="1475" y="810"/>
                    <a:pt x="1476" y="816"/>
                    <a:pt x="1473" y="822"/>
                  </a:cubicBezTo>
                  <a:lnTo>
                    <a:pt x="1424" y="928"/>
                  </a:lnTo>
                  <a:lnTo>
                    <a:pt x="1425" y="925"/>
                  </a:lnTo>
                  <a:lnTo>
                    <a:pt x="1325" y="1317"/>
                  </a:lnTo>
                  <a:cubicBezTo>
                    <a:pt x="1323" y="1326"/>
                    <a:pt x="1314" y="1331"/>
                    <a:pt x="1306" y="1329"/>
                  </a:cubicBezTo>
                  <a:lnTo>
                    <a:pt x="771" y="1202"/>
                  </a:lnTo>
                  <a:lnTo>
                    <a:pt x="13" y="999"/>
                  </a:lnTo>
                  <a:close/>
                  <a:moveTo>
                    <a:pt x="779" y="1171"/>
                  </a:moveTo>
                  <a:lnTo>
                    <a:pt x="1313" y="1298"/>
                  </a:lnTo>
                  <a:lnTo>
                    <a:pt x="1294" y="1310"/>
                  </a:lnTo>
                  <a:lnTo>
                    <a:pt x="1394" y="917"/>
                  </a:lnTo>
                  <a:cubicBezTo>
                    <a:pt x="1394" y="916"/>
                    <a:pt x="1395" y="915"/>
                    <a:pt x="1395" y="915"/>
                  </a:cubicBezTo>
                  <a:lnTo>
                    <a:pt x="1444" y="808"/>
                  </a:lnTo>
                  <a:lnTo>
                    <a:pt x="1446" y="825"/>
                  </a:lnTo>
                  <a:lnTo>
                    <a:pt x="1405" y="774"/>
                  </a:lnTo>
                  <a:cubicBezTo>
                    <a:pt x="1402" y="770"/>
                    <a:pt x="1401" y="765"/>
                    <a:pt x="1402" y="761"/>
                  </a:cubicBezTo>
                  <a:lnTo>
                    <a:pt x="1411" y="715"/>
                  </a:lnTo>
                  <a:cubicBezTo>
                    <a:pt x="1412" y="712"/>
                    <a:pt x="1414" y="709"/>
                    <a:pt x="1416" y="706"/>
                  </a:cubicBezTo>
                  <a:lnTo>
                    <a:pt x="1492" y="642"/>
                  </a:lnTo>
                  <a:lnTo>
                    <a:pt x="1489" y="645"/>
                  </a:lnTo>
                  <a:lnTo>
                    <a:pt x="1604" y="465"/>
                  </a:lnTo>
                  <a:lnTo>
                    <a:pt x="1605" y="484"/>
                  </a:lnTo>
                  <a:lnTo>
                    <a:pt x="1565" y="431"/>
                  </a:lnTo>
                  <a:cubicBezTo>
                    <a:pt x="1564" y="429"/>
                    <a:pt x="1563" y="428"/>
                    <a:pt x="1563" y="427"/>
                  </a:cubicBezTo>
                  <a:lnTo>
                    <a:pt x="1546" y="383"/>
                  </a:lnTo>
                  <a:lnTo>
                    <a:pt x="1557" y="393"/>
                  </a:lnTo>
                  <a:lnTo>
                    <a:pt x="1210" y="315"/>
                  </a:lnTo>
                  <a:lnTo>
                    <a:pt x="1213" y="316"/>
                  </a:lnTo>
                  <a:lnTo>
                    <a:pt x="901" y="304"/>
                  </a:lnTo>
                  <a:lnTo>
                    <a:pt x="905" y="304"/>
                  </a:lnTo>
                  <a:lnTo>
                    <a:pt x="860" y="315"/>
                  </a:lnTo>
                  <a:cubicBezTo>
                    <a:pt x="857" y="316"/>
                    <a:pt x="853" y="316"/>
                    <a:pt x="850" y="315"/>
                  </a:cubicBezTo>
                  <a:lnTo>
                    <a:pt x="744" y="271"/>
                  </a:lnTo>
                  <a:lnTo>
                    <a:pt x="751" y="272"/>
                  </a:lnTo>
                  <a:lnTo>
                    <a:pt x="615" y="274"/>
                  </a:lnTo>
                  <a:cubicBezTo>
                    <a:pt x="609" y="274"/>
                    <a:pt x="604" y="271"/>
                    <a:pt x="601" y="267"/>
                  </a:cubicBezTo>
                  <a:lnTo>
                    <a:pt x="480" y="81"/>
                  </a:lnTo>
                  <a:lnTo>
                    <a:pt x="491" y="88"/>
                  </a:lnTo>
                  <a:lnTo>
                    <a:pt x="468" y="84"/>
                  </a:lnTo>
                  <a:cubicBezTo>
                    <a:pt x="462" y="83"/>
                    <a:pt x="457" y="79"/>
                    <a:pt x="455" y="72"/>
                  </a:cubicBezTo>
                  <a:lnTo>
                    <a:pt x="450" y="50"/>
                  </a:lnTo>
                  <a:lnTo>
                    <a:pt x="461" y="61"/>
                  </a:lnTo>
                  <a:lnTo>
                    <a:pt x="359" y="33"/>
                  </a:lnTo>
                  <a:lnTo>
                    <a:pt x="378" y="23"/>
                  </a:lnTo>
                  <a:lnTo>
                    <a:pt x="182" y="565"/>
                  </a:lnTo>
                  <a:cubicBezTo>
                    <a:pt x="181" y="567"/>
                    <a:pt x="180" y="568"/>
                    <a:pt x="179" y="570"/>
                  </a:cubicBezTo>
                  <a:lnTo>
                    <a:pt x="100" y="666"/>
                  </a:lnTo>
                  <a:lnTo>
                    <a:pt x="103" y="659"/>
                  </a:lnTo>
                  <a:lnTo>
                    <a:pt x="33" y="987"/>
                  </a:lnTo>
                  <a:lnTo>
                    <a:pt x="22" y="968"/>
                  </a:lnTo>
                  <a:lnTo>
                    <a:pt x="779" y="117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0" name="Freeform 35"/>
            <p:cNvSpPr>
              <a:spLocks/>
            </p:cNvSpPr>
            <p:nvPr/>
          </p:nvSpPr>
          <p:spPr bwMode="auto">
            <a:xfrm>
              <a:off x="4610100" y="4116388"/>
              <a:ext cx="679450" cy="1238250"/>
            </a:xfrm>
            <a:custGeom>
              <a:avLst/>
              <a:gdLst>
                <a:gd name="T0" fmla="*/ 14 w 428"/>
                <a:gd name="T1" fmla="*/ 159 h 780"/>
                <a:gd name="T2" fmla="*/ 2 w 428"/>
                <a:gd name="T3" fmla="*/ 219 h 780"/>
                <a:gd name="T4" fmla="*/ 44 w 428"/>
                <a:gd name="T5" fmla="*/ 317 h 780"/>
                <a:gd name="T6" fmla="*/ 51 w 428"/>
                <a:gd name="T7" fmla="*/ 311 h 780"/>
                <a:gd name="T8" fmla="*/ 64 w 428"/>
                <a:gd name="T9" fmla="*/ 352 h 780"/>
                <a:gd name="T10" fmla="*/ 44 w 428"/>
                <a:gd name="T11" fmla="*/ 323 h 780"/>
                <a:gd name="T12" fmla="*/ 39 w 428"/>
                <a:gd name="T13" fmla="*/ 368 h 780"/>
                <a:gd name="T14" fmla="*/ 63 w 428"/>
                <a:gd name="T15" fmla="*/ 394 h 780"/>
                <a:gd name="T16" fmla="*/ 46 w 428"/>
                <a:gd name="T17" fmla="*/ 433 h 780"/>
                <a:gd name="T18" fmla="*/ 90 w 428"/>
                <a:gd name="T19" fmla="*/ 538 h 780"/>
                <a:gd name="T20" fmla="*/ 81 w 428"/>
                <a:gd name="T21" fmla="*/ 575 h 780"/>
                <a:gd name="T22" fmla="*/ 140 w 428"/>
                <a:gd name="T23" fmla="*/ 605 h 780"/>
                <a:gd name="T24" fmla="*/ 162 w 428"/>
                <a:gd name="T25" fmla="*/ 635 h 780"/>
                <a:gd name="T26" fmla="*/ 187 w 428"/>
                <a:gd name="T27" fmla="*/ 646 h 780"/>
                <a:gd name="T28" fmla="*/ 187 w 428"/>
                <a:gd name="T29" fmla="*/ 665 h 780"/>
                <a:gd name="T30" fmla="*/ 202 w 428"/>
                <a:gd name="T31" fmla="*/ 668 h 780"/>
                <a:gd name="T32" fmla="*/ 237 w 428"/>
                <a:gd name="T33" fmla="*/ 728 h 780"/>
                <a:gd name="T34" fmla="*/ 237 w 428"/>
                <a:gd name="T35" fmla="*/ 770 h 780"/>
                <a:gd name="T36" fmla="*/ 390 w 428"/>
                <a:gd name="T37" fmla="*/ 780 h 780"/>
                <a:gd name="T38" fmla="*/ 380 w 428"/>
                <a:gd name="T39" fmla="*/ 762 h 780"/>
                <a:gd name="T40" fmla="*/ 385 w 428"/>
                <a:gd name="T41" fmla="*/ 737 h 780"/>
                <a:gd name="T42" fmla="*/ 410 w 428"/>
                <a:gd name="T43" fmla="*/ 696 h 780"/>
                <a:gd name="T44" fmla="*/ 428 w 428"/>
                <a:gd name="T45" fmla="*/ 683 h 780"/>
                <a:gd name="T46" fmla="*/ 417 w 428"/>
                <a:gd name="T47" fmla="*/ 667 h 780"/>
                <a:gd name="T48" fmla="*/ 410 w 428"/>
                <a:gd name="T49" fmla="*/ 626 h 780"/>
                <a:gd name="T50" fmla="*/ 192 w 428"/>
                <a:gd name="T51" fmla="*/ 268 h 780"/>
                <a:gd name="T52" fmla="*/ 244 w 428"/>
                <a:gd name="T53" fmla="*/ 61 h 780"/>
                <a:gd name="T54" fmla="*/ 41 w 428"/>
                <a:gd name="T55" fmla="*/ 0 h 780"/>
                <a:gd name="T56" fmla="*/ 34 w 428"/>
                <a:gd name="T57" fmla="*/ 12 h 780"/>
                <a:gd name="T58" fmla="*/ 0 w 428"/>
                <a:gd name="T59" fmla="*/ 104 h 780"/>
                <a:gd name="T60" fmla="*/ 14 w 428"/>
                <a:gd name="T61" fmla="*/ 159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8" h="780">
                  <a:moveTo>
                    <a:pt x="14" y="159"/>
                  </a:moveTo>
                  <a:lnTo>
                    <a:pt x="2" y="219"/>
                  </a:lnTo>
                  <a:lnTo>
                    <a:pt x="44" y="317"/>
                  </a:lnTo>
                  <a:lnTo>
                    <a:pt x="51" y="311"/>
                  </a:lnTo>
                  <a:lnTo>
                    <a:pt x="64" y="352"/>
                  </a:lnTo>
                  <a:lnTo>
                    <a:pt x="44" y="323"/>
                  </a:lnTo>
                  <a:lnTo>
                    <a:pt x="39" y="368"/>
                  </a:lnTo>
                  <a:lnTo>
                    <a:pt x="63" y="394"/>
                  </a:lnTo>
                  <a:lnTo>
                    <a:pt x="46" y="433"/>
                  </a:lnTo>
                  <a:lnTo>
                    <a:pt x="90" y="538"/>
                  </a:lnTo>
                  <a:lnTo>
                    <a:pt x="81" y="575"/>
                  </a:lnTo>
                  <a:lnTo>
                    <a:pt x="140" y="605"/>
                  </a:lnTo>
                  <a:lnTo>
                    <a:pt x="162" y="635"/>
                  </a:lnTo>
                  <a:lnTo>
                    <a:pt x="187" y="646"/>
                  </a:lnTo>
                  <a:lnTo>
                    <a:pt x="187" y="665"/>
                  </a:lnTo>
                  <a:lnTo>
                    <a:pt x="202" y="668"/>
                  </a:lnTo>
                  <a:lnTo>
                    <a:pt x="237" y="728"/>
                  </a:lnTo>
                  <a:lnTo>
                    <a:pt x="237" y="770"/>
                  </a:lnTo>
                  <a:lnTo>
                    <a:pt x="390" y="780"/>
                  </a:lnTo>
                  <a:lnTo>
                    <a:pt x="380" y="762"/>
                  </a:lnTo>
                  <a:lnTo>
                    <a:pt x="385" y="737"/>
                  </a:lnTo>
                  <a:lnTo>
                    <a:pt x="410" y="696"/>
                  </a:lnTo>
                  <a:lnTo>
                    <a:pt x="428" y="683"/>
                  </a:lnTo>
                  <a:lnTo>
                    <a:pt x="417" y="667"/>
                  </a:lnTo>
                  <a:lnTo>
                    <a:pt x="410" y="626"/>
                  </a:lnTo>
                  <a:lnTo>
                    <a:pt x="192" y="268"/>
                  </a:lnTo>
                  <a:lnTo>
                    <a:pt x="244" y="61"/>
                  </a:lnTo>
                  <a:lnTo>
                    <a:pt x="41" y="0"/>
                  </a:lnTo>
                  <a:lnTo>
                    <a:pt x="34" y="12"/>
                  </a:lnTo>
                  <a:lnTo>
                    <a:pt x="0" y="104"/>
                  </a:lnTo>
                  <a:lnTo>
                    <a:pt x="14" y="15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1" name="Freeform 36"/>
            <p:cNvSpPr>
              <a:spLocks noEditPoints="1"/>
            </p:cNvSpPr>
            <p:nvPr/>
          </p:nvSpPr>
          <p:spPr bwMode="auto">
            <a:xfrm>
              <a:off x="4603750" y="4108451"/>
              <a:ext cx="692150" cy="1254125"/>
            </a:xfrm>
            <a:custGeom>
              <a:avLst/>
              <a:gdLst>
                <a:gd name="T0" fmla="*/ 83 w 1617"/>
                <a:gd name="T1" fmla="*/ 548 h 2626"/>
                <a:gd name="T2" fmla="*/ 37 w 1617"/>
                <a:gd name="T3" fmla="*/ 738 h 2626"/>
                <a:gd name="T4" fmla="*/ 167 w 1617"/>
                <a:gd name="T5" fmla="*/ 1055 h 2626"/>
                <a:gd name="T6" fmla="*/ 209 w 1617"/>
                <a:gd name="T7" fmla="*/ 1035 h 2626"/>
                <a:gd name="T8" fmla="*/ 266 w 1617"/>
                <a:gd name="T9" fmla="*/ 1181 h 2626"/>
                <a:gd name="T10" fmla="*/ 239 w 1617"/>
                <a:gd name="T11" fmla="*/ 1196 h 2626"/>
                <a:gd name="T12" fmla="*/ 192 w 1617"/>
                <a:gd name="T13" fmla="*/ 1091 h 2626"/>
                <a:gd name="T14" fmla="*/ 171 w 1617"/>
                <a:gd name="T15" fmla="*/ 1229 h 2626"/>
                <a:gd name="T16" fmla="*/ 260 w 1617"/>
                <a:gd name="T17" fmla="*/ 1335 h 2626"/>
                <a:gd name="T18" fmla="*/ 198 w 1617"/>
                <a:gd name="T19" fmla="*/ 1449 h 2626"/>
                <a:gd name="T20" fmla="*/ 364 w 1617"/>
                <a:gd name="T21" fmla="*/ 1808 h 2626"/>
                <a:gd name="T22" fmla="*/ 320 w 1617"/>
                <a:gd name="T23" fmla="*/ 1914 h 2626"/>
                <a:gd name="T24" fmla="*/ 546 w 1617"/>
                <a:gd name="T25" fmla="*/ 2017 h 2626"/>
                <a:gd name="T26" fmla="*/ 622 w 1617"/>
                <a:gd name="T27" fmla="*/ 2114 h 2626"/>
                <a:gd name="T28" fmla="*/ 724 w 1617"/>
                <a:gd name="T29" fmla="*/ 2165 h 2626"/>
                <a:gd name="T30" fmla="*/ 711 w 1617"/>
                <a:gd name="T31" fmla="*/ 2212 h 2626"/>
                <a:gd name="T32" fmla="*/ 778 w 1617"/>
                <a:gd name="T33" fmla="*/ 2230 h 2626"/>
                <a:gd name="T34" fmla="*/ 910 w 1617"/>
                <a:gd name="T35" fmla="*/ 2437 h 2626"/>
                <a:gd name="T36" fmla="*/ 895 w 1617"/>
                <a:gd name="T37" fmla="*/ 2561 h 2626"/>
                <a:gd name="T38" fmla="*/ 1446 w 1617"/>
                <a:gd name="T39" fmla="*/ 2618 h 2626"/>
                <a:gd name="T40" fmla="*/ 1408 w 1617"/>
                <a:gd name="T41" fmla="*/ 2548 h 2626"/>
                <a:gd name="T42" fmla="*/ 1427 w 1617"/>
                <a:gd name="T43" fmla="*/ 2457 h 2626"/>
                <a:gd name="T44" fmla="*/ 1524 w 1617"/>
                <a:gd name="T45" fmla="*/ 2316 h 2626"/>
                <a:gd name="T46" fmla="*/ 1588 w 1617"/>
                <a:gd name="T47" fmla="*/ 2296 h 2626"/>
                <a:gd name="T48" fmla="*/ 1545 w 1617"/>
                <a:gd name="T49" fmla="*/ 2238 h 2626"/>
                <a:gd name="T50" fmla="*/ 1520 w 1617"/>
                <a:gd name="T51" fmla="*/ 2106 h 2626"/>
                <a:gd name="T52" fmla="*/ 711 w 1617"/>
                <a:gd name="T53" fmla="*/ 902 h 2626"/>
                <a:gd name="T54" fmla="*/ 914 w 1617"/>
                <a:gd name="T55" fmla="*/ 233 h 2626"/>
                <a:gd name="T56" fmla="*/ 179 w 1617"/>
                <a:gd name="T57" fmla="*/ 25 h 2626"/>
                <a:gd name="T58" fmla="*/ 31 w 1617"/>
                <a:gd name="T59" fmla="*/ 368 h 2626"/>
                <a:gd name="T60" fmla="*/ 83 w 1617"/>
                <a:gd name="T61" fmla="*/ 541 h 2626"/>
                <a:gd name="T62" fmla="*/ 2 w 1617"/>
                <a:gd name="T63" fmla="*/ 355 h 2626"/>
                <a:gd name="T64" fmla="*/ 151 w 1617"/>
                <a:gd name="T65" fmla="*/ 10 h 2626"/>
                <a:gd name="T66" fmla="*/ 923 w 1617"/>
                <a:gd name="T67" fmla="*/ 202 h 2626"/>
                <a:gd name="T68" fmla="*/ 934 w 1617"/>
                <a:gd name="T69" fmla="*/ 222 h 2626"/>
                <a:gd name="T70" fmla="*/ 740 w 1617"/>
                <a:gd name="T71" fmla="*/ 897 h 2626"/>
                <a:gd name="T72" fmla="*/ 1548 w 1617"/>
                <a:gd name="T73" fmla="*/ 2094 h 2626"/>
                <a:gd name="T74" fmla="*/ 1574 w 1617"/>
                <a:gd name="T75" fmla="*/ 2225 h 2626"/>
                <a:gd name="T76" fmla="*/ 1616 w 1617"/>
                <a:gd name="T77" fmla="*/ 2289 h 2626"/>
                <a:gd name="T78" fmla="*/ 1541 w 1617"/>
                <a:gd name="T79" fmla="*/ 2343 h 2626"/>
                <a:gd name="T80" fmla="*/ 1454 w 1617"/>
                <a:gd name="T81" fmla="*/ 2475 h 2626"/>
                <a:gd name="T82" fmla="*/ 1440 w 1617"/>
                <a:gd name="T83" fmla="*/ 2554 h 2626"/>
                <a:gd name="T84" fmla="*/ 1473 w 1617"/>
                <a:gd name="T85" fmla="*/ 2601 h 2626"/>
                <a:gd name="T86" fmla="*/ 1459 w 1617"/>
                <a:gd name="T87" fmla="*/ 2625 h 2626"/>
                <a:gd name="T88" fmla="*/ 878 w 1617"/>
                <a:gd name="T89" fmla="*/ 2577 h 2626"/>
                <a:gd name="T90" fmla="*/ 881 w 1617"/>
                <a:gd name="T91" fmla="*/ 2446 h 2626"/>
                <a:gd name="T92" fmla="*/ 761 w 1617"/>
                <a:gd name="T93" fmla="*/ 2255 h 2626"/>
                <a:gd name="T94" fmla="*/ 692 w 1617"/>
                <a:gd name="T95" fmla="*/ 2228 h 2626"/>
                <a:gd name="T96" fmla="*/ 702 w 1617"/>
                <a:gd name="T97" fmla="*/ 2180 h 2626"/>
                <a:gd name="T98" fmla="*/ 603 w 1617"/>
                <a:gd name="T99" fmla="*/ 2139 h 2626"/>
                <a:gd name="T100" fmla="*/ 527 w 1617"/>
                <a:gd name="T101" fmla="*/ 2042 h 2626"/>
                <a:gd name="T102" fmla="*/ 298 w 1617"/>
                <a:gd name="T103" fmla="*/ 1924 h 2626"/>
                <a:gd name="T104" fmla="*/ 335 w 1617"/>
                <a:gd name="T105" fmla="*/ 1811 h 2626"/>
                <a:gd name="T106" fmla="*/ 169 w 1617"/>
                <a:gd name="T107" fmla="*/ 1449 h 2626"/>
                <a:gd name="T108" fmla="*/ 234 w 1617"/>
                <a:gd name="T109" fmla="*/ 1339 h 2626"/>
                <a:gd name="T110" fmla="*/ 143 w 1617"/>
                <a:gd name="T111" fmla="*/ 1239 h 2626"/>
                <a:gd name="T112" fmla="*/ 172 w 1617"/>
                <a:gd name="T113" fmla="*/ 1074 h 2626"/>
                <a:gd name="T114" fmla="*/ 264 w 1617"/>
                <a:gd name="T115" fmla="*/ 1176 h 2626"/>
                <a:gd name="T116" fmla="*/ 189 w 1617"/>
                <a:gd name="T117" fmla="*/ 1055 h 2626"/>
                <a:gd name="T118" fmla="*/ 185 w 1617"/>
                <a:gd name="T119" fmla="*/ 1082 h 2626"/>
                <a:gd name="T120" fmla="*/ 162 w 1617"/>
                <a:gd name="T121" fmla="*/ 1076 h 2626"/>
                <a:gd name="T122" fmla="*/ 6 w 1617"/>
                <a:gd name="T123" fmla="*/ 742 h 2626"/>
                <a:gd name="T124" fmla="*/ 52 w 1617"/>
                <a:gd name="T125" fmla="*/ 549 h 2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17" h="2626">
                  <a:moveTo>
                    <a:pt x="83" y="541"/>
                  </a:moveTo>
                  <a:cubicBezTo>
                    <a:pt x="83" y="543"/>
                    <a:pt x="83" y="546"/>
                    <a:pt x="83" y="548"/>
                  </a:cubicBezTo>
                  <a:lnTo>
                    <a:pt x="38" y="749"/>
                  </a:lnTo>
                  <a:lnTo>
                    <a:pt x="37" y="738"/>
                  </a:lnTo>
                  <a:lnTo>
                    <a:pt x="191" y="1062"/>
                  </a:lnTo>
                  <a:lnTo>
                    <a:pt x="167" y="1055"/>
                  </a:lnTo>
                  <a:lnTo>
                    <a:pt x="195" y="1036"/>
                  </a:lnTo>
                  <a:cubicBezTo>
                    <a:pt x="200" y="1034"/>
                    <a:pt x="205" y="1033"/>
                    <a:pt x="209" y="1035"/>
                  </a:cubicBezTo>
                  <a:cubicBezTo>
                    <a:pt x="214" y="1036"/>
                    <a:pt x="218" y="1040"/>
                    <a:pt x="219" y="1045"/>
                  </a:cubicBezTo>
                  <a:lnTo>
                    <a:pt x="266" y="1181"/>
                  </a:lnTo>
                  <a:cubicBezTo>
                    <a:pt x="269" y="1188"/>
                    <a:pt x="266" y="1196"/>
                    <a:pt x="259" y="1200"/>
                  </a:cubicBezTo>
                  <a:cubicBezTo>
                    <a:pt x="252" y="1204"/>
                    <a:pt x="244" y="1202"/>
                    <a:pt x="239" y="1196"/>
                  </a:cubicBezTo>
                  <a:lnTo>
                    <a:pt x="164" y="1099"/>
                  </a:lnTo>
                  <a:lnTo>
                    <a:pt x="192" y="1091"/>
                  </a:lnTo>
                  <a:lnTo>
                    <a:pt x="175" y="1242"/>
                  </a:lnTo>
                  <a:lnTo>
                    <a:pt x="171" y="1229"/>
                  </a:lnTo>
                  <a:lnTo>
                    <a:pt x="257" y="1316"/>
                  </a:lnTo>
                  <a:cubicBezTo>
                    <a:pt x="262" y="1321"/>
                    <a:pt x="263" y="1328"/>
                    <a:pt x="260" y="1335"/>
                  </a:cubicBezTo>
                  <a:lnTo>
                    <a:pt x="198" y="1463"/>
                  </a:lnTo>
                  <a:lnTo>
                    <a:pt x="198" y="1449"/>
                  </a:lnTo>
                  <a:lnTo>
                    <a:pt x="364" y="1797"/>
                  </a:lnTo>
                  <a:cubicBezTo>
                    <a:pt x="365" y="1801"/>
                    <a:pt x="366" y="1805"/>
                    <a:pt x="364" y="1808"/>
                  </a:cubicBezTo>
                  <a:lnTo>
                    <a:pt x="329" y="1933"/>
                  </a:lnTo>
                  <a:lnTo>
                    <a:pt x="320" y="1914"/>
                  </a:lnTo>
                  <a:lnTo>
                    <a:pt x="540" y="2013"/>
                  </a:lnTo>
                  <a:cubicBezTo>
                    <a:pt x="542" y="2014"/>
                    <a:pt x="544" y="2015"/>
                    <a:pt x="546" y="2017"/>
                  </a:cubicBezTo>
                  <a:lnTo>
                    <a:pt x="628" y="2119"/>
                  </a:lnTo>
                  <a:lnTo>
                    <a:pt x="622" y="2114"/>
                  </a:lnTo>
                  <a:lnTo>
                    <a:pt x="714" y="2150"/>
                  </a:lnTo>
                  <a:cubicBezTo>
                    <a:pt x="720" y="2153"/>
                    <a:pt x="724" y="2159"/>
                    <a:pt x="724" y="2165"/>
                  </a:cubicBezTo>
                  <a:lnTo>
                    <a:pt x="724" y="2228"/>
                  </a:lnTo>
                  <a:lnTo>
                    <a:pt x="711" y="2212"/>
                  </a:lnTo>
                  <a:lnTo>
                    <a:pt x="767" y="2223"/>
                  </a:lnTo>
                  <a:cubicBezTo>
                    <a:pt x="772" y="2224"/>
                    <a:pt x="775" y="2227"/>
                    <a:pt x="778" y="2230"/>
                  </a:cubicBezTo>
                  <a:lnTo>
                    <a:pt x="907" y="2429"/>
                  </a:lnTo>
                  <a:cubicBezTo>
                    <a:pt x="909" y="2431"/>
                    <a:pt x="910" y="2434"/>
                    <a:pt x="910" y="2437"/>
                  </a:cubicBezTo>
                  <a:lnTo>
                    <a:pt x="910" y="2577"/>
                  </a:lnTo>
                  <a:lnTo>
                    <a:pt x="895" y="2561"/>
                  </a:lnTo>
                  <a:lnTo>
                    <a:pt x="1460" y="2593"/>
                  </a:lnTo>
                  <a:lnTo>
                    <a:pt x="1446" y="2618"/>
                  </a:lnTo>
                  <a:lnTo>
                    <a:pt x="1410" y="2559"/>
                  </a:lnTo>
                  <a:cubicBezTo>
                    <a:pt x="1408" y="2556"/>
                    <a:pt x="1407" y="2552"/>
                    <a:pt x="1408" y="2548"/>
                  </a:cubicBezTo>
                  <a:lnTo>
                    <a:pt x="1425" y="2463"/>
                  </a:lnTo>
                  <a:cubicBezTo>
                    <a:pt x="1425" y="2461"/>
                    <a:pt x="1426" y="2459"/>
                    <a:pt x="1427" y="2457"/>
                  </a:cubicBezTo>
                  <a:lnTo>
                    <a:pt x="1520" y="2321"/>
                  </a:lnTo>
                  <a:cubicBezTo>
                    <a:pt x="1521" y="2319"/>
                    <a:pt x="1522" y="2317"/>
                    <a:pt x="1524" y="2316"/>
                  </a:cubicBezTo>
                  <a:lnTo>
                    <a:pt x="1592" y="2273"/>
                  </a:lnTo>
                  <a:lnTo>
                    <a:pt x="1588" y="2296"/>
                  </a:lnTo>
                  <a:lnTo>
                    <a:pt x="1548" y="2245"/>
                  </a:lnTo>
                  <a:cubicBezTo>
                    <a:pt x="1547" y="2243"/>
                    <a:pt x="1546" y="2241"/>
                    <a:pt x="1545" y="2238"/>
                  </a:cubicBezTo>
                  <a:lnTo>
                    <a:pt x="1517" y="2100"/>
                  </a:lnTo>
                  <a:lnTo>
                    <a:pt x="1520" y="2106"/>
                  </a:lnTo>
                  <a:lnTo>
                    <a:pt x="713" y="915"/>
                  </a:lnTo>
                  <a:cubicBezTo>
                    <a:pt x="711" y="911"/>
                    <a:pt x="710" y="906"/>
                    <a:pt x="711" y="902"/>
                  </a:cubicBezTo>
                  <a:lnTo>
                    <a:pt x="903" y="214"/>
                  </a:lnTo>
                  <a:lnTo>
                    <a:pt x="914" y="233"/>
                  </a:lnTo>
                  <a:lnTo>
                    <a:pt x="161" y="33"/>
                  </a:lnTo>
                  <a:lnTo>
                    <a:pt x="179" y="25"/>
                  </a:lnTo>
                  <a:lnTo>
                    <a:pt x="156" y="65"/>
                  </a:lnTo>
                  <a:lnTo>
                    <a:pt x="31" y="368"/>
                  </a:lnTo>
                  <a:lnTo>
                    <a:pt x="32" y="357"/>
                  </a:lnTo>
                  <a:lnTo>
                    <a:pt x="83" y="541"/>
                  </a:lnTo>
                  <a:close/>
                  <a:moveTo>
                    <a:pt x="1" y="366"/>
                  </a:moveTo>
                  <a:cubicBezTo>
                    <a:pt x="0" y="362"/>
                    <a:pt x="0" y="359"/>
                    <a:pt x="2" y="355"/>
                  </a:cubicBezTo>
                  <a:lnTo>
                    <a:pt x="128" y="49"/>
                  </a:lnTo>
                  <a:lnTo>
                    <a:pt x="151" y="10"/>
                  </a:lnTo>
                  <a:cubicBezTo>
                    <a:pt x="155" y="3"/>
                    <a:pt x="162" y="0"/>
                    <a:pt x="169" y="2"/>
                  </a:cubicBezTo>
                  <a:lnTo>
                    <a:pt x="923" y="202"/>
                  </a:lnTo>
                  <a:cubicBezTo>
                    <a:pt x="927" y="204"/>
                    <a:pt x="930" y="206"/>
                    <a:pt x="932" y="210"/>
                  </a:cubicBezTo>
                  <a:cubicBezTo>
                    <a:pt x="934" y="214"/>
                    <a:pt x="935" y="218"/>
                    <a:pt x="934" y="222"/>
                  </a:cubicBezTo>
                  <a:lnTo>
                    <a:pt x="742" y="910"/>
                  </a:lnTo>
                  <a:lnTo>
                    <a:pt x="740" y="897"/>
                  </a:lnTo>
                  <a:lnTo>
                    <a:pt x="1546" y="2088"/>
                  </a:lnTo>
                  <a:cubicBezTo>
                    <a:pt x="1547" y="2090"/>
                    <a:pt x="1548" y="2092"/>
                    <a:pt x="1548" y="2094"/>
                  </a:cubicBezTo>
                  <a:lnTo>
                    <a:pt x="1577" y="2232"/>
                  </a:lnTo>
                  <a:lnTo>
                    <a:pt x="1574" y="2225"/>
                  </a:lnTo>
                  <a:lnTo>
                    <a:pt x="1613" y="2276"/>
                  </a:lnTo>
                  <a:cubicBezTo>
                    <a:pt x="1616" y="2280"/>
                    <a:pt x="1617" y="2284"/>
                    <a:pt x="1616" y="2289"/>
                  </a:cubicBezTo>
                  <a:cubicBezTo>
                    <a:pt x="1615" y="2293"/>
                    <a:pt x="1613" y="2297"/>
                    <a:pt x="1609" y="2300"/>
                  </a:cubicBezTo>
                  <a:lnTo>
                    <a:pt x="1541" y="2343"/>
                  </a:lnTo>
                  <a:lnTo>
                    <a:pt x="1546" y="2339"/>
                  </a:lnTo>
                  <a:lnTo>
                    <a:pt x="1454" y="2475"/>
                  </a:lnTo>
                  <a:lnTo>
                    <a:pt x="1456" y="2469"/>
                  </a:lnTo>
                  <a:lnTo>
                    <a:pt x="1440" y="2554"/>
                  </a:lnTo>
                  <a:lnTo>
                    <a:pt x="1438" y="2543"/>
                  </a:lnTo>
                  <a:lnTo>
                    <a:pt x="1473" y="2601"/>
                  </a:lnTo>
                  <a:cubicBezTo>
                    <a:pt x="1476" y="2606"/>
                    <a:pt x="1476" y="2613"/>
                    <a:pt x="1473" y="2618"/>
                  </a:cubicBezTo>
                  <a:cubicBezTo>
                    <a:pt x="1470" y="2623"/>
                    <a:pt x="1465" y="2626"/>
                    <a:pt x="1459" y="2625"/>
                  </a:cubicBezTo>
                  <a:lnTo>
                    <a:pt x="893" y="2593"/>
                  </a:lnTo>
                  <a:cubicBezTo>
                    <a:pt x="885" y="2593"/>
                    <a:pt x="878" y="2586"/>
                    <a:pt x="878" y="2577"/>
                  </a:cubicBezTo>
                  <a:lnTo>
                    <a:pt x="878" y="2437"/>
                  </a:lnTo>
                  <a:lnTo>
                    <a:pt x="881" y="2446"/>
                  </a:lnTo>
                  <a:lnTo>
                    <a:pt x="751" y="2248"/>
                  </a:lnTo>
                  <a:lnTo>
                    <a:pt x="761" y="2255"/>
                  </a:lnTo>
                  <a:lnTo>
                    <a:pt x="705" y="2243"/>
                  </a:lnTo>
                  <a:cubicBezTo>
                    <a:pt x="697" y="2242"/>
                    <a:pt x="692" y="2235"/>
                    <a:pt x="692" y="2228"/>
                  </a:cubicBezTo>
                  <a:lnTo>
                    <a:pt x="692" y="2165"/>
                  </a:lnTo>
                  <a:lnTo>
                    <a:pt x="702" y="2180"/>
                  </a:lnTo>
                  <a:lnTo>
                    <a:pt x="610" y="2144"/>
                  </a:lnTo>
                  <a:cubicBezTo>
                    <a:pt x="607" y="2143"/>
                    <a:pt x="605" y="2141"/>
                    <a:pt x="603" y="2139"/>
                  </a:cubicBezTo>
                  <a:lnTo>
                    <a:pt x="521" y="2037"/>
                  </a:lnTo>
                  <a:lnTo>
                    <a:pt x="527" y="2042"/>
                  </a:lnTo>
                  <a:lnTo>
                    <a:pt x="307" y="1943"/>
                  </a:lnTo>
                  <a:cubicBezTo>
                    <a:pt x="300" y="1940"/>
                    <a:pt x="296" y="1932"/>
                    <a:pt x="298" y="1924"/>
                  </a:cubicBezTo>
                  <a:lnTo>
                    <a:pt x="334" y="1800"/>
                  </a:lnTo>
                  <a:lnTo>
                    <a:pt x="335" y="1811"/>
                  </a:lnTo>
                  <a:lnTo>
                    <a:pt x="169" y="1463"/>
                  </a:lnTo>
                  <a:cubicBezTo>
                    <a:pt x="167" y="1459"/>
                    <a:pt x="167" y="1454"/>
                    <a:pt x="169" y="1449"/>
                  </a:cubicBezTo>
                  <a:lnTo>
                    <a:pt x="231" y="1321"/>
                  </a:lnTo>
                  <a:lnTo>
                    <a:pt x="234" y="1339"/>
                  </a:lnTo>
                  <a:lnTo>
                    <a:pt x="148" y="1252"/>
                  </a:lnTo>
                  <a:cubicBezTo>
                    <a:pt x="145" y="1249"/>
                    <a:pt x="143" y="1244"/>
                    <a:pt x="143" y="1239"/>
                  </a:cubicBezTo>
                  <a:lnTo>
                    <a:pt x="160" y="1088"/>
                  </a:lnTo>
                  <a:cubicBezTo>
                    <a:pt x="161" y="1081"/>
                    <a:pt x="166" y="1076"/>
                    <a:pt x="172" y="1074"/>
                  </a:cubicBezTo>
                  <a:cubicBezTo>
                    <a:pt x="178" y="1072"/>
                    <a:pt x="185" y="1074"/>
                    <a:pt x="189" y="1080"/>
                  </a:cubicBezTo>
                  <a:lnTo>
                    <a:pt x="264" y="1176"/>
                  </a:lnTo>
                  <a:lnTo>
                    <a:pt x="236" y="1191"/>
                  </a:lnTo>
                  <a:lnTo>
                    <a:pt x="189" y="1055"/>
                  </a:lnTo>
                  <a:lnTo>
                    <a:pt x="213" y="1063"/>
                  </a:lnTo>
                  <a:lnTo>
                    <a:pt x="185" y="1082"/>
                  </a:lnTo>
                  <a:cubicBezTo>
                    <a:pt x="181" y="1085"/>
                    <a:pt x="176" y="1085"/>
                    <a:pt x="172" y="1084"/>
                  </a:cubicBezTo>
                  <a:cubicBezTo>
                    <a:pt x="167" y="1083"/>
                    <a:pt x="164" y="1080"/>
                    <a:pt x="162" y="1076"/>
                  </a:cubicBezTo>
                  <a:lnTo>
                    <a:pt x="8" y="752"/>
                  </a:lnTo>
                  <a:cubicBezTo>
                    <a:pt x="6" y="749"/>
                    <a:pt x="6" y="745"/>
                    <a:pt x="6" y="742"/>
                  </a:cubicBezTo>
                  <a:lnTo>
                    <a:pt x="52" y="541"/>
                  </a:lnTo>
                  <a:lnTo>
                    <a:pt x="52" y="549"/>
                  </a:lnTo>
                  <a:lnTo>
                    <a:pt x="1" y="36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2" name="Freeform 37"/>
            <p:cNvSpPr>
              <a:spLocks/>
            </p:cNvSpPr>
            <p:nvPr/>
          </p:nvSpPr>
          <p:spPr bwMode="auto">
            <a:xfrm>
              <a:off x="4911725" y="4216401"/>
              <a:ext cx="549275" cy="893763"/>
            </a:xfrm>
            <a:custGeom>
              <a:avLst/>
              <a:gdLst>
                <a:gd name="T0" fmla="*/ 0 w 346"/>
                <a:gd name="T1" fmla="*/ 206 h 563"/>
                <a:gd name="T2" fmla="*/ 220 w 346"/>
                <a:gd name="T3" fmla="*/ 563 h 563"/>
                <a:gd name="T4" fmla="*/ 228 w 346"/>
                <a:gd name="T5" fmla="*/ 487 h 563"/>
                <a:gd name="T6" fmla="*/ 240 w 346"/>
                <a:gd name="T7" fmla="*/ 483 h 563"/>
                <a:gd name="T8" fmla="*/ 262 w 346"/>
                <a:gd name="T9" fmla="*/ 496 h 563"/>
                <a:gd name="T10" fmla="*/ 278 w 346"/>
                <a:gd name="T11" fmla="*/ 428 h 563"/>
                <a:gd name="T12" fmla="*/ 346 w 346"/>
                <a:gd name="T13" fmla="*/ 72 h 563"/>
                <a:gd name="T14" fmla="*/ 196 w 346"/>
                <a:gd name="T15" fmla="*/ 38 h 563"/>
                <a:gd name="T16" fmla="*/ 52 w 346"/>
                <a:gd name="T17" fmla="*/ 0 h 563"/>
                <a:gd name="T18" fmla="*/ 0 w 346"/>
                <a:gd name="T19" fmla="*/ 206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563">
                  <a:moveTo>
                    <a:pt x="0" y="206"/>
                  </a:moveTo>
                  <a:lnTo>
                    <a:pt x="220" y="563"/>
                  </a:lnTo>
                  <a:lnTo>
                    <a:pt x="228" y="487"/>
                  </a:lnTo>
                  <a:lnTo>
                    <a:pt x="240" y="483"/>
                  </a:lnTo>
                  <a:lnTo>
                    <a:pt x="262" y="496"/>
                  </a:lnTo>
                  <a:lnTo>
                    <a:pt x="278" y="428"/>
                  </a:lnTo>
                  <a:lnTo>
                    <a:pt x="346" y="72"/>
                  </a:lnTo>
                  <a:lnTo>
                    <a:pt x="196" y="38"/>
                  </a:lnTo>
                  <a:lnTo>
                    <a:pt x="52" y="0"/>
                  </a:lnTo>
                  <a:lnTo>
                    <a:pt x="0" y="206"/>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3" name="Freeform 38"/>
            <p:cNvSpPr>
              <a:spLocks noEditPoints="1"/>
            </p:cNvSpPr>
            <p:nvPr/>
          </p:nvSpPr>
          <p:spPr bwMode="auto">
            <a:xfrm>
              <a:off x="4905375" y="4208463"/>
              <a:ext cx="561975" cy="909638"/>
            </a:xfrm>
            <a:custGeom>
              <a:avLst/>
              <a:gdLst>
                <a:gd name="T0" fmla="*/ 32 w 1313"/>
                <a:gd name="T1" fmla="*/ 707 h 1907"/>
                <a:gd name="T2" fmla="*/ 30 w 1313"/>
                <a:gd name="T3" fmla="*/ 694 h 1907"/>
                <a:gd name="T4" fmla="*/ 843 w 1313"/>
                <a:gd name="T5" fmla="*/ 1880 h 1907"/>
                <a:gd name="T6" fmla="*/ 814 w 1313"/>
                <a:gd name="T7" fmla="*/ 1888 h 1907"/>
                <a:gd name="T8" fmla="*/ 844 w 1313"/>
                <a:gd name="T9" fmla="*/ 1635 h 1907"/>
                <a:gd name="T10" fmla="*/ 855 w 1313"/>
                <a:gd name="T11" fmla="*/ 1622 h 1907"/>
                <a:gd name="T12" fmla="*/ 901 w 1313"/>
                <a:gd name="T13" fmla="*/ 1609 h 1907"/>
                <a:gd name="T14" fmla="*/ 913 w 1313"/>
                <a:gd name="T15" fmla="*/ 1610 h 1907"/>
                <a:gd name="T16" fmla="*/ 992 w 1313"/>
                <a:gd name="T17" fmla="*/ 1653 h 1907"/>
                <a:gd name="T18" fmla="*/ 969 w 1313"/>
                <a:gd name="T19" fmla="*/ 1663 h 1907"/>
                <a:gd name="T20" fmla="*/ 1030 w 1313"/>
                <a:gd name="T21" fmla="*/ 1437 h 1907"/>
                <a:gd name="T22" fmla="*/ 1281 w 1313"/>
                <a:gd name="T23" fmla="*/ 253 h 1907"/>
                <a:gd name="T24" fmla="*/ 1293 w 1313"/>
                <a:gd name="T25" fmla="*/ 272 h 1907"/>
                <a:gd name="T26" fmla="*/ 739 w 1313"/>
                <a:gd name="T27" fmla="*/ 159 h 1907"/>
                <a:gd name="T28" fmla="*/ 204 w 1313"/>
                <a:gd name="T29" fmla="*/ 33 h 1907"/>
                <a:gd name="T30" fmla="*/ 223 w 1313"/>
                <a:gd name="T31" fmla="*/ 22 h 1907"/>
                <a:gd name="T32" fmla="*/ 32 w 1313"/>
                <a:gd name="T33" fmla="*/ 707 h 1907"/>
                <a:gd name="T34" fmla="*/ 192 w 1313"/>
                <a:gd name="T35" fmla="*/ 13 h 1907"/>
                <a:gd name="T36" fmla="*/ 211 w 1313"/>
                <a:gd name="T37" fmla="*/ 2 h 1907"/>
                <a:gd name="T38" fmla="*/ 746 w 1313"/>
                <a:gd name="T39" fmla="*/ 128 h 1907"/>
                <a:gd name="T40" fmla="*/ 1300 w 1313"/>
                <a:gd name="T41" fmla="*/ 241 h 1907"/>
                <a:gd name="T42" fmla="*/ 1310 w 1313"/>
                <a:gd name="T43" fmla="*/ 248 h 1907"/>
                <a:gd name="T44" fmla="*/ 1312 w 1313"/>
                <a:gd name="T45" fmla="*/ 260 h 1907"/>
                <a:gd name="T46" fmla="*/ 1060 w 1313"/>
                <a:gd name="T47" fmla="*/ 1445 h 1907"/>
                <a:gd name="T48" fmla="*/ 1000 w 1313"/>
                <a:gd name="T49" fmla="*/ 1671 h 1907"/>
                <a:gd name="T50" fmla="*/ 991 w 1313"/>
                <a:gd name="T51" fmla="*/ 1682 h 1907"/>
                <a:gd name="T52" fmla="*/ 977 w 1313"/>
                <a:gd name="T53" fmla="*/ 1681 h 1907"/>
                <a:gd name="T54" fmla="*/ 897 w 1313"/>
                <a:gd name="T55" fmla="*/ 1638 h 1907"/>
                <a:gd name="T56" fmla="*/ 910 w 1313"/>
                <a:gd name="T57" fmla="*/ 1639 h 1907"/>
                <a:gd name="T58" fmla="*/ 864 w 1313"/>
                <a:gd name="T59" fmla="*/ 1652 h 1907"/>
                <a:gd name="T60" fmla="*/ 876 w 1313"/>
                <a:gd name="T61" fmla="*/ 1639 h 1907"/>
                <a:gd name="T62" fmla="*/ 845 w 1313"/>
                <a:gd name="T63" fmla="*/ 1891 h 1907"/>
                <a:gd name="T64" fmla="*/ 833 w 1313"/>
                <a:gd name="T65" fmla="*/ 1905 h 1907"/>
                <a:gd name="T66" fmla="*/ 816 w 1313"/>
                <a:gd name="T67" fmla="*/ 1899 h 1907"/>
                <a:gd name="T68" fmla="*/ 3 w 1313"/>
                <a:gd name="T69" fmla="*/ 712 h 1907"/>
                <a:gd name="T70" fmla="*/ 1 w 1313"/>
                <a:gd name="T71" fmla="*/ 699 h 1907"/>
                <a:gd name="T72" fmla="*/ 192 w 1313"/>
                <a:gd name="T73" fmla="*/ 13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3" h="1907">
                  <a:moveTo>
                    <a:pt x="32" y="707"/>
                  </a:moveTo>
                  <a:lnTo>
                    <a:pt x="30" y="694"/>
                  </a:lnTo>
                  <a:lnTo>
                    <a:pt x="843" y="1880"/>
                  </a:lnTo>
                  <a:lnTo>
                    <a:pt x="814" y="1888"/>
                  </a:lnTo>
                  <a:lnTo>
                    <a:pt x="844" y="1635"/>
                  </a:lnTo>
                  <a:cubicBezTo>
                    <a:pt x="845" y="1629"/>
                    <a:pt x="849" y="1624"/>
                    <a:pt x="855" y="1622"/>
                  </a:cubicBezTo>
                  <a:lnTo>
                    <a:pt x="901" y="1609"/>
                  </a:lnTo>
                  <a:cubicBezTo>
                    <a:pt x="905" y="1607"/>
                    <a:pt x="909" y="1608"/>
                    <a:pt x="913" y="1610"/>
                  </a:cubicBezTo>
                  <a:lnTo>
                    <a:pt x="992" y="1653"/>
                  </a:lnTo>
                  <a:lnTo>
                    <a:pt x="969" y="1663"/>
                  </a:lnTo>
                  <a:lnTo>
                    <a:pt x="1030" y="1437"/>
                  </a:lnTo>
                  <a:lnTo>
                    <a:pt x="1281" y="253"/>
                  </a:lnTo>
                  <a:lnTo>
                    <a:pt x="1293" y="272"/>
                  </a:lnTo>
                  <a:lnTo>
                    <a:pt x="739" y="159"/>
                  </a:lnTo>
                  <a:lnTo>
                    <a:pt x="204" y="33"/>
                  </a:lnTo>
                  <a:lnTo>
                    <a:pt x="223" y="22"/>
                  </a:lnTo>
                  <a:lnTo>
                    <a:pt x="32" y="707"/>
                  </a:lnTo>
                  <a:close/>
                  <a:moveTo>
                    <a:pt x="192" y="13"/>
                  </a:moveTo>
                  <a:cubicBezTo>
                    <a:pt x="194" y="5"/>
                    <a:pt x="203" y="0"/>
                    <a:pt x="211" y="2"/>
                  </a:cubicBezTo>
                  <a:lnTo>
                    <a:pt x="746" y="128"/>
                  </a:lnTo>
                  <a:lnTo>
                    <a:pt x="1300" y="241"/>
                  </a:lnTo>
                  <a:cubicBezTo>
                    <a:pt x="1304" y="242"/>
                    <a:pt x="1308" y="244"/>
                    <a:pt x="1310" y="248"/>
                  </a:cubicBezTo>
                  <a:cubicBezTo>
                    <a:pt x="1312" y="251"/>
                    <a:pt x="1313" y="256"/>
                    <a:pt x="1312" y="260"/>
                  </a:cubicBezTo>
                  <a:lnTo>
                    <a:pt x="1060" y="1445"/>
                  </a:lnTo>
                  <a:lnTo>
                    <a:pt x="1000" y="1671"/>
                  </a:lnTo>
                  <a:cubicBezTo>
                    <a:pt x="999" y="1676"/>
                    <a:pt x="995" y="1680"/>
                    <a:pt x="991" y="1682"/>
                  </a:cubicBezTo>
                  <a:cubicBezTo>
                    <a:pt x="986" y="1684"/>
                    <a:pt x="981" y="1684"/>
                    <a:pt x="977" y="1681"/>
                  </a:cubicBezTo>
                  <a:lnTo>
                    <a:pt x="897" y="1638"/>
                  </a:lnTo>
                  <a:lnTo>
                    <a:pt x="910" y="1639"/>
                  </a:lnTo>
                  <a:lnTo>
                    <a:pt x="864" y="1652"/>
                  </a:lnTo>
                  <a:lnTo>
                    <a:pt x="876" y="1639"/>
                  </a:lnTo>
                  <a:lnTo>
                    <a:pt x="845" y="1891"/>
                  </a:lnTo>
                  <a:cubicBezTo>
                    <a:pt x="845" y="1898"/>
                    <a:pt x="840" y="1903"/>
                    <a:pt x="833" y="1905"/>
                  </a:cubicBezTo>
                  <a:cubicBezTo>
                    <a:pt x="827" y="1907"/>
                    <a:pt x="820" y="1904"/>
                    <a:pt x="816" y="1899"/>
                  </a:cubicBezTo>
                  <a:lnTo>
                    <a:pt x="3" y="712"/>
                  </a:lnTo>
                  <a:cubicBezTo>
                    <a:pt x="1" y="708"/>
                    <a:pt x="0" y="703"/>
                    <a:pt x="1" y="699"/>
                  </a:cubicBezTo>
                  <a:lnTo>
                    <a:pt x="192" y="1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4" name="Freeform 39"/>
            <p:cNvSpPr>
              <a:spLocks/>
            </p:cNvSpPr>
            <p:nvPr/>
          </p:nvSpPr>
          <p:spPr bwMode="auto">
            <a:xfrm>
              <a:off x="5446713" y="3513138"/>
              <a:ext cx="877888" cy="588963"/>
            </a:xfrm>
            <a:custGeom>
              <a:avLst/>
              <a:gdLst>
                <a:gd name="T0" fmla="*/ 10 w 553"/>
                <a:gd name="T1" fmla="*/ 95 h 371"/>
                <a:gd name="T2" fmla="*/ 11 w 553"/>
                <a:gd name="T3" fmla="*/ 110 h 371"/>
                <a:gd name="T4" fmla="*/ 6 w 553"/>
                <a:gd name="T5" fmla="*/ 113 h 371"/>
                <a:gd name="T6" fmla="*/ 22 w 553"/>
                <a:gd name="T7" fmla="*/ 129 h 371"/>
                <a:gd name="T8" fmla="*/ 39 w 553"/>
                <a:gd name="T9" fmla="*/ 173 h 371"/>
                <a:gd name="T10" fmla="*/ 44 w 553"/>
                <a:gd name="T11" fmla="*/ 212 h 371"/>
                <a:gd name="T12" fmla="*/ 48 w 553"/>
                <a:gd name="T13" fmla="*/ 234 h 371"/>
                <a:gd name="T14" fmla="*/ 36 w 553"/>
                <a:gd name="T15" fmla="*/ 255 h 371"/>
                <a:gd name="T16" fmla="*/ 43 w 553"/>
                <a:gd name="T17" fmla="*/ 264 h 371"/>
                <a:gd name="T18" fmla="*/ 66 w 553"/>
                <a:gd name="T19" fmla="*/ 250 h 371"/>
                <a:gd name="T20" fmla="*/ 82 w 553"/>
                <a:gd name="T21" fmla="*/ 321 h 371"/>
                <a:gd name="T22" fmla="*/ 91 w 553"/>
                <a:gd name="T23" fmla="*/ 325 h 371"/>
                <a:gd name="T24" fmla="*/ 94 w 553"/>
                <a:gd name="T25" fmla="*/ 345 h 371"/>
                <a:gd name="T26" fmla="*/ 103 w 553"/>
                <a:gd name="T27" fmla="*/ 354 h 371"/>
                <a:gd name="T28" fmla="*/ 122 w 553"/>
                <a:gd name="T29" fmla="*/ 353 h 371"/>
                <a:gd name="T30" fmla="*/ 168 w 553"/>
                <a:gd name="T31" fmla="*/ 353 h 371"/>
                <a:gd name="T32" fmla="*/ 188 w 553"/>
                <a:gd name="T33" fmla="*/ 362 h 371"/>
                <a:gd name="T34" fmla="*/ 193 w 553"/>
                <a:gd name="T35" fmla="*/ 325 h 371"/>
                <a:gd name="T36" fmla="*/ 343 w 553"/>
                <a:gd name="T37" fmla="*/ 350 h 371"/>
                <a:gd name="T38" fmla="*/ 528 w 553"/>
                <a:gd name="T39" fmla="*/ 371 h 371"/>
                <a:gd name="T40" fmla="*/ 534 w 553"/>
                <a:gd name="T41" fmla="*/ 304 h 371"/>
                <a:gd name="T42" fmla="*/ 553 w 553"/>
                <a:gd name="T43" fmla="*/ 87 h 371"/>
                <a:gd name="T44" fmla="*/ 307 w 553"/>
                <a:gd name="T45" fmla="*/ 56 h 371"/>
                <a:gd name="T46" fmla="*/ 186 w 553"/>
                <a:gd name="T47" fmla="*/ 35 h 371"/>
                <a:gd name="T48" fmla="*/ 15 w 553"/>
                <a:gd name="T49" fmla="*/ 0 h 371"/>
                <a:gd name="T50" fmla="*/ 0 w 553"/>
                <a:gd name="T51" fmla="*/ 70 h 371"/>
                <a:gd name="T52" fmla="*/ 10 w 553"/>
                <a:gd name="T53" fmla="*/ 9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3" h="371">
                  <a:moveTo>
                    <a:pt x="10" y="95"/>
                  </a:moveTo>
                  <a:lnTo>
                    <a:pt x="11" y="110"/>
                  </a:lnTo>
                  <a:lnTo>
                    <a:pt x="6" y="113"/>
                  </a:lnTo>
                  <a:lnTo>
                    <a:pt x="22" y="129"/>
                  </a:lnTo>
                  <a:lnTo>
                    <a:pt x="39" y="173"/>
                  </a:lnTo>
                  <a:lnTo>
                    <a:pt x="44" y="212"/>
                  </a:lnTo>
                  <a:lnTo>
                    <a:pt x="48" y="234"/>
                  </a:lnTo>
                  <a:lnTo>
                    <a:pt x="36" y="255"/>
                  </a:lnTo>
                  <a:lnTo>
                    <a:pt x="43" y="264"/>
                  </a:lnTo>
                  <a:lnTo>
                    <a:pt x="66" y="250"/>
                  </a:lnTo>
                  <a:lnTo>
                    <a:pt x="82" y="321"/>
                  </a:lnTo>
                  <a:lnTo>
                    <a:pt x="91" y="325"/>
                  </a:lnTo>
                  <a:lnTo>
                    <a:pt x="94" y="345"/>
                  </a:lnTo>
                  <a:lnTo>
                    <a:pt x="103" y="354"/>
                  </a:lnTo>
                  <a:lnTo>
                    <a:pt x="122" y="353"/>
                  </a:lnTo>
                  <a:lnTo>
                    <a:pt x="168" y="353"/>
                  </a:lnTo>
                  <a:lnTo>
                    <a:pt x="188" y="362"/>
                  </a:lnTo>
                  <a:lnTo>
                    <a:pt x="193" y="325"/>
                  </a:lnTo>
                  <a:lnTo>
                    <a:pt x="343" y="350"/>
                  </a:lnTo>
                  <a:lnTo>
                    <a:pt x="528" y="371"/>
                  </a:lnTo>
                  <a:lnTo>
                    <a:pt x="534" y="304"/>
                  </a:lnTo>
                  <a:lnTo>
                    <a:pt x="553" y="87"/>
                  </a:lnTo>
                  <a:lnTo>
                    <a:pt x="307" y="56"/>
                  </a:lnTo>
                  <a:lnTo>
                    <a:pt x="186" y="35"/>
                  </a:lnTo>
                  <a:lnTo>
                    <a:pt x="15" y="0"/>
                  </a:lnTo>
                  <a:lnTo>
                    <a:pt x="0" y="70"/>
                  </a:lnTo>
                  <a:lnTo>
                    <a:pt x="10" y="95"/>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5" name="Freeform 40"/>
            <p:cNvSpPr>
              <a:spLocks noEditPoints="1"/>
            </p:cNvSpPr>
            <p:nvPr/>
          </p:nvSpPr>
          <p:spPr bwMode="auto">
            <a:xfrm>
              <a:off x="5440363" y="3505201"/>
              <a:ext cx="890588" cy="604838"/>
            </a:xfrm>
            <a:custGeom>
              <a:avLst/>
              <a:gdLst>
                <a:gd name="T0" fmla="*/ 68 w 2081"/>
                <a:gd name="T1" fmla="*/ 329 h 1266"/>
                <a:gd name="T2" fmla="*/ 64 w 2081"/>
                <a:gd name="T3" fmla="*/ 395 h 1266"/>
                <a:gd name="T4" fmla="*/ 50 w 2081"/>
                <a:gd name="T5" fmla="*/ 379 h 1266"/>
                <a:gd name="T6" fmla="*/ 114 w 2081"/>
                <a:gd name="T7" fmla="*/ 439 h 1266"/>
                <a:gd name="T8" fmla="*/ 175 w 2081"/>
                <a:gd name="T9" fmla="*/ 591 h 1266"/>
                <a:gd name="T10" fmla="*/ 207 w 2081"/>
                <a:gd name="T11" fmla="*/ 793 h 1266"/>
                <a:gd name="T12" fmla="*/ 162 w 2081"/>
                <a:gd name="T13" fmla="*/ 874 h 1266"/>
                <a:gd name="T14" fmla="*/ 188 w 2081"/>
                <a:gd name="T15" fmla="*/ 884 h 1266"/>
                <a:gd name="T16" fmla="*/ 253 w 2081"/>
                <a:gd name="T17" fmla="*/ 834 h 1266"/>
                <a:gd name="T18" fmla="*/ 277 w 2081"/>
                <a:gd name="T19" fmla="*/ 844 h 1266"/>
                <a:gd name="T20" fmla="*/ 324 w 2081"/>
                <a:gd name="T21" fmla="*/ 1068 h 1266"/>
                <a:gd name="T22" fmla="*/ 369 w 2081"/>
                <a:gd name="T23" fmla="*/ 1095 h 1266"/>
                <a:gd name="T24" fmla="*/ 375 w 2081"/>
                <a:gd name="T25" fmla="*/ 1153 h 1266"/>
                <a:gd name="T26" fmla="*/ 396 w 2081"/>
                <a:gd name="T27" fmla="*/ 1177 h 1266"/>
                <a:gd name="T28" fmla="*/ 640 w 2081"/>
                <a:gd name="T29" fmla="*/ 1175 h 1266"/>
                <a:gd name="T30" fmla="*/ 719 w 2081"/>
                <a:gd name="T31" fmla="*/ 1207 h 1266"/>
                <a:gd name="T32" fmla="*/ 716 w 2081"/>
                <a:gd name="T33" fmla="*/ 1095 h 1266"/>
                <a:gd name="T34" fmla="*/ 1291 w 2081"/>
                <a:gd name="T35" fmla="*/ 1164 h 1266"/>
                <a:gd name="T36" fmla="*/ 1956 w 2081"/>
                <a:gd name="T37" fmla="*/ 1248 h 1266"/>
                <a:gd name="T38" fmla="*/ 2049 w 2081"/>
                <a:gd name="T39" fmla="*/ 305 h 1266"/>
                <a:gd name="T40" fmla="*/ 1152 w 2081"/>
                <a:gd name="T41" fmla="*/ 219 h 1266"/>
                <a:gd name="T42" fmla="*/ 70 w 2081"/>
                <a:gd name="T43" fmla="*/ 33 h 1266"/>
                <a:gd name="T44" fmla="*/ 32 w 2081"/>
                <a:gd name="T45" fmla="*/ 252 h 1266"/>
                <a:gd name="T46" fmla="*/ 67 w 2081"/>
                <a:gd name="T47" fmla="*/ 324 h 1266"/>
                <a:gd name="T48" fmla="*/ 1 w 2081"/>
                <a:gd name="T49" fmla="*/ 244 h 1266"/>
                <a:gd name="T50" fmla="*/ 76 w 2081"/>
                <a:gd name="T51" fmla="*/ 2 h 1266"/>
                <a:gd name="T52" fmla="*/ 1155 w 2081"/>
                <a:gd name="T53" fmla="*/ 187 h 1266"/>
                <a:gd name="T54" fmla="*/ 2080 w 2081"/>
                <a:gd name="T55" fmla="*/ 308 h 1266"/>
                <a:gd name="T56" fmla="*/ 1988 w 2081"/>
                <a:gd name="T57" fmla="*/ 1251 h 1266"/>
                <a:gd name="T58" fmla="*/ 1287 w 2081"/>
                <a:gd name="T59" fmla="*/ 1196 h 1266"/>
                <a:gd name="T60" fmla="*/ 748 w 2081"/>
                <a:gd name="T61" fmla="*/ 1100 h 1266"/>
                <a:gd name="T62" fmla="*/ 721 w 2081"/>
                <a:gd name="T63" fmla="*/ 1235 h 1266"/>
                <a:gd name="T64" fmla="*/ 633 w 2081"/>
                <a:gd name="T65" fmla="*/ 1206 h 1266"/>
                <a:gd name="T66" fmla="*/ 469 w 2081"/>
                <a:gd name="T67" fmla="*/ 1207 h 1266"/>
                <a:gd name="T68" fmla="*/ 386 w 2081"/>
                <a:gd name="T69" fmla="*/ 1205 h 1266"/>
                <a:gd name="T70" fmla="*/ 349 w 2081"/>
                <a:gd name="T71" fmla="*/ 1168 h 1266"/>
                <a:gd name="T72" fmla="*/ 347 w 2081"/>
                <a:gd name="T73" fmla="*/ 1112 h 1266"/>
                <a:gd name="T74" fmla="*/ 302 w 2081"/>
                <a:gd name="T75" fmla="*/ 1086 h 1266"/>
                <a:gd name="T76" fmla="*/ 269 w 2081"/>
                <a:gd name="T77" fmla="*/ 862 h 1266"/>
                <a:gd name="T78" fmla="*/ 165 w 2081"/>
                <a:gd name="T79" fmla="*/ 906 h 1266"/>
                <a:gd name="T80" fmla="*/ 135 w 2081"/>
                <a:gd name="T81" fmla="*/ 857 h 1266"/>
                <a:gd name="T82" fmla="*/ 176 w 2081"/>
                <a:gd name="T83" fmla="*/ 799 h 1266"/>
                <a:gd name="T84" fmla="*/ 144 w 2081"/>
                <a:gd name="T85" fmla="*/ 595 h 1266"/>
                <a:gd name="T86" fmla="*/ 84 w 2081"/>
                <a:gd name="T87" fmla="*/ 451 h 1266"/>
                <a:gd name="T88" fmla="*/ 28 w 2081"/>
                <a:gd name="T89" fmla="*/ 403 h 1266"/>
                <a:gd name="T90" fmla="*/ 31 w 2081"/>
                <a:gd name="T91" fmla="*/ 377 h 1266"/>
                <a:gd name="T92" fmla="*/ 40 w 2081"/>
                <a:gd name="T93" fmla="*/ 382 h 1266"/>
                <a:gd name="T94" fmla="*/ 38 w 2081"/>
                <a:gd name="T95" fmla="*/ 337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81" h="1266">
                  <a:moveTo>
                    <a:pt x="67" y="324"/>
                  </a:moveTo>
                  <a:cubicBezTo>
                    <a:pt x="68" y="326"/>
                    <a:pt x="68" y="328"/>
                    <a:pt x="68" y="329"/>
                  </a:cubicBezTo>
                  <a:lnTo>
                    <a:pt x="72" y="380"/>
                  </a:lnTo>
                  <a:cubicBezTo>
                    <a:pt x="72" y="386"/>
                    <a:pt x="69" y="392"/>
                    <a:pt x="64" y="395"/>
                  </a:cubicBezTo>
                  <a:lnTo>
                    <a:pt x="47" y="405"/>
                  </a:lnTo>
                  <a:lnTo>
                    <a:pt x="50" y="379"/>
                  </a:lnTo>
                  <a:lnTo>
                    <a:pt x="110" y="433"/>
                  </a:lnTo>
                  <a:cubicBezTo>
                    <a:pt x="112" y="435"/>
                    <a:pt x="113" y="437"/>
                    <a:pt x="114" y="439"/>
                  </a:cubicBezTo>
                  <a:lnTo>
                    <a:pt x="174" y="587"/>
                  </a:lnTo>
                  <a:cubicBezTo>
                    <a:pt x="175" y="588"/>
                    <a:pt x="175" y="590"/>
                    <a:pt x="175" y="591"/>
                  </a:cubicBezTo>
                  <a:lnTo>
                    <a:pt x="194" y="720"/>
                  </a:lnTo>
                  <a:lnTo>
                    <a:pt x="207" y="793"/>
                  </a:lnTo>
                  <a:cubicBezTo>
                    <a:pt x="208" y="797"/>
                    <a:pt x="207" y="801"/>
                    <a:pt x="205" y="804"/>
                  </a:cubicBezTo>
                  <a:lnTo>
                    <a:pt x="162" y="874"/>
                  </a:lnTo>
                  <a:lnTo>
                    <a:pt x="160" y="854"/>
                  </a:lnTo>
                  <a:lnTo>
                    <a:pt x="188" y="884"/>
                  </a:lnTo>
                  <a:lnTo>
                    <a:pt x="169" y="881"/>
                  </a:lnTo>
                  <a:lnTo>
                    <a:pt x="253" y="834"/>
                  </a:lnTo>
                  <a:cubicBezTo>
                    <a:pt x="258" y="832"/>
                    <a:pt x="263" y="832"/>
                    <a:pt x="268" y="834"/>
                  </a:cubicBezTo>
                  <a:cubicBezTo>
                    <a:pt x="272" y="836"/>
                    <a:pt x="276" y="840"/>
                    <a:pt x="277" y="844"/>
                  </a:cubicBezTo>
                  <a:lnTo>
                    <a:pt x="333" y="1079"/>
                  </a:lnTo>
                  <a:lnTo>
                    <a:pt x="324" y="1068"/>
                  </a:lnTo>
                  <a:lnTo>
                    <a:pt x="360" y="1083"/>
                  </a:lnTo>
                  <a:cubicBezTo>
                    <a:pt x="365" y="1085"/>
                    <a:pt x="368" y="1090"/>
                    <a:pt x="369" y="1095"/>
                  </a:cubicBezTo>
                  <a:lnTo>
                    <a:pt x="380" y="1162"/>
                  </a:lnTo>
                  <a:lnTo>
                    <a:pt x="375" y="1153"/>
                  </a:lnTo>
                  <a:lnTo>
                    <a:pt x="407" y="1181"/>
                  </a:lnTo>
                  <a:lnTo>
                    <a:pt x="396" y="1177"/>
                  </a:lnTo>
                  <a:lnTo>
                    <a:pt x="468" y="1175"/>
                  </a:lnTo>
                  <a:lnTo>
                    <a:pt x="640" y="1175"/>
                  </a:lnTo>
                  <a:cubicBezTo>
                    <a:pt x="642" y="1175"/>
                    <a:pt x="644" y="1176"/>
                    <a:pt x="646" y="1177"/>
                  </a:cubicBezTo>
                  <a:lnTo>
                    <a:pt x="719" y="1207"/>
                  </a:lnTo>
                  <a:lnTo>
                    <a:pt x="697" y="1219"/>
                  </a:lnTo>
                  <a:lnTo>
                    <a:pt x="716" y="1095"/>
                  </a:lnTo>
                  <a:cubicBezTo>
                    <a:pt x="717" y="1086"/>
                    <a:pt x="725" y="1080"/>
                    <a:pt x="734" y="1082"/>
                  </a:cubicBezTo>
                  <a:lnTo>
                    <a:pt x="1291" y="1164"/>
                  </a:lnTo>
                  <a:lnTo>
                    <a:pt x="1974" y="1234"/>
                  </a:lnTo>
                  <a:lnTo>
                    <a:pt x="1956" y="1248"/>
                  </a:lnTo>
                  <a:lnTo>
                    <a:pt x="1979" y="1025"/>
                  </a:lnTo>
                  <a:lnTo>
                    <a:pt x="2049" y="305"/>
                  </a:lnTo>
                  <a:lnTo>
                    <a:pt x="2063" y="322"/>
                  </a:lnTo>
                  <a:lnTo>
                    <a:pt x="1152" y="219"/>
                  </a:lnTo>
                  <a:lnTo>
                    <a:pt x="705" y="150"/>
                  </a:lnTo>
                  <a:lnTo>
                    <a:pt x="70" y="33"/>
                  </a:lnTo>
                  <a:lnTo>
                    <a:pt x="88" y="21"/>
                  </a:lnTo>
                  <a:lnTo>
                    <a:pt x="32" y="252"/>
                  </a:lnTo>
                  <a:lnTo>
                    <a:pt x="31" y="242"/>
                  </a:lnTo>
                  <a:lnTo>
                    <a:pt x="67" y="324"/>
                  </a:lnTo>
                  <a:close/>
                  <a:moveTo>
                    <a:pt x="2" y="254"/>
                  </a:moveTo>
                  <a:cubicBezTo>
                    <a:pt x="0" y="251"/>
                    <a:pt x="0" y="248"/>
                    <a:pt x="1" y="244"/>
                  </a:cubicBezTo>
                  <a:lnTo>
                    <a:pt x="57" y="14"/>
                  </a:lnTo>
                  <a:cubicBezTo>
                    <a:pt x="59" y="5"/>
                    <a:pt x="67" y="0"/>
                    <a:pt x="76" y="2"/>
                  </a:cubicBezTo>
                  <a:lnTo>
                    <a:pt x="710" y="118"/>
                  </a:lnTo>
                  <a:lnTo>
                    <a:pt x="1155" y="187"/>
                  </a:lnTo>
                  <a:lnTo>
                    <a:pt x="2066" y="290"/>
                  </a:lnTo>
                  <a:cubicBezTo>
                    <a:pt x="2075" y="291"/>
                    <a:pt x="2081" y="299"/>
                    <a:pt x="2080" y="308"/>
                  </a:cubicBezTo>
                  <a:lnTo>
                    <a:pt x="2011" y="1028"/>
                  </a:lnTo>
                  <a:lnTo>
                    <a:pt x="1988" y="1251"/>
                  </a:lnTo>
                  <a:cubicBezTo>
                    <a:pt x="1987" y="1260"/>
                    <a:pt x="1979" y="1266"/>
                    <a:pt x="1971" y="1265"/>
                  </a:cubicBezTo>
                  <a:lnTo>
                    <a:pt x="1287" y="1196"/>
                  </a:lnTo>
                  <a:lnTo>
                    <a:pt x="729" y="1113"/>
                  </a:lnTo>
                  <a:lnTo>
                    <a:pt x="748" y="1100"/>
                  </a:lnTo>
                  <a:lnTo>
                    <a:pt x="729" y="1224"/>
                  </a:lnTo>
                  <a:cubicBezTo>
                    <a:pt x="728" y="1229"/>
                    <a:pt x="725" y="1233"/>
                    <a:pt x="721" y="1235"/>
                  </a:cubicBezTo>
                  <a:cubicBezTo>
                    <a:pt x="717" y="1238"/>
                    <a:pt x="711" y="1238"/>
                    <a:pt x="707" y="1236"/>
                  </a:cubicBezTo>
                  <a:lnTo>
                    <a:pt x="633" y="1206"/>
                  </a:lnTo>
                  <a:lnTo>
                    <a:pt x="640" y="1207"/>
                  </a:lnTo>
                  <a:lnTo>
                    <a:pt x="469" y="1207"/>
                  </a:lnTo>
                  <a:lnTo>
                    <a:pt x="397" y="1209"/>
                  </a:lnTo>
                  <a:cubicBezTo>
                    <a:pt x="393" y="1209"/>
                    <a:pt x="389" y="1208"/>
                    <a:pt x="386" y="1205"/>
                  </a:cubicBezTo>
                  <a:lnTo>
                    <a:pt x="354" y="1177"/>
                  </a:lnTo>
                  <a:cubicBezTo>
                    <a:pt x="351" y="1175"/>
                    <a:pt x="350" y="1171"/>
                    <a:pt x="349" y="1168"/>
                  </a:cubicBezTo>
                  <a:lnTo>
                    <a:pt x="338" y="1100"/>
                  </a:lnTo>
                  <a:lnTo>
                    <a:pt x="347" y="1112"/>
                  </a:lnTo>
                  <a:lnTo>
                    <a:pt x="311" y="1097"/>
                  </a:lnTo>
                  <a:cubicBezTo>
                    <a:pt x="307" y="1095"/>
                    <a:pt x="303" y="1091"/>
                    <a:pt x="302" y="1086"/>
                  </a:cubicBezTo>
                  <a:lnTo>
                    <a:pt x="246" y="852"/>
                  </a:lnTo>
                  <a:lnTo>
                    <a:pt x="269" y="862"/>
                  </a:lnTo>
                  <a:lnTo>
                    <a:pt x="184" y="909"/>
                  </a:lnTo>
                  <a:cubicBezTo>
                    <a:pt x="178" y="913"/>
                    <a:pt x="170" y="911"/>
                    <a:pt x="165" y="906"/>
                  </a:cubicBezTo>
                  <a:lnTo>
                    <a:pt x="137" y="876"/>
                  </a:lnTo>
                  <a:cubicBezTo>
                    <a:pt x="132" y="871"/>
                    <a:pt x="131" y="863"/>
                    <a:pt x="135" y="857"/>
                  </a:cubicBezTo>
                  <a:lnTo>
                    <a:pt x="178" y="787"/>
                  </a:lnTo>
                  <a:lnTo>
                    <a:pt x="176" y="799"/>
                  </a:lnTo>
                  <a:lnTo>
                    <a:pt x="163" y="725"/>
                  </a:lnTo>
                  <a:lnTo>
                    <a:pt x="144" y="595"/>
                  </a:lnTo>
                  <a:lnTo>
                    <a:pt x="145" y="599"/>
                  </a:lnTo>
                  <a:lnTo>
                    <a:pt x="84" y="451"/>
                  </a:lnTo>
                  <a:lnTo>
                    <a:pt x="89" y="457"/>
                  </a:lnTo>
                  <a:lnTo>
                    <a:pt x="28" y="403"/>
                  </a:lnTo>
                  <a:cubicBezTo>
                    <a:pt x="24" y="399"/>
                    <a:pt x="23" y="394"/>
                    <a:pt x="23" y="389"/>
                  </a:cubicBezTo>
                  <a:cubicBezTo>
                    <a:pt x="24" y="384"/>
                    <a:pt x="27" y="379"/>
                    <a:pt x="31" y="377"/>
                  </a:cubicBezTo>
                  <a:lnTo>
                    <a:pt x="48" y="367"/>
                  </a:lnTo>
                  <a:lnTo>
                    <a:pt x="40" y="382"/>
                  </a:lnTo>
                  <a:lnTo>
                    <a:pt x="36" y="332"/>
                  </a:lnTo>
                  <a:lnTo>
                    <a:pt x="38" y="337"/>
                  </a:lnTo>
                  <a:lnTo>
                    <a:pt x="2" y="25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6" name="Freeform 41"/>
            <p:cNvSpPr>
              <a:spLocks/>
            </p:cNvSpPr>
            <p:nvPr/>
          </p:nvSpPr>
          <p:spPr bwMode="auto">
            <a:xfrm>
              <a:off x="5351463" y="4330701"/>
              <a:ext cx="492125" cy="641350"/>
            </a:xfrm>
            <a:custGeom>
              <a:avLst/>
              <a:gdLst>
                <a:gd name="T0" fmla="*/ 68 w 310"/>
                <a:gd name="T1" fmla="*/ 0 h 404"/>
                <a:gd name="T2" fmla="*/ 218 w 310"/>
                <a:gd name="T3" fmla="*/ 29 h 404"/>
                <a:gd name="T4" fmla="*/ 206 w 310"/>
                <a:gd name="T5" fmla="*/ 100 h 404"/>
                <a:gd name="T6" fmla="*/ 310 w 310"/>
                <a:gd name="T7" fmla="*/ 118 h 404"/>
                <a:gd name="T8" fmla="*/ 271 w 310"/>
                <a:gd name="T9" fmla="*/ 404 h 404"/>
                <a:gd name="T10" fmla="*/ 0 w 310"/>
                <a:gd name="T11" fmla="*/ 356 h 404"/>
                <a:gd name="T12" fmla="*/ 68 w 310"/>
                <a:gd name="T13" fmla="*/ 0 h 404"/>
              </a:gdLst>
              <a:ahLst/>
              <a:cxnLst>
                <a:cxn ang="0">
                  <a:pos x="T0" y="T1"/>
                </a:cxn>
                <a:cxn ang="0">
                  <a:pos x="T2" y="T3"/>
                </a:cxn>
                <a:cxn ang="0">
                  <a:pos x="T4" y="T5"/>
                </a:cxn>
                <a:cxn ang="0">
                  <a:pos x="T6" y="T7"/>
                </a:cxn>
                <a:cxn ang="0">
                  <a:pos x="T8" y="T9"/>
                </a:cxn>
                <a:cxn ang="0">
                  <a:pos x="T10" y="T11"/>
                </a:cxn>
                <a:cxn ang="0">
                  <a:pos x="T12" y="T13"/>
                </a:cxn>
              </a:cxnLst>
              <a:rect l="0" t="0" r="r" b="b"/>
              <a:pathLst>
                <a:path w="310" h="404">
                  <a:moveTo>
                    <a:pt x="68" y="0"/>
                  </a:moveTo>
                  <a:lnTo>
                    <a:pt x="218" y="29"/>
                  </a:lnTo>
                  <a:lnTo>
                    <a:pt x="206" y="100"/>
                  </a:lnTo>
                  <a:lnTo>
                    <a:pt x="310" y="118"/>
                  </a:lnTo>
                  <a:lnTo>
                    <a:pt x="271" y="404"/>
                  </a:lnTo>
                  <a:lnTo>
                    <a:pt x="0" y="356"/>
                  </a:lnTo>
                  <a:lnTo>
                    <a:pt x="68" y="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7" name="Freeform 42"/>
            <p:cNvSpPr>
              <a:spLocks noEditPoints="1"/>
            </p:cNvSpPr>
            <p:nvPr/>
          </p:nvSpPr>
          <p:spPr bwMode="auto">
            <a:xfrm>
              <a:off x="5343525" y="4322763"/>
              <a:ext cx="508000" cy="657225"/>
            </a:xfrm>
            <a:custGeom>
              <a:avLst/>
              <a:gdLst>
                <a:gd name="T0" fmla="*/ 255 w 1185"/>
                <a:gd name="T1" fmla="*/ 14 h 1378"/>
                <a:gd name="T2" fmla="*/ 273 w 1185"/>
                <a:gd name="T3" fmla="*/ 2 h 1378"/>
                <a:gd name="T4" fmla="*/ 827 w 1185"/>
                <a:gd name="T5" fmla="*/ 96 h 1378"/>
                <a:gd name="T6" fmla="*/ 838 w 1185"/>
                <a:gd name="T7" fmla="*/ 103 h 1378"/>
                <a:gd name="T8" fmla="*/ 840 w 1185"/>
                <a:gd name="T9" fmla="*/ 115 h 1378"/>
                <a:gd name="T10" fmla="*/ 796 w 1185"/>
                <a:gd name="T11" fmla="*/ 352 h 1378"/>
                <a:gd name="T12" fmla="*/ 783 w 1185"/>
                <a:gd name="T13" fmla="*/ 333 h 1378"/>
                <a:gd name="T14" fmla="*/ 1171 w 1185"/>
                <a:gd name="T15" fmla="*/ 392 h 1378"/>
                <a:gd name="T16" fmla="*/ 1181 w 1185"/>
                <a:gd name="T17" fmla="*/ 398 h 1378"/>
                <a:gd name="T18" fmla="*/ 1184 w 1185"/>
                <a:gd name="T19" fmla="*/ 410 h 1378"/>
                <a:gd name="T20" fmla="*/ 1039 w 1185"/>
                <a:gd name="T21" fmla="*/ 1364 h 1378"/>
                <a:gd name="T22" fmla="*/ 1033 w 1185"/>
                <a:gd name="T23" fmla="*/ 1374 h 1378"/>
                <a:gd name="T24" fmla="*/ 1021 w 1185"/>
                <a:gd name="T25" fmla="*/ 1377 h 1378"/>
                <a:gd name="T26" fmla="*/ 14 w 1185"/>
                <a:gd name="T27" fmla="*/ 1217 h 1378"/>
                <a:gd name="T28" fmla="*/ 3 w 1185"/>
                <a:gd name="T29" fmla="*/ 1210 h 1378"/>
                <a:gd name="T30" fmla="*/ 1 w 1185"/>
                <a:gd name="T31" fmla="*/ 1198 h 1378"/>
                <a:gd name="T32" fmla="*/ 255 w 1185"/>
                <a:gd name="T33" fmla="*/ 14 h 1378"/>
                <a:gd name="T34" fmla="*/ 32 w 1185"/>
                <a:gd name="T35" fmla="*/ 1205 h 1378"/>
                <a:gd name="T36" fmla="*/ 19 w 1185"/>
                <a:gd name="T37" fmla="*/ 1185 h 1378"/>
                <a:gd name="T38" fmla="*/ 1026 w 1185"/>
                <a:gd name="T39" fmla="*/ 1346 h 1378"/>
                <a:gd name="T40" fmla="*/ 1007 w 1185"/>
                <a:gd name="T41" fmla="*/ 1359 h 1378"/>
                <a:gd name="T42" fmla="*/ 1153 w 1185"/>
                <a:gd name="T43" fmla="*/ 405 h 1378"/>
                <a:gd name="T44" fmla="*/ 1166 w 1185"/>
                <a:gd name="T45" fmla="*/ 423 h 1378"/>
                <a:gd name="T46" fmla="*/ 778 w 1185"/>
                <a:gd name="T47" fmla="*/ 365 h 1378"/>
                <a:gd name="T48" fmla="*/ 768 w 1185"/>
                <a:gd name="T49" fmla="*/ 359 h 1378"/>
                <a:gd name="T50" fmla="*/ 765 w 1185"/>
                <a:gd name="T51" fmla="*/ 346 h 1378"/>
                <a:gd name="T52" fmla="*/ 809 w 1185"/>
                <a:gd name="T53" fmla="*/ 109 h 1378"/>
                <a:gd name="T54" fmla="*/ 822 w 1185"/>
                <a:gd name="T55" fmla="*/ 127 h 1378"/>
                <a:gd name="T56" fmla="*/ 268 w 1185"/>
                <a:gd name="T57" fmla="*/ 33 h 1378"/>
                <a:gd name="T58" fmla="*/ 286 w 1185"/>
                <a:gd name="T59" fmla="*/ 21 h 1378"/>
                <a:gd name="T60" fmla="*/ 32 w 1185"/>
                <a:gd name="T61" fmla="*/ 1205 h 1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85" h="1378">
                  <a:moveTo>
                    <a:pt x="255" y="14"/>
                  </a:moveTo>
                  <a:cubicBezTo>
                    <a:pt x="257" y="6"/>
                    <a:pt x="265" y="0"/>
                    <a:pt x="273" y="2"/>
                  </a:cubicBezTo>
                  <a:lnTo>
                    <a:pt x="827" y="96"/>
                  </a:lnTo>
                  <a:cubicBezTo>
                    <a:pt x="831" y="97"/>
                    <a:pt x="835" y="99"/>
                    <a:pt x="838" y="103"/>
                  </a:cubicBezTo>
                  <a:cubicBezTo>
                    <a:pt x="840" y="106"/>
                    <a:pt x="841" y="110"/>
                    <a:pt x="840" y="115"/>
                  </a:cubicBezTo>
                  <a:lnTo>
                    <a:pt x="796" y="352"/>
                  </a:lnTo>
                  <a:lnTo>
                    <a:pt x="783" y="333"/>
                  </a:lnTo>
                  <a:lnTo>
                    <a:pt x="1171" y="392"/>
                  </a:lnTo>
                  <a:cubicBezTo>
                    <a:pt x="1175" y="392"/>
                    <a:pt x="1179" y="395"/>
                    <a:pt x="1181" y="398"/>
                  </a:cubicBezTo>
                  <a:cubicBezTo>
                    <a:pt x="1184" y="402"/>
                    <a:pt x="1185" y="406"/>
                    <a:pt x="1184" y="410"/>
                  </a:cubicBezTo>
                  <a:lnTo>
                    <a:pt x="1039" y="1364"/>
                  </a:lnTo>
                  <a:cubicBezTo>
                    <a:pt x="1038" y="1368"/>
                    <a:pt x="1036" y="1372"/>
                    <a:pt x="1033" y="1374"/>
                  </a:cubicBezTo>
                  <a:cubicBezTo>
                    <a:pt x="1029" y="1377"/>
                    <a:pt x="1025" y="1378"/>
                    <a:pt x="1021" y="1377"/>
                  </a:cubicBezTo>
                  <a:lnTo>
                    <a:pt x="14" y="1217"/>
                  </a:lnTo>
                  <a:cubicBezTo>
                    <a:pt x="10" y="1216"/>
                    <a:pt x="6" y="1214"/>
                    <a:pt x="3" y="1210"/>
                  </a:cubicBezTo>
                  <a:cubicBezTo>
                    <a:pt x="1" y="1207"/>
                    <a:pt x="0" y="1202"/>
                    <a:pt x="1" y="1198"/>
                  </a:cubicBezTo>
                  <a:lnTo>
                    <a:pt x="255" y="14"/>
                  </a:lnTo>
                  <a:close/>
                  <a:moveTo>
                    <a:pt x="32" y="1205"/>
                  </a:moveTo>
                  <a:lnTo>
                    <a:pt x="19" y="1185"/>
                  </a:lnTo>
                  <a:lnTo>
                    <a:pt x="1026" y="1346"/>
                  </a:lnTo>
                  <a:lnTo>
                    <a:pt x="1007" y="1359"/>
                  </a:lnTo>
                  <a:lnTo>
                    <a:pt x="1153" y="405"/>
                  </a:lnTo>
                  <a:lnTo>
                    <a:pt x="1166" y="423"/>
                  </a:lnTo>
                  <a:lnTo>
                    <a:pt x="778" y="365"/>
                  </a:lnTo>
                  <a:cubicBezTo>
                    <a:pt x="774" y="364"/>
                    <a:pt x="770" y="362"/>
                    <a:pt x="768" y="359"/>
                  </a:cubicBezTo>
                  <a:cubicBezTo>
                    <a:pt x="765" y="355"/>
                    <a:pt x="764" y="351"/>
                    <a:pt x="765" y="346"/>
                  </a:cubicBezTo>
                  <a:lnTo>
                    <a:pt x="809" y="109"/>
                  </a:lnTo>
                  <a:lnTo>
                    <a:pt x="822" y="127"/>
                  </a:lnTo>
                  <a:lnTo>
                    <a:pt x="268" y="33"/>
                  </a:lnTo>
                  <a:lnTo>
                    <a:pt x="286" y="21"/>
                  </a:lnTo>
                  <a:lnTo>
                    <a:pt x="32" y="120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8" name="Freeform 43"/>
            <p:cNvSpPr>
              <a:spLocks/>
            </p:cNvSpPr>
            <p:nvPr/>
          </p:nvSpPr>
          <p:spPr bwMode="auto">
            <a:xfrm>
              <a:off x="5192713" y="4895851"/>
              <a:ext cx="590550" cy="717550"/>
            </a:xfrm>
            <a:custGeom>
              <a:avLst/>
              <a:gdLst>
                <a:gd name="T0" fmla="*/ 24 w 372"/>
                <a:gd name="T1" fmla="*/ 288 h 452"/>
                <a:gd name="T2" fmla="*/ 14 w 372"/>
                <a:gd name="T3" fmla="*/ 271 h 452"/>
                <a:gd name="T4" fmla="*/ 18 w 372"/>
                <a:gd name="T5" fmla="*/ 245 h 452"/>
                <a:gd name="T6" fmla="*/ 44 w 372"/>
                <a:gd name="T7" fmla="*/ 204 h 452"/>
                <a:gd name="T8" fmla="*/ 61 w 372"/>
                <a:gd name="T9" fmla="*/ 192 h 452"/>
                <a:gd name="T10" fmla="*/ 51 w 372"/>
                <a:gd name="T11" fmla="*/ 177 h 452"/>
                <a:gd name="T12" fmla="*/ 44 w 372"/>
                <a:gd name="T13" fmla="*/ 135 h 452"/>
                <a:gd name="T14" fmla="*/ 52 w 372"/>
                <a:gd name="T15" fmla="*/ 59 h 452"/>
                <a:gd name="T16" fmla="*/ 64 w 372"/>
                <a:gd name="T17" fmla="*/ 54 h 452"/>
                <a:gd name="T18" fmla="*/ 86 w 372"/>
                <a:gd name="T19" fmla="*/ 68 h 452"/>
                <a:gd name="T20" fmla="*/ 103 w 372"/>
                <a:gd name="T21" fmla="*/ 0 h 452"/>
                <a:gd name="T22" fmla="*/ 372 w 372"/>
                <a:gd name="T23" fmla="*/ 48 h 452"/>
                <a:gd name="T24" fmla="*/ 315 w 372"/>
                <a:gd name="T25" fmla="*/ 452 h 452"/>
                <a:gd name="T26" fmla="*/ 233 w 372"/>
                <a:gd name="T27" fmla="*/ 441 h 452"/>
                <a:gd name="T28" fmla="*/ 182 w 372"/>
                <a:gd name="T29" fmla="*/ 425 h 452"/>
                <a:gd name="T30" fmla="*/ 76 w 372"/>
                <a:gd name="T31" fmla="*/ 380 h 452"/>
                <a:gd name="T32" fmla="*/ 0 w 372"/>
                <a:gd name="T33" fmla="*/ 309 h 452"/>
                <a:gd name="T34" fmla="*/ 24 w 372"/>
                <a:gd name="T35" fmla="*/ 288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2" h="452">
                  <a:moveTo>
                    <a:pt x="24" y="288"/>
                  </a:moveTo>
                  <a:lnTo>
                    <a:pt x="14" y="271"/>
                  </a:lnTo>
                  <a:lnTo>
                    <a:pt x="18" y="245"/>
                  </a:lnTo>
                  <a:lnTo>
                    <a:pt x="44" y="204"/>
                  </a:lnTo>
                  <a:lnTo>
                    <a:pt x="61" y="192"/>
                  </a:lnTo>
                  <a:lnTo>
                    <a:pt x="51" y="177"/>
                  </a:lnTo>
                  <a:lnTo>
                    <a:pt x="44" y="135"/>
                  </a:lnTo>
                  <a:lnTo>
                    <a:pt x="52" y="59"/>
                  </a:lnTo>
                  <a:lnTo>
                    <a:pt x="64" y="54"/>
                  </a:lnTo>
                  <a:lnTo>
                    <a:pt x="86" y="68"/>
                  </a:lnTo>
                  <a:lnTo>
                    <a:pt x="103" y="0"/>
                  </a:lnTo>
                  <a:lnTo>
                    <a:pt x="372" y="48"/>
                  </a:lnTo>
                  <a:lnTo>
                    <a:pt x="315" y="452"/>
                  </a:lnTo>
                  <a:lnTo>
                    <a:pt x="233" y="441"/>
                  </a:lnTo>
                  <a:lnTo>
                    <a:pt x="182" y="425"/>
                  </a:lnTo>
                  <a:lnTo>
                    <a:pt x="76" y="380"/>
                  </a:lnTo>
                  <a:lnTo>
                    <a:pt x="0" y="309"/>
                  </a:lnTo>
                  <a:lnTo>
                    <a:pt x="24" y="28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9" name="Freeform 44"/>
            <p:cNvSpPr>
              <a:spLocks noEditPoints="1"/>
            </p:cNvSpPr>
            <p:nvPr/>
          </p:nvSpPr>
          <p:spPr bwMode="auto">
            <a:xfrm>
              <a:off x="5186363" y="4887913"/>
              <a:ext cx="603250" cy="733425"/>
            </a:xfrm>
            <a:custGeom>
              <a:avLst/>
              <a:gdLst>
                <a:gd name="T0" fmla="*/ 88 w 1410"/>
                <a:gd name="T1" fmla="*/ 985 h 1538"/>
                <a:gd name="T2" fmla="*/ 50 w 1410"/>
                <a:gd name="T3" fmla="*/ 916 h 1538"/>
                <a:gd name="T4" fmla="*/ 70 w 1410"/>
                <a:gd name="T5" fmla="*/ 824 h 1538"/>
                <a:gd name="T6" fmla="*/ 168 w 1410"/>
                <a:gd name="T7" fmla="*/ 681 h 1538"/>
                <a:gd name="T8" fmla="*/ 229 w 1410"/>
                <a:gd name="T9" fmla="*/ 665 h 1538"/>
                <a:gd name="T10" fmla="*/ 189 w 1410"/>
                <a:gd name="T11" fmla="*/ 608 h 1538"/>
                <a:gd name="T12" fmla="*/ 160 w 1410"/>
                <a:gd name="T13" fmla="*/ 465 h 1538"/>
                <a:gd name="T14" fmla="*/ 201 w 1410"/>
                <a:gd name="T15" fmla="*/ 197 h 1538"/>
                <a:gd name="T16" fmla="*/ 260 w 1410"/>
                <a:gd name="T17" fmla="*/ 183 h 1538"/>
                <a:gd name="T18" fmla="*/ 316 w 1410"/>
                <a:gd name="T19" fmla="*/ 240 h 1538"/>
                <a:gd name="T20" fmla="*/ 399 w 1410"/>
                <a:gd name="T21" fmla="*/ 2 h 1538"/>
                <a:gd name="T22" fmla="*/ 1408 w 1410"/>
                <a:gd name="T23" fmla="*/ 180 h 1538"/>
                <a:gd name="T24" fmla="*/ 1180 w 1410"/>
                <a:gd name="T25" fmla="*/ 1537 h 1538"/>
                <a:gd name="T26" fmla="*/ 684 w 1410"/>
                <a:gd name="T27" fmla="*/ 1446 h 1538"/>
                <a:gd name="T28" fmla="*/ 287 w 1410"/>
                <a:gd name="T29" fmla="*/ 1294 h 1538"/>
                <a:gd name="T30" fmla="*/ 0 w 1410"/>
                <a:gd name="T31" fmla="*/ 1046 h 1538"/>
                <a:gd name="T32" fmla="*/ 92 w 1410"/>
                <a:gd name="T33" fmla="*/ 964 h 1538"/>
                <a:gd name="T34" fmla="*/ 27 w 1410"/>
                <a:gd name="T35" fmla="*/ 1034 h 1538"/>
                <a:gd name="T36" fmla="*/ 303 w 1410"/>
                <a:gd name="T37" fmla="*/ 1267 h 1538"/>
                <a:gd name="T38" fmla="*/ 880 w 1410"/>
                <a:gd name="T39" fmla="*/ 1466 h 1538"/>
                <a:gd name="T40" fmla="*/ 1166 w 1410"/>
                <a:gd name="T41" fmla="*/ 1519 h 1538"/>
                <a:gd name="T42" fmla="*/ 1390 w 1410"/>
                <a:gd name="T43" fmla="*/ 194 h 1538"/>
                <a:gd name="T44" fmla="*/ 411 w 1410"/>
                <a:gd name="T45" fmla="*/ 22 h 1538"/>
                <a:gd name="T46" fmla="*/ 337 w 1410"/>
                <a:gd name="T47" fmla="*/ 259 h 1538"/>
                <a:gd name="T48" fmla="*/ 244 w 1410"/>
                <a:gd name="T49" fmla="*/ 211 h 1538"/>
                <a:gd name="T50" fmla="*/ 211 w 1410"/>
                <a:gd name="T51" fmla="*/ 227 h 1538"/>
                <a:gd name="T52" fmla="*/ 192 w 1410"/>
                <a:gd name="T53" fmla="*/ 468 h 1538"/>
                <a:gd name="T54" fmla="*/ 220 w 1410"/>
                <a:gd name="T55" fmla="*/ 601 h 1538"/>
                <a:gd name="T56" fmla="*/ 255 w 1410"/>
                <a:gd name="T57" fmla="*/ 646 h 1538"/>
                <a:gd name="T58" fmla="*/ 251 w 1410"/>
                <a:gd name="T59" fmla="*/ 669 h 1538"/>
                <a:gd name="T60" fmla="*/ 189 w 1410"/>
                <a:gd name="T61" fmla="*/ 704 h 1538"/>
                <a:gd name="T62" fmla="*/ 99 w 1410"/>
                <a:gd name="T63" fmla="*/ 836 h 1538"/>
                <a:gd name="T64" fmla="*/ 79 w 1410"/>
                <a:gd name="T65" fmla="*/ 911 h 1538"/>
                <a:gd name="T66" fmla="*/ 112 w 1410"/>
                <a:gd name="T67" fmla="*/ 988 h 1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0" h="1538">
                  <a:moveTo>
                    <a:pt x="92" y="964"/>
                  </a:moveTo>
                  <a:lnTo>
                    <a:pt x="88" y="985"/>
                  </a:lnTo>
                  <a:lnTo>
                    <a:pt x="52" y="928"/>
                  </a:lnTo>
                  <a:cubicBezTo>
                    <a:pt x="50" y="925"/>
                    <a:pt x="49" y="920"/>
                    <a:pt x="50" y="916"/>
                  </a:cubicBezTo>
                  <a:lnTo>
                    <a:pt x="67" y="830"/>
                  </a:lnTo>
                  <a:cubicBezTo>
                    <a:pt x="68" y="827"/>
                    <a:pt x="68" y="826"/>
                    <a:pt x="70" y="824"/>
                  </a:cubicBezTo>
                  <a:lnTo>
                    <a:pt x="163" y="686"/>
                  </a:lnTo>
                  <a:cubicBezTo>
                    <a:pt x="164" y="684"/>
                    <a:pt x="166" y="682"/>
                    <a:pt x="168" y="681"/>
                  </a:cubicBezTo>
                  <a:lnTo>
                    <a:pt x="234" y="642"/>
                  </a:lnTo>
                  <a:lnTo>
                    <a:pt x="229" y="665"/>
                  </a:lnTo>
                  <a:lnTo>
                    <a:pt x="192" y="614"/>
                  </a:lnTo>
                  <a:cubicBezTo>
                    <a:pt x="190" y="612"/>
                    <a:pt x="189" y="610"/>
                    <a:pt x="189" y="608"/>
                  </a:cubicBezTo>
                  <a:lnTo>
                    <a:pt x="160" y="470"/>
                  </a:lnTo>
                  <a:cubicBezTo>
                    <a:pt x="160" y="468"/>
                    <a:pt x="160" y="466"/>
                    <a:pt x="160" y="465"/>
                  </a:cubicBezTo>
                  <a:lnTo>
                    <a:pt x="190" y="210"/>
                  </a:lnTo>
                  <a:cubicBezTo>
                    <a:pt x="191" y="204"/>
                    <a:pt x="195" y="199"/>
                    <a:pt x="201" y="197"/>
                  </a:cubicBezTo>
                  <a:lnTo>
                    <a:pt x="247" y="182"/>
                  </a:lnTo>
                  <a:cubicBezTo>
                    <a:pt x="251" y="180"/>
                    <a:pt x="256" y="181"/>
                    <a:pt x="260" y="183"/>
                  </a:cubicBezTo>
                  <a:lnTo>
                    <a:pt x="340" y="230"/>
                  </a:lnTo>
                  <a:lnTo>
                    <a:pt x="316" y="240"/>
                  </a:lnTo>
                  <a:lnTo>
                    <a:pt x="381" y="13"/>
                  </a:lnTo>
                  <a:cubicBezTo>
                    <a:pt x="383" y="5"/>
                    <a:pt x="391" y="0"/>
                    <a:pt x="399" y="2"/>
                  </a:cubicBezTo>
                  <a:lnTo>
                    <a:pt x="1395" y="162"/>
                  </a:lnTo>
                  <a:cubicBezTo>
                    <a:pt x="1404" y="163"/>
                    <a:pt x="1410" y="172"/>
                    <a:pt x="1408" y="180"/>
                  </a:cubicBezTo>
                  <a:lnTo>
                    <a:pt x="1198" y="1524"/>
                  </a:lnTo>
                  <a:cubicBezTo>
                    <a:pt x="1196" y="1533"/>
                    <a:pt x="1188" y="1538"/>
                    <a:pt x="1180" y="1537"/>
                  </a:cubicBezTo>
                  <a:lnTo>
                    <a:pt x="876" y="1498"/>
                  </a:lnTo>
                  <a:lnTo>
                    <a:pt x="684" y="1446"/>
                  </a:lnTo>
                  <a:lnTo>
                    <a:pt x="292" y="1297"/>
                  </a:lnTo>
                  <a:cubicBezTo>
                    <a:pt x="290" y="1296"/>
                    <a:pt x="288" y="1295"/>
                    <a:pt x="287" y="1294"/>
                  </a:cubicBezTo>
                  <a:lnTo>
                    <a:pt x="6" y="1058"/>
                  </a:lnTo>
                  <a:cubicBezTo>
                    <a:pt x="3" y="1055"/>
                    <a:pt x="0" y="1051"/>
                    <a:pt x="0" y="1046"/>
                  </a:cubicBezTo>
                  <a:cubicBezTo>
                    <a:pt x="0" y="1041"/>
                    <a:pt x="3" y="1037"/>
                    <a:pt x="6" y="1034"/>
                  </a:cubicBezTo>
                  <a:lnTo>
                    <a:pt x="92" y="964"/>
                  </a:lnTo>
                  <a:close/>
                  <a:moveTo>
                    <a:pt x="27" y="1058"/>
                  </a:moveTo>
                  <a:lnTo>
                    <a:pt x="27" y="1034"/>
                  </a:lnTo>
                  <a:lnTo>
                    <a:pt x="308" y="1270"/>
                  </a:lnTo>
                  <a:lnTo>
                    <a:pt x="303" y="1267"/>
                  </a:lnTo>
                  <a:lnTo>
                    <a:pt x="692" y="1415"/>
                  </a:lnTo>
                  <a:lnTo>
                    <a:pt x="880" y="1466"/>
                  </a:lnTo>
                  <a:lnTo>
                    <a:pt x="1184" y="1506"/>
                  </a:lnTo>
                  <a:lnTo>
                    <a:pt x="1166" y="1519"/>
                  </a:lnTo>
                  <a:lnTo>
                    <a:pt x="1377" y="175"/>
                  </a:lnTo>
                  <a:lnTo>
                    <a:pt x="1390" y="194"/>
                  </a:lnTo>
                  <a:lnTo>
                    <a:pt x="394" y="33"/>
                  </a:lnTo>
                  <a:lnTo>
                    <a:pt x="411" y="22"/>
                  </a:lnTo>
                  <a:lnTo>
                    <a:pt x="347" y="248"/>
                  </a:lnTo>
                  <a:cubicBezTo>
                    <a:pt x="346" y="253"/>
                    <a:pt x="342" y="257"/>
                    <a:pt x="337" y="259"/>
                  </a:cubicBezTo>
                  <a:cubicBezTo>
                    <a:pt x="333" y="261"/>
                    <a:pt x="328" y="260"/>
                    <a:pt x="323" y="258"/>
                  </a:cubicBezTo>
                  <a:lnTo>
                    <a:pt x="244" y="211"/>
                  </a:lnTo>
                  <a:lnTo>
                    <a:pt x="257" y="212"/>
                  </a:lnTo>
                  <a:lnTo>
                    <a:pt x="211" y="227"/>
                  </a:lnTo>
                  <a:lnTo>
                    <a:pt x="222" y="214"/>
                  </a:lnTo>
                  <a:lnTo>
                    <a:pt x="192" y="468"/>
                  </a:lnTo>
                  <a:lnTo>
                    <a:pt x="192" y="463"/>
                  </a:lnTo>
                  <a:lnTo>
                    <a:pt x="220" y="601"/>
                  </a:lnTo>
                  <a:lnTo>
                    <a:pt x="217" y="595"/>
                  </a:lnTo>
                  <a:lnTo>
                    <a:pt x="255" y="646"/>
                  </a:lnTo>
                  <a:cubicBezTo>
                    <a:pt x="258" y="649"/>
                    <a:pt x="259" y="654"/>
                    <a:pt x="258" y="658"/>
                  </a:cubicBezTo>
                  <a:cubicBezTo>
                    <a:pt x="257" y="663"/>
                    <a:pt x="254" y="667"/>
                    <a:pt x="251" y="669"/>
                  </a:cubicBezTo>
                  <a:lnTo>
                    <a:pt x="184" y="709"/>
                  </a:lnTo>
                  <a:lnTo>
                    <a:pt x="189" y="704"/>
                  </a:lnTo>
                  <a:lnTo>
                    <a:pt x="96" y="842"/>
                  </a:lnTo>
                  <a:lnTo>
                    <a:pt x="99" y="836"/>
                  </a:lnTo>
                  <a:lnTo>
                    <a:pt x="82" y="923"/>
                  </a:lnTo>
                  <a:lnTo>
                    <a:pt x="79" y="911"/>
                  </a:lnTo>
                  <a:lnTo>
                    <a:pt x="115" y="968"/>
                  </a:lnTo>
                  <a:cubicBezTo>
                    <a:pt x="120" y="974"/>
                    <a:pt x="118" y="983"/>
                    <a:pt x="112" y="988"/>
                  </a:cubicBezTo>
                  <a:lnTo>
                    <a:pt x="27" y="105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0" name="Freeform 45"/>
            <p:cNvSpPr>
              <a:spLocks/>
            </p:cNvSpPr>
            <p:nvPr/>
          </p:nvSpPr>
          <p:spPr bwMode="auto">
            <a:xfrm>
              <a:off x="5783263" y="4513263"/>
              <a:ext cx="622300" cy="520700"/>
            </a:xfrm>
            <a:custGeom>
              <a:avLst/>
              <a:gdLst>
                <a:gd name="T0" fmla="*/ 38 w 392"/>
                <a:gd name="T1" fmla="*/ 0 h 328"/>
                <a:gd name="T2" fmla="*/ 291 w 392"/>
                <a:gd name="T3" fmla="*/ 30 h 328"/>
                <a:gd name="T4" fmla="*/ 392 w 392"/>
                <a:gd name="T5" fmla="*/ 40 h 328"/>
                <a:gd name="T6" fmla="*/ 389 w 392"/>
                <a:gd name="T7" fmla="*/ 111 h 328"/>
                <a:gd name="T8" fmla="*/ 375 w 392"/>
                <a:gd name="T9" fmla="*/ 328 h 328"/>
                <a:gd name="T10" fmla="*/ 323 w 392"/>
                <a:gd name="T11" fmla="*/ 324 h 328"/>
                <a:gd name="T12" fmla="*/ 162 w 392"/>
                <a:gd name="T13" fmla="*/ 309 h 328"/>
                <a:gd name="T14" fmla="*/ 0 w 392"/>
                <a:gd name="T15" fmla="*/ 286 h 328"/>
                <a:gd name="T16" fmla="*/ 38 w 392"/>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2" h="328">
                  <a:moveTo>
                    <a:pt x="38" y="0"/>
                  </a:moveTo>
                  <a:lnTo>
                    <a:pt x="291" y="30"/>
                  </a:lnTo>
                  <a:lnTo>
                    <a:pt x="392" y="40"/>
                  </a:lnTo>
                  <a:lnTo>
                    <a:pt x="389" y="111"/>
                  </a:lnTo>
                  <a:lnTo>
                    <a:pt x="375" y="328"/>
                  </a:lnTo>
                  <a:lnTo>
                    <a:pt x="323" y="324"/>
                  </a:lnTo>
                  <a:lnTo>
                    <a:pt x="162" y="309"/>
                  </a:lnTo>
                  <a:lnTo>
                    <a:pt x="0" y="286"/>
                  </a:lnTo>
                  <a:lnTo>
                    <a:pt x="38"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1" name="Freeform 46"/>
            <p:cNvSpPr>
              <a:spLocks noEditPoints="1"/>
            </p:cNvSpPr>
            <p:nvPr/>
          </p:nvSpPr>
          <p:spPr bwMode="auto">
            <a:xfrm>
              <a:off x="5775325" y="4506913"/>
              <a:ext cx="638175" cy="534988"/>
            </a:xfrm>
            <a:custGeom>
              <a:avLst/>
              <a:gdLst>
                <a:gd name="T0" fmla="*/ 144 w 1489"/>
                <a:gd name="T1" fmla="*/ 14 h 1121"/>
                <a:gd name="T2" fmla="*/ 161 w 1489"/>
                <a:gd name="T3" fmla="*/ 1 h 1121"/>
                <a:gd name="T4" fmla="*/ 1099 w 1489"/>
                <a:gd name="T5" fmla="*/ 98 h 1121"/>
                <a:gd name="T6" fmla="*/ 1474 w 1489"/>
                <a:gd name="T7" fmla="*/ 133 h 1121"/>
                <a:gd name="T8" fmla="*/ 1488 w 1489"/>
                <a:gd name="T9" fmla="*/ 150 h 1121"/>
                <a:gd name="T10" fmla="*/ 1477 w 1489"/>
                <a:gd name="T11" fmla="*/ 386 h 1121"/>
                <a:gd name="T12" fmla="*/ 1424 w 1489"/>
                <a:gd name="T13" fmla="*/ 1106 h 1121"/>
                <a:gd name="T14" fmla="*/ 1407 w 1489"/>
                <a:gd name="T15" fmla="*/ 1120 h 1121"/>
                <a:gd name="T16" fmla="*/ 1213 w 1489"/>
                <a:gd name="T17" fmla="*/ 1107 h 1121"/>
                <a:gd name="T18" fmla="*/ 618 w 1489"/>
                <a:gd name="T19" fmla="*/ 1059 h 1121"/>
                <a:gd name="T20" fmla="*/ 14 w 1489"/>
                <a:gd name="T21" fmla="*/ 980 h 1121"/>
                <a:gd name="T22" fmla="*/ 4 w 1489"/>
                <a:gd name="T23" fmla="*/ 974 h 1121"/>
                <a:gd name="T24" fmla="*/ 1 w 1489"/>
                <a:gd name="T25" fmla="*/ 962 h 1121"/>
                <a:gd name="T26" fmla="*/ 144 w 1489"/>
                <a:gd name="T27" fmla="*/ 14 h 1121"/>
                <a:gd name="T28" fmla="*/ 32 w 1489"/>
                <a:gd name="T29" fmla="*/ 966 h 1121"/>
                <a:gd name="T30" fmla="*/ 19 w 1489"/>
                <a:gd name="T31" fmla="*/ 948 h 1121"/>
                <a:gd name="T32" fmla="*/ 621 w 1489"/>
                <a:gd name="T33" fmla="*/ 1027 h 1121"/>
                <a:gd name="T34" fmla="*/ 1215 w 1489"/>
                <a:gd name="T35" fmla="*/ 1075 h 1121"/>
                <a:gd name="T36" fmla="*/ 1410 w 1489"/>
                <a:gd name="T37" fmla="*/ 1089 h 1121"/>
                <a:gd name="T38" fmla="*/ 1392 w 1489"/>
                <a:gd name="T39" fmla="*/ 1103 h 1121"/>
                <a:gd name="T40" fmla="*/ 1445 w 1489"/>
                <a:gd name="T41" fmla="*/ 385 h 1121"/>
                <a:gd name="T42" fmla="*/ 1456 w 1489"/>
                <a:gd name="T43" fmla="*/ 149 h 1121"/>
                <a:gd name="T44" fmla="*/ 1471 w 1489"/>
                <a:gd name="T45" fmla="*/ 165 h 1121"/>
                <a:gd name="T46" fmla="*/ 1096 w 1489"/>
                <a:gd name="T47" fmla="*/ 130 h 1121"/>
                <a:gd name="T48" fmla="*/ 158 w 1489"/>
                <a:gd name="T49" fmla="*/ 32 h 1121"/>
                <a:gd name="T50" fmla="*/ 175 w 1489"/>
                <a:gd name="T51" fmla="*/ 19 h 1121"/>
                <a:gd name="T52" fmla="*/ 32 w 1489"/>
                <a:gd name="T53" fmla="*/ 966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89" h="1121">
                  <a:moveTo>
                    <a:pt x="144" y="14"/>
                  </a:moveTo>
                  <a:cubicBezTo>
                    <a:pt x="145" y="6"/>
                    <a:pt x="153" y="0"/>
                    <a:pt x="161" y="1"/>
                  </a:cubicBezTo>
                  <a:lnTo>
                    <a:pt x="1099" y="98"/>
                  </a:lnTo>
                  <a:lnTo>
                    <a:pt x="1474" y="133"/>
                  </a:lnTo>
                  <a:cubicBezTo>
                    <a:pt x="1482" y="134"/>
                    <a:pt x="1489" y="142"/>
                    <a:pt x="1488" y="150"/>
                  </a:cubicBezTo>
                  <a:lnTo>
                    <a:pt x="1477" y="386"/>
                  </a:lnTo>
                  <a:lnTo>
                    <a:pt x="1424" y="1106"/>
                  </a:lnTo>
                  <a:cubicBezTo>
                    <a:pt x="1424" y="1114"/>
                    <a:pt x="1416" y="1121"/>
                    <a:pt x="1407" y="1120"/>
                  </a:cubicBezTo>
                  <a:lnTo>
                    <a:pt x="1213" y="1107"/>
                  </a:lnTo>
                  <a:lnTo>
                    <a:pt x="618" y="1059"/>
                  </a:lnTo>
                  <a:lnTo>
                    <a:pt x="14" y="980"/>
                  </a:lnTo>
                  <a:cubicBezTo>
                    <a:pt x="10" y="979"/>
                    <a:pt x="6" y="977"/>
                    <a:pt x="4" y="974"/>
                  </a:cubicBezTo>
                  <a:cubicBezTo>
                    <a:pt x="1" y="970"/>
                    <a:pt x="0" y="966"/>
                    <a:pt x="1" y="962"/>
                  </a:cubicBezTo>
                  <a:lnTo>
                    <a:pt x="144" y="14"/>
                  </a:lnTo>
                  <a:close/>
                  <a:moveTo>
                    <a:pt x="32" y="966"/>
                  </a:moveTo>
                  <a:lnTo>
                    <a:pt x="19" y="948"/>
                  </a:lnTo>
                  <a:lnTo>
                    <a:pt x="621" y="1027"/>
                  </a:lnTo>
                  <a:lnTo>
                    <a:pt x="1215" y="1075"/>
                  </a:lnTo>
                  <a:lnTo>
                    <a:pt x="1410" y="1089"/>
                  </a:lnTo>
                  <a:lnTo>
                    <a:pt x="1392" y="1103"/>
                  </a:lnTo>
                  <a:lnTo>
                    <a:pt x="1445" y="385"/>
                  </a:lnTo>
                  <a:lnTo>
                    <a:pt x="1456" y="149"/>
                  </a:lnTo>
                  <a:lnTo>
                    <a:pt x="1471" y="165"/>
                  </a:lnTo>
                  <a:lnTo>
                    <a:pt x="1096" y="130"/>
                  </a:lnTo>
                  <a:lnTo>
                    <a:pt x="158" y="32"/>
                  </a:lnTo>
                  <a:lnTo>
                    <a:pt x="175" y="19"/>
                  </a:lnTo>
                  <a:lnTo>
                    <a:pt x="32" y="96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2" name="Freeform 47"/>
            <p:cNvSpPr>
              <a:spLocks/>
            </p:cNvSpPr>
            <p:nvPr/>
          </p:nvSpPr>
          <p:spPr bwMode="auto">
            <a:xfrm>
              <a:off x="5686425" y="4972051"/>
              <a:ext cx="609600" cy="649288"/>
            </a:xfrm>
            <a:custGeom>
              <a:avLst/>
              <a:gdLst>
                <a:gd name="T0" fmla="*/ 49 w 384"/>
                <a:gd name="T1" fmla="*/ 409 h 409"/>
                <a:gd name="T2" fmla="*/ 54 w 384"/>
                <a:gd name="T3" fmla="*/ 379 h 409"/>
                <a:gd name="T4" fmla="*/ 150 w 384"/>
                <a:gd name="T5" fmla="*/ 392 h 409"/>
                <a:gd name="T6" fmla="*/ 146 w 384"/>
                <a:gd name="T7" fmla="*/ 377 h 409"/>
                <a:gd name="T8" fmla="*/ 352 w 384"/>
                <a:gd name="T9" fmla="*/ 397 h 409"/>
                <a:gd name="T10" fmla="*/ 384 w 384"/>
                <a:gd name="T11" fmla="*/ 39 h 409"/>
                <a:gd name="T12" fmla="*/ 222 w 384"/>
                <a:gd name="T13" fmla="*/ 24 h 409"/>
                <a:gd name="T14" fmla="*/ 57 w 384"/>
                <a:gd name="T15" fmla="*/ 0 h 409"/>
                <a:gd name="T16" fmla="*/ 0 w 384"/>
                <a:gd name="T17" fmla="*/ 402 h 409"/>
                <a:gd name="T18" fmla="*/ 49 w 384"/>
                <a:gd name="T19"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409">
                  <a:moveTo>
                    <a:pt x="49" y="409"/>
                  </a:moveTo>
                  <a:lnTo>
                    <a:pt x="54" y="379"/>
                  </a:lnTo>
                  <a:lnTo>
                    <a:pt x="150" y="392"/>
                  </a:lnTo>
                  <a:lnTo>
                    <a:pt x="146" y="377"/>
                  </a:lnTo>
                  <a:lnTo>
                    <a:pt x="352" y="397"/>
                  </a:lnTo>
                  <a:lnTo>
                    <a:pt x="384" y="39"/>
                  </a:lnTo>
                  <a:lnTo>
                    <a:pt x="222" y="24"/>
                  </a:lnTo>
                  <a:lnTo>
                    <a:pt x="57" y="0"/>
                  </a:lnTo>
                  <a:lnTo>
                    <a:pt x="0" y="402"/>
                  </a:lnTo>
                  <a:lnTo>
                    <a:pt x="49" y="40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3" name="Freeform 48"/>
            <p:cNvSpPr>
              <a:spLocks noEditPoints="1"/>
            </p:cNvSpPr>
            <p:nvPr/>
          </p:nvSpPr>
          <p:spPr bwMode="auto">
            <a:xfrm>
              <a:off x="5680075" y="4964113"/>
              <a:ext cx="623888" cy="665163"/>
            </a:xfrm>
            <a:custGeom>
              <a:avLst/>
              <a:gdLst>
                <a:gd name="T0" fmla="*/ 198 w 1457"/>
                <a:gd name="T1" fmla="*/ 1362 h 1394"/>
                <a:gd name="T2" fmla="*/ 180 w 1457"/>
                <a:gd name="T3" fmla="*/ 1375 h 1394"/>
                <a:gd name="T4" fmla="*/ 199 w 1457"/>
                <a:gd name="T5" fmla="*/ 1273 h 1394"/>
                <a:gd name="T6" fmla="*/ 217 w 1457"/>
                <a:gd name="T7" fmla="*/ 1260 h 1394"/>
                <a:gd name="T8" fmla="*/ 573 w 1457"/>
                <a:gd name="T9" fmla="*/ 1303 h 1394"/>
                <a:gd name="T10" fmla="*/ 556 w 1457"/>
                <a:gd name="T11" fmla="*/ 1323 h 1394"/>
                <a:gd name="T12" fmla="*/ 542 w 1457"/>
                <a:gd name="T13" fmla="*/ 1273 h 1394"/>
                <a:gd name="T14" fmla="*/ 546 w 1457"/>
                <a:gd name="T15" fmla="*/ 1258 h 1394"/>
                <a:gd name="T16" fmla="*/ 559 w 1457"/>
                <a:gd name="T17" fmla="*/ 1253 h 1394"/>
                <a:gd name="T18" fmla="*/ 1324 w 1457"/>
                <a:gd name="T19" fmla="*/ 1322 h 1394"/>
                <a:gd name="T20" fmla="*/ 1306 w 1457"/>
                <a:gd name="T21" fmla="*/ 1336 h 1394"/>
                <a:gd name="T22" fmla="*/ 1425 w 1457"/>
                <a:gd name="T23" fmla="*/ 145 h 1394"/>
                <a:gd name="T24" fmla="*/ 1439 w 1457"/>
                <a:gd name="T25" fmla="*/ 163 h 1394"/>
                <a:gd name="T26" fmla="*/ 837 w 1457"/>
                <a:gd name="T27" fmla="*/ 112 h 1394"/>
                <a:gd name="T28" fmla="*/ 226 w 1457"/>
                <a:gd name="T29" fmla="*/ 33 h 1394"/>
                <a:gd name="T30" fmla="*/ 244 w 1457"/>
                <a:gd name="T31" fmla="*/ 20 h 1394"/>
                <a:gd name="T32" fmla="*/ 32 w 1457"/>
                <a:gd name="T33" fmla="*/ 1357 h 1394"/>
                <a:gd name="T34" fmla="*/ 18 w 1457"/>
                <a:gd name="T35" fmla="*/ 1339 h 1394"/>
                <a:gd name="T36" fmla="*/ 198 w 1457"/>
                <a:gd name="T37" fmla="*/ 1362 h 1394"/>
                <a:gd name="T38" fmla="*/ 14 w 1457"/>
                <a:gd name="T39" fmla="*/ 1371 h 1394"/>
                <a:gd name="T40" fmla="*/ 4 w 1457"/>
                <a:gd name="T41" fmla="*/ 1365 h 1394"/>
                <a:gd name="T42" fmla="*/ 1 w 1457"/>
                <a:gd name="T43" fmla="*/ 1352 h 1394"/>
                <a:gd name="T44" fmla="*/ 212 w 1457"/>
                <a:gd name="T45" fmla="*/ 15 h 1394"/>
                <a:gd name="T46" fmla="*/ 230 w 1457"/>
                <a:gd name="T47" fmla="*/ 2 h 1394"/>
                <a:gd name="T48" fmla="*/ 839 w 1457"/>
                <a:gd name="T49" fmla="*/ 80 h 1394"/>
                <a:gd name="T50" fmla="*/ 1442 w 1457"/>
                <a:gd name="T51" fmla="*/ 131 h 1394"/>
                <a:gd name="T52" fmla="*/ 1453 w 1457"/>
                <a:gd name="T53" fmla="*/ 137 h 1394"/>
                <a:gd name="T54" fmla="*/ 1456 w 1457"/>
                <a:gd name="T55" fmla="*/ 149 h 1394"/>
                <a:gd name="T56" fmla="*/ 1338 w 1457"/>
                <a:gd name="T57" fmla="*/ 1340 h 1394"/>
                <a:gd name="T58" fmla="*/ 1321 w 1457"/>
                <a:gd name="T59" fmla="*/ 1354 h 1394"/>
                <a:gd name="T60" fmla="*/ 556 w 1457"/>
                <a:gd name="T61" fmla="*/ 1284 h 1394"/>
                <a:gd name="T62" fmla="*/ 573 w 1457"/>
                <a:gd name="T63" fmla="*/ 1264 h 1394"/>
                <a:gd name="T64" fmla="*/ 587 w 1457"/>
                <a:gd name="T65" fmla="*/ 1315 h 1394"/>
                <a:gd name="T66" fmla="*/ 583 w 1457"/>
                <a:gd name="T67" fmla="*/ 1330 h 1394"/>
                <a:gd name="T68" fmla="*/ 569 w 1457"/>
                <a:gd name="T69" fmla="*/ 1335 h 1394"/>
                <a:gd name="T70" fmla="*/ 213 w 1457"/>
                <a:gd name="T71" fmla="*/ 1292 h 1394"/>
                <a:gd name="T72" fmla="*/ 230 w 1457"/>
                <a:gd name="T73" fmla="*/ 1279 h 1394"/>
                <a:gd name="T74" fmla="*/ 211 w 1457"/>
                <a:gd name="T75" fmla="*/ 1380 h 1394"/>
                <a:gd name="T76" fmla="*/ 194 w 1457"/>
                <a:gd name="T77" fmla="*/ 1393 h 1394"/>
                <a:gd name="T78" fmla="*/ 14 w 1457"/>
                <a:gd name="T79" fmla="*/ 1371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7" h="1394">
                  <a:moveTo>
                    <a:pt x="198" y="1362"/>
                  </a:moveTo>
                  <a:lnTo>
                    <a:pt x="180" y="1375"/>
                  </a:lnTo>
                  <a:lnTo>
                    <a:pt x="199" y="1273"/>
                  </a:lnTo>
                  <a:cubicBezTo>
                    <a:pt x="201" y="1265"/>
                    <a:pt x="208" y="1259"/>
                    <a:pt x="217" y="1260"/>
                  </a:cubicBezTo>
                  <a:lnTo>
                    <a:pt x="573" y="1303"/>
                  </a:lnTo>
                  <a:lnTo>
                    <a:pt x="556" y="1323"/>
                  </a:lnTo>
                  <a:lnTo>
                    <a:pt x="542" y="1273"/>
                  </a:lnTo>
                  <a:cubicBezTo>
                    <a:pt x="541" y="1268"/>
                    <a:pt x="542" y="1262"/>
                    <a:pt x="546" y="1258"/>
                  </a:cubicBezTo>
                  <a:cubicBezTo>
                    <a:pt x="549" y="1254"/>
                    <a:pt x="554" y="1252"/>
                    <a:pt x="559" y="1253"/>
                  </a:cubicBezTo>
                  <a:lnTo>
                    <a:pt x="1324" y="1322"/>
                  </a:lnTo>
                  <a:lnTo>
                    <a:pt x="1306" y="1336"/>
                  </a:lnTo>
                  <a:lnTo>
                    <a:pt x="1425" y="145"/>
                  </a:lnTo>
                  <a:lnTo>
                    <a:pt x="1439" y="163"/>
                  </a:lnTo>
                  <a:lnTo>
                    <a:pt x="837" y="112"/>
                  </a:lnTo>
                  <a:lnTo>
                    <a:pt x="226" y="33"/>
                  </a:lnTo>
                  <a:lnTo>
                    <a:pt x="244" y="20"/>
                  </a:lnTo>
                  <a:lnTo>
                    <a:pt x="32" y="1357"/>
                  </a:lnTo>
                  <a:lnTo>
                    <a:pt x="18" y="1339"/>
                  </a:lnTo>
                  <a:lnTo>
                    <a:pt x="198" y="1362"/>
                  </a:lnTo>
                  <a:close/>
                  <a:moveTo>
                    <a:pt x="14" y="1371"/>
                  </a:moveTo>
                  <a:cubicBezTo>
                    <a:pt x="10" y="1370"/>
                    <a:pt x="6" y="1368"/>
                    <a:pt x="4" y="1365"/>
                  </a:cubicBezTo>
                  <a:cubicBezTo>
                    <a:pt x="1" y="1361"/>
                    <a:pt x="0" y="1357"/>
                    <a:pt x="1" y="1352"/>
                  </a:cubicBezTo>
                  <a:lnTo>
                    <a:pt x="212" y="15"/>
                  </a:lnTo>
                  <a:cubicBezTo>
                    <a:pt x="214" y="6"/>
                    <a:pt x="222" y="0"/>
                    <a:pt x="230" y="2"/>
                  </a:cubicBezTo>
                  <a:lnTo>
                    <a:pt x="839" y="80"/>
                  </a:lnTo>
                  <a:lnTo>
                    <a:pt x="1442" y="131"/>
                  </a:lnTo>
                  <a:cubicBezTo>
                    <a:pt x="1446" y="131"/>
                    <a:pt x="1450" y="134"/>
                    <a:pt x="1453" y="137"/>
                  </a:cubicBezTo>
                  <a:cubicBezTo>
                    <a:pt x="1456" y="140"/>
                    <a:pt x="1457" y="144"/>
                    <a:pt x="1456" y="149"/>
                  </a:cubicBezTo>
                  <a:lnTo>
                    <a:pt x="1338" y="1340"/>
                  </a:lnTo>
                  <a:cubicBezTo>
                    <a:pt x="1337" y="1348"/>
                    <a:pt x="1330" y="1355"/>
                    <a:pt x="1321" y="1354"/>
                  </a:cubicBezTo>
                  <a:lnTo>
                    <a:pt x="556" y="1284"/>
                  </a:lnTo>
                  <a:lnTo>
                    <a:pt x="573" y="1264"/>
                  </a:lnTo>
                  <a:lnTo>
                    <a:pt x="587" y="1315"/>
                  </a:lnTo>
                  <a:cubicBezTo>
                    <a:pt x="588" y="1320"/>
                    <a:pt x="587" y="1326"/>
                    <a:pt x="583" y="1330"/>
                  </a:cubicBezTo>
                  <a:cubicBezTo>
                    <a:pt x="580" y="1334"/>
                    <a:pt x="575" y="1336"/>
                    <a:pt x="569" y="1335"/>
                  </a:cubicBezTo>
                  <a:lnTo>
                    <a:pt x="213" y="1292"/>
                  </a:lnTo>
                  <a:lnTo>
                    <a:pt x="230" y="1279"/>
                  </a:lnTo>
                  <a:lnTo>
                    <a:pt x="211" y="1380"/>
                  </a:lnTo>
                  <a:cubicBezTo>
                    <a:pt x="210" y="1389"/>
                    <a:pt x="202" y="1394"/>
                    <a:pt x="194" y="1393"/>
                  </a:cubicBezTo>
                  <a:lnTo>
                    <a:pt x="14" y="137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4" name="Freeform 49"/>
            <p:cNvSpPr>
              <a:spLocks/>
            </p:cNvSpPr>
            <p:nvPr/>
          </p:nvSpPr>
          <p:spPr bwMode="auto">
            <a:xfrm>
              <a:off x="8618538" y="3887788"/>
              <a:ext cx="138113" cy="290513"/>
            </a:xfrm>
            <a:custGeom>
              <a:avLst/>
              <a:gdLst>
                <a:gd name="T0" fmla="*/ 14 w 87"/>
                <a:gd name="T1" fmla="*/ 75 h 183"/>
                <a:gd name="T2" fmla="*/ 19 w 87"/>
                <a:gd name="T3" fmla="*/ 108 h 183"/>
                <a:gd name="T4" fmla="*/ 41 w 87"/>
                <a:gd name="T5" fmla="*/ 183 h 183"/>
                <a:gd name="T6" fmla="*/ 79 w 87"/>
                <a:gd name="T7" fmla="*/ 174 h 183"/>
                <a:gd name="T8" fmla="*/ 75 w 87"/>
                <a:gd name="T9" fmla="*/ 67 h 183"/>
                <a:gd name="T10" fmla="*/ 87 w 87"/>
                <a:gd name="T11" fmla="*/ 47 h 183"/>
                <a:gd name="T12" fmla="*/ 87 w 87"/>
                <a:gd name="T13" fmla="*/ 0 h 183"/>
                <a:gd name="T14" fmla="*/ 0 w 87"/>
                <a:gd name="T15" fmla="*/ 23 h 183"/>
                <a:gd name="T16" fmla="*/ 14 w 87"/>
                <a:gd name="T17" fmla="*/ 7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183">
                  <a:moveTo>
                    <a:pt x="14" y="75"/>
                  </a:moveTo>
                  <a:lnTo>
                    <a:pt x="19" y="108"/>
                  </a:lnTo>
                  <a:lnTo>
                    <a:pt x="41" y="183"/>
                  </a:lnTo>
                  <a:lnTo>
                    <a:pt x="79" y="174"/>
                  </a:lnTo>
                  <a:lnTo>
                    <a:pt x="75" y="67"/>
                  </a:lnTo>
                  <a:lnTo>
                    <a:pt x="87" y="47"/>
                  </a:lnTo>
                  <a:lnTo>
                    <a:pt x="87" y="0"/>
                  </a:lnTo>
                  <a:lnTo>
                    <a:pt x="0" y="23"/>
                  </a:lnTo>
                  <a:lnTo>
                    <a:pt x="14" y="75"/>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5" name="Freeform 50"/>
            <p:cNvSpPr>
              <a:spLocks noEditPoints="1"/>
            </p:cNvSpPr>
            <p:nvPr/>
          </p:nvSpPr>
          <p:spPr bwMode="auto">
            <a:xfrm>
              <a:off x="8612188" y="3879851"/>
              <a:ext cx="150813" cy="306388"/>
            </a:xfrm>
            <a:custGeom>
              <a:avLst/>
              <a:gdLst>
                <a:gd name="T0" fmla="*/ 83 w 352"/>
                <a:gd name="T1" fmla="*/ 262 h 642"/>
                <a:gd name="T2" fmla="*/ 100 w 352"/>
                <a:gd name="T3" fmla="*/ 374 h 642"/>
                <a:gd name="T4" fmla="*/ 100 w 352"/>
                <a:gd name="T5" fmla="*/ 371 h 642"/>
                <a:gd name="T6" fmla="*/ 182 w 352"/>
                <a:gd name="T7" fmla="*/ 619 h 642"/>
                <a:gd name="T8" fmla="*/ 164 w 352"/>
                <a:gd name="T9" fmla="*/ 609 h 642"/>
                <a:gd name="T10" fmla="*/ 304 w 352"/>
                <a:gd name="T11" fmla="*/ 579 h 642"/>
                <a:gd name="T12" fmla="*/ 291 w 352"/>
                <a:gd name="T13" fmla="*/ 595 h 642"/>
                <a:gd name="T14" fmla="*/ 278 w 352"/>
                <a:gd name="T15" fmla="*/ 239 h 642"/>
                <a:gd name="T16" fmla="*/ 281 w 352"/>
                <a:gd name="T17" fmla="*/ 230 h 642"/>
                <a:gd name="T18" fmla="*/ 323 w 352"/>
                <a:gd name="T19" fmla="*/ 162 h 642"/>
                <a:gd name="T20" fmla="*/ 320 w 352"/>
                <a:gd name="T21" fmla="*/ 171 h 642"/>
                <a:gd name="T22" fmla="*/ 320 w 352"/>
                <a:gd name="T23" fmla="*/ 16 h 642"/>
                <a:gd name="T24" fmla="*/ 340 w 352"/>
                <a:gd name="T25" fmla="*/ 32 h 642"/>
                <a:gd name="T26" fmla="*/ 20 w 352"/>
                <a:gd name="T27" fmla="*/ 107 h 642"/>
                <a:gd name="T28" fmla="*/ 32 w 352"/>
                <a:gd name="T29" fmla="*/ 87 h 642"/>
                <a:gd name="T30" fmla="*/ 83 w 352"/>
                <a:gd name="T31" fmla="*/ 262 h 642"/>
                <a:gd name="T32" fmla="*/ 1 w 352"/>
                <a:gd name="T33" fmla="*/ 96 h 642"/>
                <a:gd name="T34" fmla="*/ 3 w 352"/>
                <a:gd name="T35" fmla="*/ 84 h 642"/>
                <a:gd name="T36" fmla="*/ 13 w 352"/>
                <a:gd name="T37" fmla="*/ 76 h 642"/>
                <a:gd name="T38" fmla="*/ 333 w 352"/>
                <a:gd name="T39" fmla="*/ 1 h 642"/>
                <a:gd name="T40" fmla="*/ 346 w 352"/>
                <a:gd name="T41" fmla="*/ 4 h 642"/>
                <a:gd name="T42" fmla="*/ 352 w 352"/>
                <a:gd name="T43" fmla="*/ 16 h 642"/>
                <a:gd name="T44" fmla="*/ 352 w 352"/>
                <a:gd name="T45" fmla="*/ 171 h 642"/>
                <a:gd name="T46" fmla="*/ 350 w 352"/>
                <a:gd name="T47" fmla="*/ 179 h 642"/>
                <a:gd name="T48" fmla="*/ 308 w 352"/>
                <a:gd name="T49" fmla="*/ 247 h 642"/>
                <a:gd name="T50" fmla="*/ 310 w 352"/>
                <a:gd name="T51" fmla="*/ 238 h 642"/>
                <a:gd name="T52" fmla="*/ 323 w 352"/>
                <a:gd name="T53" fmla="*/ 594 h 642"/>
                <a:gd name="T54" fmla="*/ 310 w 352"/>
                <a:gd name="T55" fmla="*/ 610 h 642"/>
                <a:gd name="T56" fmla="*/ 171 w 352"/>
                <a:gd name="T57" fmla="*/ 640 h 642"/>
                <a:gd name="T58" fmla="*/ 152 w 352"/>
                <a:gd name="T59" fmla="*/ 630 h 642"/>
                <a:gd name="T60" fmla="*/ 69 w 352"/>
                <a:gd name="T61" fmla="*/ 381 h 642"/>
                <a:gd name="T62" fmla="*/ 69 w 352"/>
                <a:gd name="T63" fmla="*/ 378 h 642"/>
                <a:gd name="T64" fmla="*/ 53 w 352"/>
                <a:gd name="T65" fmla="*/ 271 h 642"/>
                <a:gd name="T66" fmla="*/ 1 w 352"/>
                <a:gd name="T67" fmla="*/ 9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2" h="642">
                  <a:moveTo>
                    <a:pt x="83" y="262"/>
                  </a:moveTo>
                  <a:lnTo>
                    <a:pt x="100" y="374"/>
                  </a:lnTo>
                  <a:lnTo>
                    <a:pt x="100" y="371"/>
                  </a:lnTo>
                  <a:lnTo>
                    <a:pt x="182" y="619"/>
                  </a:lnTo>
                  <a:lnTo>
                    <a:pt x="164" y="609"/>
                  </a:lnTo>
                  <a:lnTo>
                    <a:pt x="304" y="579"/>
                  </a:lnTo>
                  <a:lnTo>
                    <a:pt x="291" y="595"/>
                  </a:lnTo>
                  <a:lnTo>
                    <a:pt x="278" y="239"/>
                  </a:lnTo>
                  <a:cubicBezTo>
                    <a:pt x="278" y="236"/>
                    <a:pt x="279" y="233"/>
                    <a:pt x="281" y="230"/>
                  </a:cubicBezTo>
                  <a:lnTo>
                    <a:pt x="323" y="162"/>
                  </a:lnTo>
                  <a:lnTo>
                    <a:pt x="320" y="171"/>
                  </a:lnTo>
                  <a:lnTo>
                    <a:pt x="320" y="16"/>
                  </a:lnTo>
                  <a:lnTo>
                    <a:pt x="340" y="32"/>
                  </a:lnTo>
                  <a:lnTo>
                    <a:pt x="20" y="107"/>
                  </a:lnTo>
                  <a:lnTo>
                    <a:pt x="32" y="87"/>
                  </a:lnTo>
                  <a:lnTo>
                    <a:pt x="83" y="262"/>
                  </a:lnTo>
                  <a:close/>
                  <a:moveTo>
                    <a:pt x="1" y="96"/>
                  </a:moveTo>
                  <a:cubicBezTo>
                    <a:pt x="0" y="92"/>
                    <a:pt x="0" y="88"/>
                    <a:pt x="3" y="84"/>
                  </a:cubicBezTo>
                  <a:cubicBezTo>
                    <a:pt x="5" y="80"/>
                    <a:pt x="9" y="77"/>
                    <a:pt x="13" y="76"/>
                  </a:cubicBezTo>
                  <a:lnTo>
                    <a:pt x="333" y="1"/>
                  </a:lnTo>
                  <a:cubicBezTo>
                    <a:pt x="338" y="0"/>
                    <a:pt x="343" y="1"/>
                    <a:pt x="346" y="4"/>
                  </a:cubicBezTo>
                  <a:cubicBezTo>
                    <a:pt x="350" y="7"/>
                    <a:pt x="352" y="12"/>
                    <a:pt x="352" y="16"/>
                  </a:cubicBezTo>
                  <a:lnTo>
                    <a:pt x="352" y="171"/>
                  </a:lnTo>
                  <a:cubicBezTo>
                    <a:pt x="352" y="174"/>
                    <a:pt x="352" y="177"/>
                    <a:pt x="350" y="179"/>
                  </a:cubicBezTo>
                  <a:lnTo>
                    <a:pt x="308" y="247"/>
                  </a:lnTo>
                  <a:lnTo>
                    <a:pt x="310" y="238"/>
                  </a:lnTo>
                  <a:lnTo>
                    <a:pt x="323" y="594"/>
                  </a:lnTo>
                  <a:cubicBezTo>
                    <a:pt x="323" y="602"/>
                    <a:pt x="318" y="608"/>
                    <a:pt x="310" y="610"/>
                  </a:cubicBezTo>
                  <a:lnTo>
                    <a:pt x="171" y="640"/>
                  </a:lnTo>
                  <a:cubicBezTo>
                    <a:pt x="163" y="642"/>
                    <a:pt x="155" y="637"/>
                    <a:pt x="152" y="630"/>
                  </a:cubicBezTo>
                  <a:lnTo>
                    <a:pt x="69" y="381"/>
                  </a:lnTo>
                  <a:cubicBezTo>
                    <a:pt x="69" y="380"/>
                    <a:pt x="69" y="379"/>
                    <a:pt x="69" y="378"/>
                  </a:cubicBezTo>
                  <a:lnTo>
                    <a:pt x="53" y="271"/>
                  </a:lnTo>
                  <a:lnTo>
                    <a:pt x="1" y="9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6" name="Freeform 51"/>
            <p:cNvSpPr>
              <a:spLocks/>
            </p:cNvSpPr>
            <p:nvPr/>
          </p:nvSpPr>
          <p:spPr bwMode="auto">
            <a:xfrm>
              <a:off x="8742363" y="3849688"/>
              <a:ext cx="130175" cy="312738"/>
            </a:xfrm>
            <a:custGeom>
              <a:avLst/>
              <a:gdLst>
                <a:gd name="T0" fmla="*/ 0 w 82"/>
                <a:gd name="T1" fmla="*/ 92 h 197"/>
                <a:gd name="T2" fmla="*/ 12 w 82"/>
                <a:gd name="T3" fmla="*/ 72 h 197"/>
                <a:gd name="T4" fmla="*/ 12 w 82"/>
                <a:gd name="T5" fmla="*/ 10 h 197"/>
                <a:gd name="T6" fmla="*/ 27 w 82"/>
                <a:gd name="T7" fmla="*/ 0 h 197"/>
                <a:gd name="T8" fmla="*/ 64 w 82"/>
                <a:gd name="T9" fmla="*/ 123 h 197"/>
                <a:gd name="T10" fmla="*/ 82 w 82"/>
                <a:gd name="T11" fmla="*/ 149 h 197"/>
                <a:gd name="T12" fmla="*/ 82 w 82"/>
                <a:gd name="T13" fmla="*/ 166 h 197"/>
                <a:gd name="T14" fmla="*/ 64 w 82"/>
                <a:gd name="T15" fmla="*/ 181 h 197"/>
                <a:gd name="T16" fmla="*/ 4 w 82"/>
                <a:gd name="T17" fmla="*/ 197 h 197"/>
                <a:gd name="T18" fmla="*/ 0 w 82"/>
                <a:gd name="T19" fmla="*/ 9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197">
                  <a:moveTo>
                    <a:pt x="0" y="92"/>
                  </a:moveTo>
                  <a:lnTo>
                    <a:pt x="12" y="72"/>
                  </a:lnTo>
                  <a:lnTo>
                    <a:pt x="12" y="10"/>
                  </a:lnTo>
                  <a:lnTo>
                    <a:pt x="27" y="0"/>
                  </a:lnTo>
                  <a:lnTo>
                    <a:pt x="64" y="123"/>
                  </a:lnTo>
                  <a:lnTo>
                    <a:pt x="82" y="149"/>
                  </a:lnTo>
                  <a:lnTo>
                    <a:pt x="82" y="166"/>
                  </a:lnTo>
                  <a:lnTo>
                    <a:pt x="64" y="181"/>
                  </a:lnTo>
                  <a:lnTo>
                    <a:pt x="4" y="197"/>
                  </a:lnTo>
                  <a:lnTo>
                    <a:pt x="0" y="9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7" name="Freeform 52"/>
            <p:cNvSpPr>
              <a:spLocks noEditPoints="1"/>
            </p:cNvSpPr>
            <p:nvPr/>
          </p:nvSpPr>
          <p:spPr bwMode="auto">
            <a:xfrm>
              <a:off x="8736013" y="3841751"/>
              <a:ext cx="142875" cy="328613"/>
            </a:xfrm>
            <a:custGeom>
              <a:avLst/>
              <a:gdLst>
                <a:gd name="T0" fmla="*/ 0 w 336"/>
                <a:gd name="T1" fmla="*/ 324 h 689"/>
                <a:gd name="T2" fmla="*/ 3 w 336"/>
                <a:gd name="T3" fmla="*/ 314 h 689"/>
                <a:gd name="T4" fmla="*/ 46 w 336"/>
                <a:gd name="T5" fmla="*/ 247 h 689"/>
                <a:gd name="T6" fmla="*/ 44 w 336"/>
                <a:gd name="T7" fmla="*/ 256 h 689"/>
                <a:gd name="T8" fmla="*/ 44 w 336"/>
                <a:gd name="T9" fmla="*/ 50 h 689"/>
                <a:gd name="T10" fmla="*/ 52 w 336"/>
                <a:gd name="T11" fmla="*/ 36 h 689"/>
                <a:gd name="T12" fmla="*/ 106 w 336"/>
                <a:gd name="T13" fmla="*/ 3 h 689"/>
                <a:gd name="T14" fmla="*/ 120 w 336"/>
                <a:gd name="T15" fmla="*/ 1 h 689"/>
                <a:gd name="T16" fmla="*/ 130 w 336"/>
                <a:gd name="T17" fmla="*/ 11 h 689"/>
                <a:gd name="T18" fmla="*/ 270 w 336"/>
                <a:gd name="T19" fmla="*/ 420 h 689"/>
                <a:gd name="T20" fmla="*/ 267 w 336"/>
                <a:gd name="T21" fmla="*/ 416 h 689"/>
                <a:gd name="T22" fmla="*/ 333 w 336"/>
                <a:gd name="T23" fmla="*/ 503 h 689"/>
                <a:gd name="T24" fmla="*/ 336 w 336"/>
                <a:gd name="T25" fmla="*/ 513 h 689"/>
                <a:gd name="T26" fmla="*/ 336 w 336"/>
                <a:gd name="T27" fmla="*/ 570 h 689"/>
                <a:gd name="T28" fmla="*/ 330 w 336"/>
                <a:gd name="T29" fmla="*/ 583 h 689"/>
                <a:gd name="T30" fmla="*/ 264 w 336"/>
                <a:gd name="T31" fmla="*/ 630 h 689"/>
                <a:gd name="T32" fmla="*/ 258 w 336"/>
                <a:gd name="T33" fmla="*/ 632 h 689"/>
                <a:gd name="T34" fmla="*/ 34 w 336"/>
                <a:gd name="T35" fmla="*/ 688 h 689"/>
                <a:gd name="T36" fmla="*/ 20 w 336"/>
                <a:gd name="T37" fmla="*/ 685 h 689"/>
                <a:gd name="T38" fmla="*/ 14 w 336"/>
                <a:gd name="T39" fmla="*/ 673 h 689"/>
                <a:gd name="T40" fmla="*/ 0 w 336"/>
                <a:gd name="T41" fmla="*/ 324 h 689"/>
                <a:gd name="T42" fmla="*/ 46 w 336"/>
                <a:gd name="T43" fmla="*/ 672 h 689"/>
                <a:gd name="T44" fmla="*/ 26 w 336"/>
                <a:gd name="T45" fmla="*/ 657 h 689"/>
                <a:gd name="T46" fmla="*/ 251 w 336"/>
                <a:gd name="T47" fmla="*/ 601 h 689"/>
                <a:gd name="T48" fmla="*/ 245 w 336"/>
                <a:gd name="T49" fmla="*/ 604 h 689"/>
                <a:gd name="T50" fmla="*/ 311 w 336"/>
                <a:gd name="T51" fmla="*/ 557 h 689"/>
                <a:gd name="T52" fmla="*/ 304 w 336"/>
                <a:gd name="T53" fmla="*/ 570 h 689"/>
                <a:gd name="T54" fmla="*/ 304 w 336"/>
                <a:gd name="T55" fmla="*/ 513 h 689"/>
                <a:gd name="T56" fmla="*/ 308 w 336"/>
                <a:gd name="T57" fmla="*/ 522 h 689"/>
                <a:gd name="T58" fmla="*/ 242 w 336"/>
                <a:gd name="T59" fmla="*/ 435 h 689"/>
                <a:gd name="T60" fmla="*/ 239 w 336"/>
                <a:gd name="T61" fmla="*/ 430 h 689"/>
                <a:gd name="T62" fmla="*/ 100 w 336"/>
                <a:gd name="T63" fmla="*/ 22 h 689"/>
                <a:gd name="T64" fmla="*/ 123 w 336"/>
                <a:gd name="T65" fmla="*/ 30 h 689"/>
                <a:gd name="T66" fmla="*/ 68 w 336"/>
                <a:gd name="T67" fmla="*/ 64 h 689"/>
                <a:gd name="T68" fmla="*/ 76 w 336"/>
                <a:gd name="T69" fmla="*/ 50 h 689"/>
                <a:gd name="T70" fmla="*/ 76 w 336"/>
                <a:gd name="T71" fmla="*/ 256 h 689"/>
                <a:gd name="T72" fmla="*/ 73 w 336"/>
                <a:gd name="T73" fmla="*/ 265 h 689"/>
                <a:gd name="T74" fmla="*/ 30 w 336"/>
                <a:gd name="T75" fmla="*/ 332 h 689"/>
                <a:gd name="T76" fmla="*/ 32 w 336"/>
                <a:gd name="T77" fmla="*/ 322 h 689"/>
                <a:gd name="T78" fmla="*/ 46 w 336"/>
                <a:gd name="T79" fmla="*/ 67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6" h="689">
                  <a:moveTo>
                    <a:pt x="0" y="324"/>
                  </a:moveTo>
                  <a:cubicBezTo>
                    <a:pt x="0" y="320"/>
                    <a:pt x="1" y="317"/>
                    <a:pt x="3" y="314"/>
                  </a:cubicBezTo>
                  <a:lnTo>
                    <a:pt x="46" y="247"/>
                  </a:lnTo>
                  <a:lnTo>
                    <a:pt x="44" y="256"/>
                  </a:lnTo>
                  <a:lnTo>
                    <a:pt x="44" y="50"/>
                  </a:lnTo>
                  <a:cubicBezTo>
                    <a:pt x="44" y="44"/>
                    <a:pt x="47" y="39"/>
                    <a:pt x="52" y="36"/>
                  </a:cubicBezTo>
                  <a:lnTo>
                    <a:pt x="106" y="3"/>
                  </a:lnTo>
                  <a:cubicBezTo>
                    <a:pt x="110" y="0"/>
                    <a:pt x="116" y="0"/>
                    <a:pt x="120" y="1"/>
                  </a:cubicBezTo>
                  <a:cubicBezTo>
                    <a:pt x="125" y="3"/>
                    <a:pt x="128" y="7"/>
                    <a:pt x="130" y="11"/>
                  </a:cubicBezTo>
                  <a:lnTo>
                    <a:pt x="270" y="420"/>
                  </a:lnTo>
                  <a:lnTo>
                    <a:pt x="267" y="416"/>
                  </a:lnTo>
                  <a:lnTo>
                    <a:pt x="333" y="503"/>
                  </a:lnTo>
                  <a:cubicBezTo>
                    <a:pt x="335" y="506"/>
                    <a:pt x="336" y="509"/>
                    <a:pt x="336" y="513"/>
                  </a:cubicBezTo>
                  <a:lnTo>
                    <a:pt x="336" y="570"/>
                  </a:lnTo>
                  <a:cubicBezTo>
                    <a:pt x="336" y="575"/>
                    <a:pt x="334" y="580"/>
                    <a:pt x="330" y="583"/>
                  </a:cubicBezTo>
                  <a:lnTo>
                    <a:pt x="264" y="630"/>
                  </a:lnTo>
                  <a:cubicBezTo>
                    <a:pt x="262" y="631"/>
                    <a:pt x="260" y="632"/>
                    <a:pt x="258" y="632"/>
                  </a:cubicBezTo>
                  <a:lnTo>
                    <a:pt x="34" y="688"/>
                  </a:lnTo>
                  <a:cubicBezTo>
                    <a:pt x="29" y="689"/>
                    <a:pt x="24" y="688"/>
                    <a:pt x="20" y="685"/>
                  </a:cubicBezTo>
                  <a:cubicBezTo>
                    <a:pt x="16" y="682"/>
                    <a:pt x="14" y="678"/>
                    <a:pt x="14" y="673"/>
                  </a:cubicBezTo>
                  <a:lnTo>
                    <a:pt x="0" y="324"/>
                  </a:lnTo>
                  <a:close/>
                  <a:moveTo>
                    <a:pt x="46" y="672"/>
                  </a:moveTo>
                  <a:lnTo>
                    <a:pt x="26" y="657"/>
                  </a:lnTo>
                  <a:lnTo>
                    <a:pt x="251" y="601"/>
                  </a:lnTo>
                  <a:lnTo>
                    <a:pt x="245" y="604"/>
                  </a:lnTo>
                  <a:lnTo>
                    <a:pt x="311" y="557"/>
                  </a:lnTo>
                  <a:lnTo>
                    <a:pt x="304" y="570"/>
                  </a:lnTo>
                  <a:lnTo>
                    <a:pt x="304" y="513"/>
                  </a:lnTo>
                  <a:lnTo>
                    <a:pt x="308" y="522"/>
                  </a:lnTo>
                  <a:lnTo>
                    <a:pt x="242" y="435"/>
                  </a:lnTo>
                  <a:cubicBezTo>
                    <a:pt x="241" y="434"/>
                    <a:pt x="240" y="432"/>
                    <a:pt x="239" y="430"/>
                  </a:cubicBezTo>
                  <a:lnTo>
                    <a:pt x="100" y="22"/>
                  </a:lnTo>
                  <a:lnTo>
                    <a:pt x="123" y="30"/>
                  </a:lnTo>
                  <a:lnTo>
                    <a:pt x="68" y="64"/>
                  </a:lnTo>
                  <a:lnTo>
                    <a:pt x="76" y="50"/>
                  </a:lnTo>
                  <a:lnTo>
                    <a:pt x="76" y="256"/>
                  </a:lnTo>
                  <a:cubicBezTo>
                    <a:pt x="76" y="259"/>
                    <a:pt x="75" y="262"/>
                    <a:pt x="73" y="265"/>
                  </a:cubicBezTo>
                  <a:lnTo>
                    <a:pt x="30" y="332"/>
                  </a:lnTo>
                  <a:lnTo>
                    <a:pt x="32" y="322"/>
                  </a:lnTo>
                  <a:lnTo>
                    <a:pt x="46" y="67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8" name="Freeform 53"/>
            <p:cNvSpPr>
              <a:spLocks/>
            </p:cNvSpPr>
            <p:nvPr/>
          </p:nvSpPr>
          <p:spPr bwMode="auto">
            <a:xfrm>
              <a:off x="8783638" y="3567113"/>
              <a:ext cx="315913" cy="519113"/>
            </a:xfrm>
            <a:custGeom>
              <a:avLst/>
              <a:gdLst>
                <a:gd name="T0" fmla="*/ 0 w 199"/>
                <a:gd name="T1" fmla="*/ 178 h 327"/>
                <a:gd name="T2" fmla="*/ 11 w 199"/>
                <a:gd name="T3" fmla="*/ 178 h 327"/>
                <a:gd name="T4" fmla="*/ 12 w 199"/>
                <a:gd name="T5" fmla="*/ 156 h 327"/>
                <a:gd name="T6" fmla="*/ 27 w 199"/>
                <a:gd name="T7" fmla="*/ 127 h 327"/>
                <a:gd name="T8" fmla="*/ 20 w 199"/>
                <a:gd name="T9" fmla="*/ 105 h 327"/>
                <a:gd name="T10" fmla="*/ 49 w 199"/>
                <a:gd name="T11" fmla="*/ 2 h 327"/>
                <a:gd name="T12" fmla="*/ 55 w 199"/>
                <a:gd name="T13" fmla="*/ 2 h 327"/>
                <a:gd name="T14" fmla="*/ 56 w 199"/>
                <a:gd name="T15" fmla="*/ 16 h 327"/>
                <a:gd name="T16" fmla="*/ 86 w 199"/>
                <a:gd name="T17" fmla="*/ 5 h 327"/>
                <a:gd name="T18" fmla="*/ 86 w 199"/>
                <a:gd name="T19" fmla="*/ 0 h 327"/>
                <a:gd name="T20" fmla="*/ 109 w 199"/>
                <a:gd name="T21" fmla="*/ 5 h 327"/>
                <a:gd name="T22" fmla="*/ 146 w 199"/>
                <a:gd name="T23" fmla="*/ 106 h 327"/>
                <a:gd name="T24" fmla="*/ 164 w 199"/>
                <a:gd name="T25" fmla="*/ 107 h 327"/>
                <a:gd name="T26" fmla="*/ 194 w 199"/>
                <a:gd name="T27" fmla="*/ 146 h 327"/>
                <a:gd name="T28" fmla="*/ 189 w 199"/>
                <a:gd name="T29" fmla="*/ 153 h 327"/>
                <a:gd name="T30" fmla="*/ 199 w 199"/>
                <a:gd name="T31" fmla="*/ 153 h 327"/>
                <a:gd name="T32" fmla="*/ 192 w 199"/>
                <a:gd name="T33" fmla="*/ 171 h 327"/>
                <a:gd name="T34" fmla="*/ 177 w 199"/>
                <a:gd name="T35" fmla="*/ 184 h 327"/>
                <a:gd name="T36" fmla="*/ 160 w 199"/>
                <a:gd name="T37" fmla="*/ 193 h 327"/>
                <a:gd name="T38" fmla="*/ 158 w 199"/>
                <a:gd name="T39" fmla="*/ 204 h 327"/>
                <a:gd name="T40" fmla="*/ 149 w 199"/>
                <a:gd name="T41" fmla="*/ 193 h 327"/>
                <a:gd name="T42" fmla="*/ 134 w 199"/>
                <a:gd name="T43" fmla="*/ 206 h 327"/>
                <a:gd name="T44" fmla="*/ 126 w 199"/>
                <a:gd name="T45" fmla="*/ 206 h 327"/>
                <a:gd name="T46" fmla="*/ 120 w 199"/>
                <a:gd name="T47" fmla="*/ 198 h 327"/>
                <a:gd name="T48" fmla="*/ 116 w 199"/>
                <a:gd name="T49" fmla="*/ 238 h 327"/>
                <a:gd name="T50" fmla="*/ 101 w 199"/>
                <a:gd name="T51" fmla="*/ 244 h 327"/>
                <a:gd name="T52" fmla="*/ 95 w 199"/>
                <a:gd name="T53" fmla="*/ 260 h 327"/>
                <a:gd name="T54" fmla="*/ 86 w 199"/>
                <a:gd name="T55" fmla="*/ 260 h 327"/>
                <a:gd name="T56" fmla="*/ 66 w 199"/>
                <a:gd name="T57" fmla="*/ 283 h 327"/>
                <a:gd name="T58" fmla="*/ 66 w 199"/>
                <a:gd name="T59" fmla="*/ 301 h 327"/>
                <a:gd name="T60" fmla="*/ 62 w 199"/>
                <a:gd name="T61" fmla="*/ 308 h 327"/>
                <a:gd name="T62" fmla="*/ 55 w 199"/>
                <a:gd name="T63" fmla="*/ 327 h 327"/>
                <a:gd name="T64" fmla="*/ 38 w 199"/>
                <a:gd name="T65" fmla="*/ 301 h 327"/>
                <a:gd name="T66" fmla="*/ 0 w 199"/>
                <a:gd name="T67" fmla="*/ 178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327">
                  <a:moveTo>
                    <a:pt x="0" y="178"/>
                  </a:moveTo>
                  <a:lnTo>
                    <a:pt x="11" y="178"/>
                  </a:lnTo>
                  <a:lnTo>
                    <a:pt x="12" y="156"/>
                  </a:lnTo>
                  <a:lnTo>
                    <a:pt x="27" y="127"/>
                  </a:lnTo>
                  <a:lnTo>
                    <a:pt x="20" y="105"/>
                  </a:lnTo>
                  <a:lnTo>
                    <a:pt x="49" y="2"/>
                  </a:lnTo>
                  <a:lnTo>
                    <a:pt x="55" y="2"/>
                  </a:lnTo>
                  <a:lnTo>
                    <a:pt x="56" y="16"/>
                  </a:lnTo>
                  <a:lnTo>
                    <a:pt x="86" y="5"/>
                  </a:lnTo>
                  <a:lnTo>
                    <a:pt x="86" y="0"/>
                  </a:lnTo>
                  <a:lnTo>
                    <a:pt x="109" y="5"/>
                  </a:lnTo>
                  <a:lnTo>
                    <a:pt x="146" y="106"/>
                  </a:lnTo>
                  <a:lnTo>
                    <a:pt x="164" y="107"/>
                  </a:lnTo>
                  <a:lnTo>
                    <a:pt x="194" y="146"/>
                  </a:lnTo>
                  <a:lnTo>
                    <a:pt x="189" y="153"/>
                  </a:lnTo>
                  <a:lnTo>
                    <a:pt x="199" y="153"/>
                  </a:lnTo>
                  <a:lnTo>
                    <a:pt x="192" y="171"/>
                  </a:lnTo>
                  <a:lnTo>
                    <a:pt x="177" y="184"/>
                  </a:lnTo>
                  <a:lnTo>
                    <a:pt x="160" y="193"/>
                  </a:lnTo>
                  <a:lnTo>
                    <a:pt x="158" y="204"/>
                  </a:lnTo>
                  <a:lnTo>
                    <a:pt x="149" y="193"/>
                  </a:lnTo>
                  <a:lnTo>
                    <a:pt x="134" y="206"/>
                  </a:lnTo>
                  <a:lnTo>
                    <a:pt x="126" y="206"/>
                  </a:lnTo>
                  <a:lnTo>
                    <a:pt x="120" y="198"/>
                  </a:lnTo>
                  <a:lnTo>
                    <a:pt x="116" y="238"/>
                  </a:lnTo>
                  <a:lnTo>
                    <a:pt x="101" y="244"/>
                  </a:lnTo>
                  <a:lnTo>
                    <a:pt x="95" y="260"/>
                  </a:lnTo>
                  <a:lnTo>
                    <a:pt x="86" y="260"/>
                  </a:lnTo>
                  <a:lnTo>
                    <a:pt x="66" y="283"/>
                  </a:lnTo>
                  <a:lnTo>
                    <a:pt x="66" y="301"/>
                  </a:lnTo>
                  <a:lnTo>
                    <a:pt x="62" y="308"/>
                  </a:lnTo>
                  <a:lnTo>
                    <a:pt x="55" y="327"/>
                  </a:lnTo>
                  <a:lnTo>
                    <a:pt x="38" y="301"/>
                  </a:lnTo>
                  <a:lnTo>
                    <a:pt x="0" y="17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9" name="Freeform 54"/>
            <p:cNvSpPr>
              <a:spLocks noEditPoints="1"/>
            </p:cNvSpPr>
            <p:nvPr/>
          </p:nvSpPr>
          <p:spPr bwMode="auto">
            <a:xfrm>
              <a:off x="8777288" y="3559176"/>
              <a:ext cx="328613" cy="534988"/>
            </a:xfrm>
            <a:custGeom>
              <a:avLst/>
              <a:gdLst>
                <a:gd name="T0" fmla="*/ 17 w 769"/>
                <a:gd name="T1" fmla="*/ 591 h 1121"/>
                <a:gd name="T2" fmla="*/ 44 w 769"/>
                <a:gd name="T3" fmla="*/ 535 h 1121"/>
                <a:gd name="T4" fmla="*/ 100 w 769"/>
                <a:gd name="T5" fmla="*/ 444 h 1121"/>
                <a:gd name="T6" fmla="*/ 183 w 769"/>
                <a:gd name="T7" fmla="*/ 17 h 1121"/>
                <a:gd name="T8" fmla="*/ 237 w 769"/>
                <a:gd name="T9" fmla="*/ 21 h 1121"/>
                <a:gd name="T10" fmla="*/ 328 w 769"/>
                <a:gd name="T11" fmla="*/ 16 h 1121"/>
                <a:gd name="T12" fmla="*/ 326 w 769"/>
                <a:gd name="T13" fmla="*/ 3 h 1121"/>
                <a:gd name="T14" fmla="*/ 435 w 769"/>
                <a:gd name="T15" fmla="*/ 27 h 1121"/>
                <a:gd name="T16" fmla="*/ 623 w 769"/>
                <a:gd name="T17" fmla="*/ 358 h 1121"/>
                <a:gd name="T18" fmla="*/ 748 w 769"/>
                <a:gd name="T19" fmla="*/ 511 h 1121"/>
                <a:gd name="T20" fmla="*/ 752 w 769"/>
                <a:gd name="T21" fmla="*/ 508 h 1121"/>
                <a:gd name="T22" fmla="*/ 743 w 769"/>
                <a:gd name="T23" fmla="*/ 592 h 1121"/>
                <a:gd name="T24" fmla="*/ 680 w 769"/>
                <a:gd name="T25" fmla="*/ 642 h 1121"/>
                <a:gd name="T26" fmla="*/ 618 w 769"/>
                <a:gd name="T27" fmla="*/ 697 h 1121"/>
                <a:gd name="T28" fmla="*/ 557 w 769"/>
                <a:gd name="T29" fmla="*/ 668 h 1121"/>
                <a:gd name="T30" fmla="*/ 513 w 769"/>
                <a:gd name="T31" fmla="*/ 716 h 1121"/>
                <a:gd name="T32" fmla="*/ 448 w 769"/>
                <a:gd name="T33" fmla="*/ 685 h 1121"/>
                <a:gd name="T34" fmla="*/ 451 w 769"/>
                <a:gd name="T35" fmla="*/ 825 h 1121"/>
                <a:gd name="T36" fmla="*/ 384 w 769"/>
                <a:gd name="T37" fmla="*/ 887 h 1121"/>
                <a:gd name="T38" fmla="*/ 347 w 769"/>
                <a:gd name="T39" fmla="*/ 892 h 1121"/>
                <a:gd name="T40" fmla="*/ 277 w 769"/>
                <a:gd name="T41" fmla="*/ 1018 h 1121"/>
                <a:gd name="T42" fmla="*/ 259 w 769"/>
                <a:gd name="T43" fmla="*/ 1046 h 1121"/>
                <a:gd name="T44" fmla="*/ 209 w 769"/>
                <a:gd name="T45" fmla="*/ 1114 h 1121"/>
                <a:gd name="T46" fmla="*/ 1 w 769"/>
                <a:gd name="T47" fmla="*/ 612 h 1121"/>
                <a:gd name="T48" fmla="*/ 234 w 769"/>
                <a:gd name="T49" fmla="*/ 1095 h 1121"/>
                <a:gd name="T50" fmla="*/ 231 w 769"/>
                <a:gd name="T51" fmla="*/ 1031 h 1121"/>
                <a:gd name="T52" fmla="*/ 245 w 769"/>
                <a:gd name="T53" fmla="*/ 958 h 1121"/>
                <a:gd name="T54" fmla="*/ 335 w 769"/>
                <a:gd name="T55" fmla="*/ 865 h 1121"/>
                <a:gd name="T56" fmla="*/ 377 w 769"/>
                <a:gd name="T57" fmla="*/ 822 h 1121"/>
                <a:gd name="T58" fmla="*/ 429 w 769"/>
                <a:gd name="T59" fmla="*/ 808 h 1121"/>
                <a:gd name="T60" fmla="*/ 472 w 769"/>
                <a:gd name="T61" fmla="*/ 664 h 1121"/>
                <a:gd name="T62" fmla="*/ 513 w 769"/>
                <a:gd name="T63" fmla="*/ 684 h 1121"/>
                <a:gd name="T64" fmla="*/ 580 w 769"/>
                <a:gd name="T65" fmla="*/ 646 h 1121"/>
                <a:gd name="T66" fmla="*/ 592 w 769"/>
                <a:gd name="T67" fmla="*/ 655 h 1121"/>
                <a:gd name="T68" fmla="*/ 663 w 769"/>
                <a:gd name="T69" fmla="*/ 614 h 1121"/>
                <a:gd name="T70" fmla="*/ 738 w 769"/>
                <a:gd name="T71" fmla="*/ 518 h 1121"/>
                <a:gd name="T72" fmla="*/ 704 w 769"/>
                <a:gd name="T73" fmla="*/ 531 h 1121"/>
                <a:gd name="T74" fmla="*/ 723 w 769"/>
                <a:gd name="T75" fmla="*/ 512 h 1121"/>
                <a:gd name="T76" fmla="*/ 556 w 769"/>
                <a:gd name="T77" fmla="*/ 384 h 1121"/>
                <a:gd name="T78" fmla="*/ 417 w 769"/>
                <a:gd name="T79" fmla="*/ 49 h 1121"/>
                <a:gd name="T80" fmla="*/ 349 w 769"/>
                <a:gd name="T81" fmla="*/ 34 h 1121"/>
                <a:gd name="T82" fmla="*/ 216 w 769"/>
                <a:gd name="T83" fmla="*/ 82 h 1121"/>
                <a:gd name="T84" fmla="*/ 221 w 769"/>
                <a:gd name="T85" fmla="*/ 38 h 1121"/>
                <a:gd name="T86" fmla="*/ 106 w 769"/>
                <a:gd name="T87" fmla="*/ 371 h 1121"/>
                <a:gd name="T88" fmla="*/ 129 w 769"/>
                <a:gd name="T89" fmla="*/ 447 h 1121"/>
                <a:gd name="T90" fmla="*/ 74 w 769"/>
                <a:gd name="T91" fmla="*/ 609 h 1121"/>
                <a:gd name="T92" fmla="*/ 16 w 769"/>
                <a:gd name="T93" fmla="*/ 62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9" h="1121">
                  <a:moveTo>
                    <a:pt x="1" y="612"/>
                  </a:moveTo>
                  <a:cubicBezTo>
                    <a:pt x="0" y="607"/>
                    <a:pt x="0" y="601"/>
                    <a:pt x="4" y="597"/>
                  </a:cubicBezTo>
                  <a:cubicBezTo>
                    <a:pt x="7" y="593"/>
                    <a:pt x="12" y="590"/>
                    <a:pt x="17" y="591"/>
                  </a:cubicBezTo>
                  <a:lnTo>
                    <a:pt x="59" y="592"/>
                  </a:lnTo>
                  <a:lnTo>
                    <a:pt x="42" y="608"/>
                  </a:lnTo>
                  <a:lnTo>
                    <a:pt x="44" y="535"/>
                  </a:lnTo>
                  <a:cubicBezTo>
                    <a:pt x="44" y="532"/>
                    <a:pt x="45" y="529"/>
                    <a:pt x="46" y="527"/>
                  </a:cubicBezTo>
                  <a:lnTo>
                    <a:pt x="101" y="431"/>
                  </a:lnTo>
                  <a:lnTo>
                    <a:pt x="100" y="444"/>
                  </a:lnTo>
                  <a:lnTo>
                    <a:pt x="75" y="371"/>
                  </a:lnTo>
                  <a:cubicBezTo>
                    <a:pt x="74" y="368"/>
                    <a:pt x="74" y="364"/>
                    <a:pt x="75" y="361"/>
                  </a:cubicBezTo>
                  <a:lnTo>
                    <a:pt x="183" y="17"/>
                  </a:lnTo>
                  <a:cubicBezTo>
                    <a:pt x="185" y="11"/>
                    <a:pt x="192" y="6"/>
                    <a:pt x="199" y="6"/>
                  </a:cubicBezTo>
                  <a:lnTo>
                    <a:pt x="221" y="6"/>
                  </a:lnTo>
                  <a:cubicBezTo>
                    <a:pt x="230" y="6"/>
                    <a:pt x="237" y="13"/>
                    <a:pt x="237" y="21"/>
                  </a:cubicBezTo>
                  <a:lnTo>
                    <a:pt x="241" y="68"/>
                  </a:lnTo>
                  <a:lnTo>
                    <a:pt x="220" y="54"/>
                  </a:lnTo>
                  <a:lnTo>
                    <a:pt x="328" y="16"/>
                  </a:lnTo>
                  <a:lnTo>
                    <a:pt x="317" y="29"/>
                  </a:lnTo>
                  <a:lnTo>
                    <a:pt x="319" y="14"/>
                  </a:lnTo>
                  <a:cubicBezTo>
                    <a:pt x="320" y="10"/>
                    <a:pt x="322" y="6"/>
                    <a:pt x="326" y="3"/>
                  </a:cubicBezTo>
                  <a:cubicBezTo>
                    <a:pt x="329" y="1"/>
                    <a:pt x="334" y="0"/>
                    <a:pt x="338" y="1"/>
                  </a:cubicBezTo>
                  <a:lnTo>
                    <a:pt x="424" y="18"/>
                  </a:lnTo>
                  <a:cubicBezTo>
                    <a:pt x="429" y="19"/>
                    <a:pt x="433" y="22"/>
                    <a:pt x="435" y="27"/>
                  </a:cubicBezTo>
                  <a:lnTo>
                    <a:pt x="572" y="362"/>
                  </a:lnTo>
                  <a:lnTo>
                    <a:pt x="558" y="352"/>
                  </a:lnTo>
                  <a:lnTo>
                    <a:pt x="623" y="358"/>
                  </a:lnTo>
                  <a:cubicBezTo>
                    <a:pt x="627" y="358"/>
                    <a:pt x="631" y="360"/>
                    <a:pt x="634" y="363"/>
                  </a:cubicBezTo>
                  <a:lnTo>
                    <a:pt x="747" y="491"/>
                  </a:lnTo>
                  <a:cubicBezTo>
                    <a:pt x="752" y="496"/>
                    <a:pt x="753" y="505"/>
                    <a:pt x="748" y="511"/>
                  </a:cubicBezTo>
                  <a:lnTo>
                    <a:pt x="731" y="533"/>
                  </a:lnTo>
                  <a:lnTo>
                    <a:pt x="718" y="508"/>
                  </a:lnTo>
                  <a:lnTo>
                    <a:pt x="752" y="508"/>
                  </a:lnTo>
                  <a:cubicBezTo>
                    <a:pt x="758" y="508"/>
                    <a:pt x="763" y="510"/>
                    <a:pt x="766" y="515"/>
                  </a:cubicBezTo>
                  <a:cubicBezTo>
                    <a:pt x="769" y="519"/>
                    <a:pt x="769" y="525"/>
                    <a:pt x="767" y="530"/>
                  </a:cubicBezTo>
                  <a:lnTo>
                    <a:pt x="743" y="592"/>
                  </a:lnTo>
                  <a:cubicBezTo>
                    <a:pt x="742" y="594"/>
                    <a:pt x="740" y="597"/>
                    <a:pt x="737" y="599"/>
                  </a:cubicBezTo>
                  <a:lnTo>
                    <a:pt x="682" y="640"/>
                  </a:lnTo>
                  <a:cubicBezTo>
                    <a:pt x="682" y="641"/>
                    <a:pt x="681" y="641"/>
                    <a:pt x="680" y="642"/>
                  </a:cubicBezTo>
                  <a:lnTo>
                    <a:pt x="615" y="672"/>
                  </a:lnTo>
                  <a:lnTo>
                    <a:pt x="624" y="660"/>
                  </a:lnTo>
                  <a:lnTo>
                    <a:pt x="618" y="697"/>
                  </a:lnTo>
                  <a:cubicBezTo>
                    <a:pt x="618" y="703"/>
                    <a:pt x="613" y="708"/>
                    <a:pt x="607" y="710"/>
                  </a:cubicBezTo>
                  <a:cubicBezTo>
                    <a:pt x="601" y="712"/>
                    <a:pt x="595" y="710"/>
                    <a:pt x="591" y="706"/>
                  </a:cubicBezTo>
                  <a:lnTo>
                    <a:pt x="557" y="668"/>
                  </a:lnTo>
                  <a:lnTo>
                    <a:pt x="578" y="670"/>
                  </a:lnTo>
                  <a:lnTo>
                    <a:pt x="523" y="713"/>
                  </a:lnTo>
                  <a:cubicBezTo>
                    <a:pt x="521" y="715"/>
                    <a:pt x="517" y="716"/>
                    <a:pt x="513" y="716"/>
                  </a:cubicBezTo>
                  <a:lnTo>
                    <a:pt x="483" y="716"/>
                  </a:lnTo>
                  <a:cubicBezTo>
                    <a:pt x="478" y="716"/>
                    <a:pt x="474" y="714"/>
                    <a:pt x="471" y="711"/>
                  </a:cubicBezTo>
                  <a:lnTo>
                    <a:pt x="448" y="685"/>
                  </a:lnTo>
                  <a:lnTo>
                    <a:pt x="476" y="676"/>
                  </a:lnTo>
                  <a:lnTo>
                    <a:pt x="461" y="811"/>
                  </a:lnTo>
                  <a:cubicBezTo>
                    <a:pt x="460" y="817"/>
                    <a:pt x="456" y="822"/>
                    <a:pt x="451" y="825"/>
                  </a:cubicBezTo>
                  <a:lnTo>
                    <a:pt x="397" y="843"/>
                  </a:lnTo>
                  <a:lnTo>
                    <a:pt x="407" y="835"/>
                  </a:lnTo>
                  <a:lnTo>
                    <a:pt x="384" y="887"/>
                  </a:lnTo>
                  <a:cubicBezTo>
                    <a:pt x="381" y="893"/>
                    <a:pt x="376" y="897"/>
                    <a:pt x="369" y="897"/>
                  </a:cubicBezTo>
                  <a:lnTo>
                    <a:pt x="335" y="897"/>
                  </a:lnTo>
                  <a:lnTo>
                    <a:pt x="347" y="892"/>
                  </a:lnTo>
                  <a:lnTo>
                    <a:pt x="273" y="969"/>
                  </a:lnTo>
                  <a:lnTo>
                    <a:pt x="277" y="958"/>
                  </a:lnTo>
                  <a:lnTo>
                    <a:pt x="277" y="1018"/>
                  </a:lnTo>
                  <a:cubicBezTo>
                    <a:pt x="277" y="1022"/>
                    <a:pt x="276" y="1025"/>
                    <a:pt x="274" y="1028"/>
                  </a:cubicBezTo>
                  <a:lnTo>
                    <a:pt x="257" y="1050"/>
                  </a:lnTo>
                  <a:lnTo>
                    <a:pt x="259" y="1046"/>
                  </a:lnTo>
                  <a:lnTo>
                    <a:pt x="236" y="1110"/>
                  </a:lnTo>
                  <a:cubicBezTo>
                    <a:pt x="234" y="1115"/>
                    <a:pt x="230" y="1119"/>
                    <a:pt x="224" y="1120"/>
                  </a:cubicBezTo>
                  <a:cubicBezTo>
                    <a:pt x="218" y="1121"/>
                    <a:pt x="212" y="1119"/>
                    <a:pt x="209" y="1114"/>
                  </a:cubicBezTo>
                  <a:lnTo>
                    <a:pt x="144" y="1028"/>
                  </a:lnTo>
                  <a:cubicBezTo>
                    <a:pt x="143" y="1026"/>
                    <a:pt x="142" y="1025"/>
                    <a:pt x="142" y="1023"/>
                  </a:cubicBezTo>
                  <a:lnTo>
                    <a:pt x="1" y="612"/>
                  </a:lnTo>
                  <a:close/>
                  <a:moveTo>
                    <a:pt x="172" y="1013"/>
                  </a:moveTo>
                  <a:lnTo>
                    <a:pt x="170" y="1008"/>
                  </a:lnTo>
                  <a:lnTo>
                    <a:pt x="234" y="1095"/>
                  </a:lnTo>
                  <a:lnTo>
                    <a:pt x="206" y="1099"/>
                  </a:lnTo>
                  <a:lnTo>
                    <a:pt x="229" y="1035"/>
                  </a:lnTo>
                  <a:cubicBezTo>
                    <a:pt x="230" y="1034"/>
                    <a:pt x="230" y="1032"/>
                    <a:pt x="231" y="1031"/>
                  </a:cubicBezTo>
                  <a:lnTo>
                    <a:pt x="248" y="1008"/>
                  </a:lnTo>
                  <a:lnTo>
                    <a:pt x="245" y="1018"/>
                  </a:lnTo>
                  <a:lnTo>
                    <a:pt x="245" y="958"/>
                  </a:lnTo>
                  <a:cubicBezTo>
                    <a:pt x="245" y="954"/>
                    <a:pt x="247" y="950"/>
                    <a:pt x="250" y="947"/>
                  </a:cubicBezTo>
                  <a:lnTo>
                    <a:pt x="324" y="870"/>
                  </a:lnTo>
                  <a:cubicBezTo>
                    <a:pt x="327" y="867"/>
                    <a:pt x="331" y="865"/>
                    <a:pt x="335" y="865"/>
                  </a:cubicBezTo>
                  <a:lnTo>
                    <a:pt x="369" y="865"/>
                  </a:lnTo>
                  <a:lnTo>
                    <a:pt x="355" y="875"/>
                  </a:lnTo>
                  <a:lnTo>
                    <a:pt x="377" y="822"/>
                  </a:lnTo>
                  <a:cubicBezTo>
                    <a:pt x="379" y="818"/>
                    <a:pt x="383" y="815"/>
                    <a:pt x="387" y="813"/>
                  </a:cubicBezTo>
                  <a:lnTo>
                    <a:pt x="440" y="794"/>
                  </a:lnTo>
                  <a:lnTo>
                    <a:pt x="429" y="808"/>
                  </a:lnTo>
                  <a:lnTo>
                    <a:pt x="444" y="672"/>
                  </a:lnTo>
                  <a:cubicBezTo>
                    <a:pt x="445" y="666"/>
                    <a:pt x="450" y="661"/>
                    <a:pt x="456" y="659"/>
                  </a:cubicBezTo>
                  <a:cubicBezTo>
                    <a:pt x="462" y="657"/>
                    <a:pt x="468" y="659"/>
                    <a:pt x="472" y="664"/>
                  </a:cubicBezTo>
                  <a:lnTo>
                    <a:pt x="495" y="690"/>
                  </a:lnTo>
                  <a:lnTo>
                    <a:pt x="483" y="684"/>
                  </a:lnTo>
                  <a:lnTo>
                    <a:pt x="513" y="684"/>
                  </a:lnTo>
                  <a:lnTo>
                    <a:pt x="504" y="688"/>
                  </a:lnTo>
                  <a:lnTo>
                    <a:pt x="559" y="645"/>
                  </a:lnTo>
                  <a:cubicBezTo>
                    <a:pt x="565" y="639"/>
                    <a:pt x="575" y="640"/>
                    <a:pt x="580" y="646"/>
                  </a:cubicBezTo>
                  <a:lnTo>
                    <a:pt x="614" y="684"/>
                  </a:lnTo>
                  <a:lnTo>
                    <a:pt x="587" y="692"/>
                  </a:lnTo>
                  <a:lnTo>
                    <a:pt x="592" y="655"/>
                  </a:lnTo>
                  <a:cubicBezTo>
                    <a:pt x="593" y="650"/>
                    <a:pt x="597" y="645"/>
                    <a:pt x="602" y="643"/>
                  </a:cubicBezTo>
                  <a:lnTo>
                    <a:pt x="666" y="613"/>
                  </a:lnTo>
                  <a:lnTo>
                    <a:pt x="663" y="614"/>
                  </a:lnTo>
                  <a:lnTo>
                    <a:pt x="718" y="573"/>
                  </a:lnTo>
                  <a:lnTo>
                    <a:pt x="713" y="580"/>
                  </a:lnTo>
                  <a:lnTo>
                    <a:pt x="738" y="518"/>
                  </a:lnTo>
                  <a:lnTo>
                    <a:pt x="752" y="540"/>
                  </a:lnTo>
                  <a:lnTo>
                    <a:pt x="718" y="540"/>
                  </a:lnTo>
                  <a:cubicBezTo>
                    <a:pt x="712" y="540"/>
                    <a:pt x="707" y="536"/>
                    <a:pt x="704" y="531"/>
                  </a:cubicBezTo>
                  <a:cubicBezTo>
                    <a:pt x="701" y="526"/>
                    <a:pt x="702" y="519"/>
                    <a:pt x="706" y="514"/>
                  </a:cubicBezTo>
                  <a:lnTo>
                    <a:pt x="723" y="492"/>
                  </a:lnTo>
                  <a:lnTo>
                    <a:pt x="723" y="512"/>
                  </a:lnTo>
                  <a:lnTo>
                    <a:pt x="610" y="384"/>
                  </a:lnTo>
                  <a:lnTo>
                    <a:pt x="620" y="389"/>
                  </a:lnTo>
                  <a:lnTo>
                    <a:pt x="556" y="384"/>
                  </a:lnTo>
                  <a:cubicBezTo>
                    <a:pt x="550" y="383"/>
                    <a:pt x="545" y="379"/>
                    <a:pt x="542" y="374"/>
                  </a:cubicBezTo>
                  <a:lnTo>
                    <a:pt x="406" y="39"/>
                  </a:lnTo>
                  <a:lnTo>
                    <a:pt x="417" y="49"/>
                  </a:lnTo>
                  <a:lnTo>
                    <a:pt x="332" y="32"/>
                  </a:lnTo>
                  <a:lnTo>
                    <a:pt x="351" y="18"/>
                  </a:lnTo>
                  <a:lnTo>
                    <a:pt x="349" y="34"/>
                  </a:lnTo>
                  <a:cubicBezTo>
                    <a:pt x="348" y="40"/>
                    <a:pt x="344" y="45"/>
                    <a:pt x="338" y="47"/>
                  </a:cubicBezTo>
                  <a:lnTo>
                    <a:pt x="230" y="84"/>
                  </a:lnTo>
                  <a:cubicBezTo>
                    <a:pt x="226" y="86"/>
                    <a:pt x="221" y="85"/>
                    <a:pt x="216" y="82"/>
                  </a:cubicBezTo>
                  <a:cubicBezTo>
                    <a:pt x="212" y="80"/>
                    <a:pt x="210" y="75"/>
                    <a:pt x="209" y="70"/>
                  </a:cubicBezTo>
                  <a:lnTo>
                    <a:pt x="205" y="23"/>
                  </a:lnTo>
                  <a:lnTo>
                    <a:pt x="221" y="38"/>
                  </a:lnTo>
                  <a:lnTo>
                    <a:pt x="199" y="38"/>
                  </a:lnTo>
                  <a:lnTo>
                    <a:pt x="214" y="27"/>
                  </a:lnTo>
                  <a:lnTo>
                    <a:pt x="106" y="371"/>
                  </a:lnTo>
                  <a:lnTo>
                    <a:pt x="106" y="361"/>
                  </a:lnTo>
                  <a:lnTo>
                    <a:pt x="130" y="434"/>
                  </a:lnTo>
                  <a:cubicBezTo>
                    <a:pt x="132" y="439"/>
                    <a:pt x="131" y="443"/>
                    <a:pt x="129" y="447"/>
                  </a:cubicBezTo>
                  <a:lnTo>
                    <a:pt x="74" y="543"/>
                  </a:lnTo>
                  <a:lnTo>
                    <a:pt x="76" y="536"/>
                  </a:lnTo>
                  <a:lnTo>
                    <a:pt x="74" y="609"/>
                  </a:lnTo>
                  <a:cubicBezTo>
                    <a:pt x="74" y="613"/>
                    <a:pt x="72" y="617"/>
                    <a:pt x="69" y="620"/>
                  </a:cubicBezTo>
                  <a:cubicBezTo>
                    <a:pt x="66" y="623"/>
                    <a:pt x="62" y="625"/>
                    <a:pt x="57" y="624"/>
                  </a:cubicBezTo>
                  <a:lnTo>
                    <a:pt x="16" y="622"/>
                  </a:lnTo>
                  <a:lnTo>
                    <a:pt x="32" y="601"/>
                  </a:lnTo>
                  <a:lnTo>
                    <a:pt x="172" y="101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0" name="Freeform 55"/>
            <p:cNvSpPr>
              <a:spLocks/>
            </p:cNvSpPr>
            <p:nvPr/>
          </p:nvSpPr>
          <p:spPr bwMode="auto">
            <a:xfrm>
              <a:off x="8558213" y="4552951"/>
              <a:ext cx="88900" cy="152400"/>
            </a:xfrm>
            <a:custGeom>
              <a:avLst/>
              <a:gdLst>
                <a:gd name="T0" fmla="*/ 0 w 56"/>
                <a:gd name="T1" fmla="*/ 10 h 96"/>
                <a:gd name="T2" fmla="*/ 9 w 56"/>
                <a:gd name="T3" fmla="*/ 0 h 96"/>
                <a:gd name="T4" fmla="*/ 18 w 56"/>
                <a:gd name="T5" fmla="*/ 0 h 96"/>
                <a:gd name="T6" fmla="*/ 15 w 56"/>
                <a:gd name="T7" fmla="*/ 10 h 96"/>
                <a:gd name="T8" fmla="*/ 12 w 56"/>
                <a:gd name="T9" fmla="*/ 12 h 96"/>
                <a:gd name="T10" fmla="*/ 15 w 56"/>
                <a:gd name="T11" fmla="*/ 24 h 96"/>
                <a:gd name="T12" fmla="*/ 27 w 56"/>
                <a:gd name="T13" fmla="*/ 38 h 96"/>
                <a:gd name="T14" fmla="*/ 30 w 56"/>
                <a:gd name="T15" fmla="*/ 50 h 96"/>
                <a:gd name="T16" fmla="*/ 41 w 56"/>
                <a:gd name="T17" fmla="*/ 63 h 96"/>
                <a:gd name="T18" fmla="*/ 49 w 56"/>
                <a:gd name="T19" fmla="*/ 66 h 96"/>
                <a:gd name="T20" fmla="*/ 53 w 56"/>
                <a:gd name="T21" fmla="*/ 75 h 96"/>
                <a:gd name="T22" fmla="*/ 46 w 56"/>
                <a:gd name="T23" fmla="*/ 82 h 96"/>
                <a:gd name="T24" fmla="*/ 54 w 56"/>
                <a:gd name="T25" fmla="*/ 80 h 96"/>
                <a:gd name="T26" fmla="*/ 56 w 56"/>
                <a:gd name="T27" fmla="*/ 87 h 96"/>
                <a:gd name="T28" fmla="*/ 23 w 56"/>
                <a:gd name="T29" fmla="*/ 96 h 96"/>
                <a:gd name="T30" fmla="*/ 0 w 56"/>
                <a:gd name="T31" fmla="*/ 1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 h="96">
                  <a:moveTo>
                    <a:pt x="0" y="10"/>
                  </a:moveTo>
                  <a:lnTo>
                    <a:pt x="9" y="0"/>
                  </a:lnTo>
                  <a:lnTo>
                    <a:pt x="18" y="0"/>
                  </a:lnTo>
                  <a:lnTo>
                    <a:pt x="15" y="10"/>
                  </a:lnTo>
                  <a:lnTo>
                    <a:pt x="12" y="12"/>
                  </a:lnTo>
                  <a:lnTo>
                    <a:pt x="15" y="24"/>
                  </a:lnTo>
                  <a:lnTo>
                    <a:pt x="27" y="38"/>
                  </a:lnTo>
                  <a:lnTo>
                    <a:pt x="30" y="50"/>
                  </a:lnTo>
                  <a:lnTo>
                    <a:pt x="41" y="63"/>
                  </a:lnTo>
                  <a:lnTo>
                    <a:pt x="49" y="66"/>
                  </a:lnTo>
                  <a:lnTo>
                    <a:pt x="53" y="75"/>
                  </a:lnTo>
                  <a:lnTo>
                    <a:pt x="46" y="82"/>
                  </a:lnTo>
                  <a:lnTo>
                    <a:pt x="54" y="80"/>
                  </a:lnTo>
                  <a:lnTo>
                    <a:pt x="56" y="87"/>
                  </a:lnTo>
                  <a:lnTo>
                    <a:pt x="23" y="96"/>
                  </a:lnTo>
                  <a:lnTo>
                    <a:pt x="0" y="1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1" name="Freeform 56"/>
            <p:cNvSpPr>
              <a:spLocks noEditPoints="1"/>
            </p:cNvSpPr>
            <p:nvPr/>
          </p:nvSpPr>
          <p:spPr bwMode="auto">
            <a:xfrm>
              <a:off x="8550275" y="4545013"/>
              <a:ext cx="103188" cy="168275"/>
            </a:xfrm>
            <a:custGeom>
              <a:avLst/>
              <a:gdLst>
                <a:gd name="T0" fmla="*/ 6 w 242"/>
                <a:gd name="T1" fmla="*/ 40 h 354"/>
                <a:gd name="T2" fmla="*/ 51 w 242"/>
                <a:gd name="T3" fmla="*/ 0 h 354"/>
                <a:gd name="T4" fmla="*/ 97 w 242"/>
                <a:gd name="T5" fmla="*/ 7 h 354"/>
                <a:gd name="T6" fmla="*/ 88 w 242"/>
                <a:gd name="T7" fmla="*/ 56 h 354"/>
                <a:gd name="T8" fmla="*/ 73 w 242"/>
                <a:gd name="T9" fmla="*/ 71 h 354"/>
                <a:gd name="T10" fmla="*/ 88 w 242"/>
                <a:gd name="T11" fmla="*/ 93 h 354"/>
                <a:gd name="T12" fmla="*/ 129 w 242"/>
                <a:gd name="T13" fmla="*/ 133 h 354"/>
                <a:gd name="T14" fmla="*/ 143 w 242"/>
                <a:gd name="T15" fmla="*/ 179 h 354"/>
                <a:gd name="T16" fmla="*/ 183 w 242"/>
                <a:gd name="T17" fmla="*/ 214 h 354"/>
                <a:gd name="T18" fmla="*/ 207 w 242"/>
                <a:gd name="T19" fmla="*/ 221 h 354"/>
                <a:gd name="T20" fmla="*/ 229 w 242"/>
                <a:gd name="T21" fmla="*/ 261 h 354"/>
                <a:gd name="T22" fmla="*/ 199 w 242"/>
                <a:gd name="T23" fmla="*/ 301 h 354"/>
                <a:gd name="T24" fmla="*/ 215 w 242"/>
                <a:gd name="T25" fmla="*/ 268 h 354"/>
                <a:gd name="T26" fmla="*/ 241 w 242"/>
                <a:gd name="T27" fmla="*/ 303 h 354"/>
                <a:gd name="T28" fmla="*/ 229 w 242"/>
                <a:gd name="T29" fmla="*/ 323 h 354"/>
                <a:gd name="T30" fmla="*/ 87 w 242"/>
                <a:gd name="T31" fmla="*/ 341 h 354"/>
                <a:gd name="T32" fmla="*/ 117 w 242"/>
                <a:gd name="T33" fmla="*/ 332 h 354"/>
                <a:gd name="T34" fmla="*/ 222 w 242"/>
                <a:gd name="T35" fmla="*/ 292 h 354"/>
                <a:gd name="T36" fmla="*/ 203 w 242"/>
                <a:gd name="T37" fmla="*/ 288 h 354"/>
                <a:gd name="T38" fmla="*/ 192 w 242"/>
                <a:gd name="T39" fmla="*/ 305 h 354"/>
                <a:gd name="T40" fmla="*/ 178 w 242"/>
                <a:gd name="T41" fmla="*/ 277 h 354"/>
                <a:gd name="T42" fmla="*/ 200 w 242"/>
                <a:gd name="T43" fmla="*/ 274 h 354"/>
                <a:gd name="T44" fmla="*/ 196 w 242"/>
                <a:gd name="T45" fmla="*/ 251 h 354"/>
                <a:gd name="T46" fmla="*/ 161 w 242"/>
                <a:gd name="T47" fmla="*/ 237 h 354"/>
                <a:gd name="T48" fmla="*/ 112 w 242"/>
                <a:gd name="T49" fmla="*/ 188 h 354"/>
                <a:gd name="T50" fmla="*/ 105 w 242"/>
                <a:gd name="T51" fmla="*/ 155 h 354"/>
                <a:gd name="T52" fmla="*/ 57 w 242"/>
                <a:gd name="T53" fmla="*/ 100 h 354"/>
                <a:gd name="T54" fmla="*/ 54 w 242"/>
                <a:gd name="T55" fmla="*/ 46 h 354"/>
                <a:gd name="T56" fmla="*/ 57 w 242"/>
                <a:gd name="T57" fmla="*/ 46 h 354"/>
                <a:gd name="T58" fmla="*/ 84 w 242"/>
                <a:gd name="T59" fmla="*/ 32 h 354"/>
                <a:gd name="T60" fmla="*/ 62 w 242"/>
                <a:gd name="T61" fmla="*/ 28 h 354"/>
                <a:gd name="T62" fmla="*/ 33 w 242"/>
                <a:gd name="T63" fmla="*/ 4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 h="354">
                  <a:moveTo>
                    <a:pt x="2" y="56"/>
                  </a:moveTo>
                  <a:cubicBezTo>
                    <a:pt x="0" y="50"/>
                    <a:pt x="2" y="44"/>
                    <a:pt x="6" y="40"/>
                  </a:cubicBezTo>
                  <a:lnTo>
                    <a:pt x="39" y="5"/>
                  </a:lnTo>
                  <a:cubicBezTo>
                    <a:pt x="42" y="2"/>
                    <a:pt x="46" y="0"/>
                    <a:pt x="51" y="0"/>
                  </a:cubicBezTo>
                  <a:lnTo>
                    <a:pt x="84" y="0"/>
                  </a:lnTo>
                  <a:cubicBezTo>
                    <a:pt x="89" y="0"/>
                    <a:pt x="94" y="3"/>
                    <a:pt x="97" y="7"/>
                  </a:cubicBezTo>
                  <a:cubicBezTo>
                    <a:pt x="100" y="11"/>
                    <a:pt x="101" y="16"/>
                    <a:pt x="99" y="21"/>
                  </a:cubicBezTo>
                  <a:lnTo>
                    <a:pt x="88" y="56"/>
                  </a:lnTo>
                  <a:cubicBezTo>
                    <a:pt x="87" y="59"/>
                    <a:pt x="85" y="62"/>
                    <a:pt x="83" y="64"/>
                  </a:cubicBezTo>
                  <a:lnTo>
                    <a:pt x="73" y="71"/>
                  </a:lnTo>
                  <a:lnTo>
                    <a:pt x="79" y="55"/>
                  </a:lnTo>
                  <a:lnTo>
                    <a:pt x="88" y="93"/>
                  </a:lnTo>
                  <a:lnTo>
                    <a:pt x="84" y="86"/>
                  </a:lnTo>
                  <a:lnTo>
                    <a:pt x="129" y="133"/>
                  </a:lnTo>
                  <a:cubicBezTo>
                    <a:pt x="130" y="135"/>
                    <a:pt x="132" y="137"/>
                    <a:pt x="132" y="139"/>
                  </a:cubicBezTo>
                  <a:lnTo>
                    <a:pt x="143" y="179"/>
                  </a:lnTo>
                  <a:lnTo>
                    <a:pt x="139" y="172"/>
                  </a:lnTo>
                  <a:lnTo>
                    <a:pt x="183" y="214"/>
                  </a:lnTo>
                  <a:lnTo>
                    <a:pt x="178" y="211"/>
                  </a:lnTo>
                  <a:lnTo>
                    <a:pt x="207" y="221"/>
                  </a:lnTo>
                  <a:cubicBezTo>
                    <a:pt x="211" y="223"/>
                    <a:pt x="215" y="226"/>
                    <a:pt x="216" y="230"/>
                  </a:cubicBezTo>
                  <a:lnTo>
                    <a:pt x="229" y="261"/>
                  </a:lnTo>
                  <a:cubicBezTo>
                    <a:pt x="232" y="268"/>
                    <a:pt x="230" y="275"/>
                    <a:pt x="225" y="280"/>
                  </a:cubicBezTo>
                  <a:lnTo>
                    <a:pt x="199" y="301"/>
                  </a:lnTo>
                  <a:lnTo>
                    <a:pt x="186" y="273"/>
                  </a:lnTo>
                  <a:lnTo>
                    <a:pt x="215" y="268"/>
                  </a:lnTo>
                  <a:cubicBezTo>
                    <a:pt x="223" y="267"/>
                    <a:pt x="231" y="271"/>
                    <a:pt x="233" y="279"/>
                  </a:cubicBezTo>
                  <a:lnTo>
                    <a:pt x="241" y="303"/>
                  </a:lnTo>
                  <a:cubicBezTo>
                    <a:pt x="242" y="307"/>
                    <a:pt x="242" y="311"/>
                    <a:pt x="239" y="315"/>
                  </a:cubicBezTo>
                  <a:cubicBezTo>
                    <a:pt x="237" y="319"/>
                    <a:pt x="233" y="322"/>
                    <a:pt x="229" y="323"/>
                  </a:cubicBezTo>
                  <a:lnTo>
                    <a:pt x="106" y="352"/>
                  </a:lnTo>
                  <a:cubicBezTo>
                    <a:pt x="98" y="354"/>
                    <a:pt x="89" y="349"/>
                    <a:pt x="87" y="341"/>
                  </a:cubicBezTo>
                  <a:lnTo>
                    <a:pt x="2" y="56"/>
                  </a:lnTo>
                  <a:close/>
                  <a:moveTo>
                    <a:pt x="117" y="332"/>
                  </a:moveTo>
                  <a:lnTo>
                    <a:pt x="98" y="321"/>
                  </a:lnTo>
                  <a:lnTo>
                    <a:pt x="222" y="292"/>
                  </a:lnTo>
                  <a:lnTo>
                    <a:pt x="210" y="312"/>
                  </a:lnTo>
                  <a:lnTo>
                    <a:pt x="203" y="288"/>
                  </a:lnTo>
                  <a:lnTo>
                    <a:pt x="221" y="299"/>
                  </a:lnTo>
                  <a:lnTo>
                    <a:pt x="192" y="305"/>
                  </a:lnTo>
                  <a:cubicBezTo>
                    <a:pt x="184" y="306"/>
                    <a:pt x="177" y="303"/>
                    <a:pt x="174" y="296"/>
                  </a:cubicBezTo>
                  <a:cubicBezTo>
                    <a:pt x="171" y="289"/>
                    <a:pt x="173" y="282"/>
                    <a:pt x="178" y="277"/>
                  </a:cubicBezTo>
                  <a:lnTo>
                    <a:pt x="204" y="255"/>
                  </a:lnTo>
                  <a:lnTo>
                    <a:pt x="200" y="274"/>
                  </a:lnTo>
                  <a:lnTo>
                    <a:pt x="187" y="243"/>
                  </a:lnTo>
                  <a:lnTo>
                    <a:pt x="196" y="251"/>
                  </a:lnTo>
                  <a:lnTo>
                    <a:pt x="167" y="241"/>
                  </a:lnTo>
                  <a:cubicBezTo>
                    <a:pt x="165" y="240"/>
                    <a:pt x="163" y="239"/>
                    <a:pt x="161" y="237"/>
                  </a:cubicBezTo>
                  <a:lnTo>
                    <a:pt x="117" y="195"/>
                  </a:lnTo>
                  <a:cubicBezTo>
                    <a:pt x="115" y="193"/>
                    <a:pt x="113" y="191"/>
                    <a:pt x="112" y="188"/>
                  </a:cubicBezTo>
                  <a:lnTo>
                    <a:pt x="101" y="148"/>
                  </a:lnTo>
                  <a:lnTo>
                    <a:pt x="105" y="155"/>
                  </a:lnTo>
                  <a:lnTo>
                    <a:pt x="61" y="107"/>
                  </a:lnTo>
                  <a:cubicBezTo>
                    <a:pt x="59" y="105"/>
                    <a:pt x="58" y="103"/>
                    <a:pt x="57" y="100"/>
                  </a:cubicBezTo>
                  <a:lnTo>
                    <a:pt x="48" y="62"/>
                  </a:lnTo>
                  <a:cubicBezTo>
                    <a:pt x="46" y="56"/>
                    <a:pt x="49" y="50"/>
                    <a:pt x="54" y="46"/>
                  </a:cubicBezTo>
                  <a:lnTo>
                    <a:pt x="63" y="38"/>
                  </a:lnTo>
                  <a:lnTo>
                    <a:pt x="57" y="46"/>
                  </a:lnTo>
                  <a:lnTo>
                    <a:pt x="68" y="12"/>
                  </a:lnTo>
                  <a:lnTo>
                    <a:pt x="84" y="32"/>
                  </a:lnTo>
                  <a:lnTo>
                    <a:pt x="51" y="32"/>
                  </a:lnTo>
                  <a:lnTo>
                    <a:pt x="62" y="28"/>
                  </a:lnTo>
                  <a:lnTo>
                    <a:pt x="29" y="62"/>
                  </a:lnTo>
                  <a:lnTo>
                    <a:pt x="33" y="46"/>
                  </a:lnTo>
                  <a:lnTo>
                    <a:pt x="117" y="33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2" name="Freeform 57"/>
            <p:cNvSpPr>
              <a:spLocks/>
            </p:cNvSpPr>
            <p:nvPr/>
          </p:nvSpPr>
          <p:spPr bwMode="auto">
            <a:xfrm>
              <a:off x="8256588" y="4567238"/>
              <a:ext cx="390525" cy="198438"/>
            </a:xfrm>
            <a:custGeom>
              <a:avLst/>
              <a:gdLst>
                <a:gd name="T0" fmla="*/ 0 w 246"/>
                <a:gd name="T1" fmla="*/ 37 h 125"/>
                <a:gd name="T2" fmla="*/ 6 w 246"/>
                <a:gd name="T3" fmla="*/ 72 h 125"/>
                <a:gd name="T4" fmla="*/ 24 w 246"/>
                <a:gd name="T5" fmla="*/ 50 h 125"/>
                <a:gd name="T6" fmla="*/ 54 w 246"/>
                <a:gd name="T7" fmla="*/ 41 h 125"/>
                <a:gd name="T8" fmla="*/ 59 w 246"/>
                <a:gd name="T9" fmla="*/ 33 h 125"/>
                <a:gd name="T10" fmla="*/ 76 w 246"/>
                <a:gd name="T11" fmla="*/ 30 h 125"/>
                <a:gd name="T12" fmla="*/ 97 w 246"/>
                <a:gd name="T13" fmla="*/ 49 h 125"/>
                <a:gd name="T14" fmla="*/ 111 w 246"/>
                <a:gd name="T15" fmla="*/ 53 h 125"/>
                <a:gd name="T16" fmla="*/ 137 w 246"/>
                <a:gd name="T17" fmla="*/ 78 h 125"/>
                <a:gd name="T18" fmla="*/ 127 w 246"/>
                <a:gd name="T19" fmla="*/ 101 h 125"/>
                <a:gd name="T20" fmla="*/ 132 w 246"/>
                <a:gd name="T21" fmla="*/ 112 h 125"/>
                <a:gd name="T22" fmla="*/ 142 w 246"/>
                <a:gd name="T23" fmla="*/ 107 h 125"/>
                <a:gd name="T24" fmla="*/ 152 w 246"/>
                <a:gd name="T25" fmla="*/ 107 h 125"/>
                <a:gd name="T26" fmla="*/ 159 w 246"/>
                <a:gd name="T27" fmla="*/ 115 h 125"/>
                <a:gd name="T28" fmla="*/ 171 w 246"/>
                <a:gd name="T29" fmla="*/ 115 h 125"/>
                <a:gd name="T30" fmla="*/ 175 w 246"/>
                <a:gd name="T31" fmla="*/ 112 h 125"/>
                <a:gd name="T32" fmla="*/ 168 w 246"/>
                <a:gd name="T33" fmla="*/ 91 h 125"/>
                <a:gd name="T34" fmla="*/ 166 w 246"/>
                <a:gd name="T35" fmla="*/ 50 h 125"/>
                <a:gd name="T36" fmla="*/ 156 w 246"/>
                <a:gd name="T37" fmla="*/ 44 h 125"/>
                <a:gd name="T38" fmla="*/ 175 w 246"/>
                <a:gd name="T39" fmla="*/ 26 h 125"/>
                <a:gd name="T40" fmla="*/ 176 w 246"/>
                <a:gd name="T41" fmla="*/ 15 h 125"/>
                <a:gd name="T42" fmla="*/ 189 w 246"/>
                <a:gd name="T43" fmla="*/ 16 h 125"/>
                <a:gd name="T44" fmla="*/ 173 w 246"/>
                <a:gd name="T45" fmla="*/ 41 h 125"/>
                <a:gd name="T46" fmla="*/ 183 w 246"/>
                <a:gd name="T47" fmla="*/ 70 h 125"/>
                <a:gd name="T48" fmla="*/ 186 w 246"/>
                <a:gd name="T49" fmla="*/ 79 h 125"/>
                <a:gd name="T50" fmla="*/ 192 w 246"/>
                <a:gd name="T51" fmla="*/ 83 h 125"/>
                <a:gd name="T52" fmla="*/ 180 w 246"/>
                <a:gd name="T53" fmla="*/ 81 h 125"/>
                <a:gd name="T54" fmla="*/ 184 w 246"/>
                <a:gd name="T55" fmla="*/ 101 h 125"/>
                <a:gd name="T56" fmla="*/ 204 w 246"/>
                <a:gd name="T57" fmla="*/ 112 h 125"/>
                <a:gd name="T58" fmla="*/ 208 w 246"/>
                <a:gd name="T59" fmla="*/ 115 h 125"/>
                <a:gd name="T60" fmla="*/ 215 w 246"/>
                <a:gd name="T61" fmla="*/ 115 h 125"/>
                <a:gd name="T62" fmla="*/ 213 w 246"/>
                <a:gd name="T63" fmla="*/ 125 h 125"/>
                <a:gd name="T64" fmla="*/ 236 w 246"/>
                <a:gd name="T65" fmla="*/ 112 h 125"/>
                <a:gd name="T66" fmla="*/ 240 w 246"/>
                <a:gd name="T67" fmla="*/ 95 h 125"/>
                <a:gd name="T68" fmla="*/ 246 w 246"/>
                <a:gd name="T69" fmla="*/ 80 h 125"/>
                <a:gd name="T70" fmla="*/ 213 w 246"/>
                <a:gd name="T71" fmla="*/ 88 h 125"/>
                <a:gd name="T72" fmla="*/ 189 w 246"/>
                <a:gd name="T73" fmla="*/ 0 h 125"/>
                <a:gd name="T74" fmla="*/ 0 w 246"/>
                <a:gd name="T75" fmla="*/ 3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6" h="125">
                  <a:moveTo>
                    <a:pt x="0" y="37"/>
                  </a:moveTo>
                  <a:lnTo>
                    <a:pt x="6" y="72"/>
                  </a:lnTo>
                  <a:lnTo>
                    <a:pt x="24" y="50"/>
                  </a:lnTo>
                  <a:lnTo>
                    <a:pt x="54" y="41"/>
                  </a:lnTo>
                  <a:lnTo>
                    <a:pt x="59" y="33"/>
                  </a:lnTo>
                  <a:lnTo>
                    <a:pt x="76" y="30"/>
                  </a:lnTo>
                  <a:lnTo>
                    <a:pt x="97" y="49"/>
                  </a:lnTo>
                  <a:lnTo>
                    <a:pt x="111" y="53"/>
                  </a:lnTo>
                  <a:lnTo>
                    <a:pt x="137" y="78"/>
                  </a:lnTo>
                  <a:lnTo>
                    <a:pt x="127" y="101"/>
                  </a:lnTo>
                  <a:lnTo>
                    <a:pt x="132" y="112"/>
                  </a:lnTo>
                  <a:lnTo>
                    <a:pt x="142" y="107"/>
                  </a:lnTo>
                  <a:lnTo>
                    <a:pt x="152" y="107"/>
                  </a:lnTo>
                  <a:lnTo>
                    <a:pt x="159" y="115"/>
                  </a:lnTo>
                  <a:lnTo>
                    <a:pt x="171" y="115"/>
                  </a:lnTo>
                  <a:lnTo>
                    <a:pt x="175" y="112"/>
                  </a:lnTo>
                  <a:lnTo>
                    <a:pt x="168" y="91"/>
                  </a:lnTo>
                  <a:lnTo>
                    <a:pt x="166" y="50"/>
                  </a:lnTo>
                  <a:lnTo>
                    <a:pt x="156" y="44"/>
                  </a:lnTo>
                  <a:lnTo>
                    <a:pt x="175" y="26"/>
                  </a:lnTo>
                  <a:lnTo>
                    <a:pt x="176" y="15"/>
                  </a:lnTo>
                  <a:lnTo>
                    <a:pt x="189" y="16"/>
                  </a:lnTo>
                  <a:lnTo>
                    <a:pt x="173" y="41"/>
                  </a:lnTo>
                  <a:lnTo>
                    <a:pt x="183" y="70"/>
                  </a:lnTo>
                  <a:lnTo>
                    <a:pt x="186" y="79"/>
                  </a:lnTo>
                  <a:lnTo>
                    <a:pt x="192" y="83"/>
                  </a:lnTo>
                  <a:lnTo>
                    <a:pt x="180" y="81"/>
                  </a:lnTo>
                  <a:lnTo>
                    <a:pt x="184" y="101"/>
                  </a:lnTo>
                  <a:lnTo>
                    <a:pt x="204" y="112"/>
                  </a:lnTo>
                  <a:lnTo>
                    <a:pt x="208" y="115"/>
                  </a:lnTo>
                  <a:lnTo>
                    <a:pt x="215" y="115"/>
                  </a:lnTo>
                  <a:lnTo>
                    <a:pt x="213" y="125"/>
                  </a:lnTo>
                  <a:lnTo>
                    <a:pt x="236" y="112"/>
                  </a:lnTo>
                  <a:lnTo>
                    <a:pt x="240" y="95"/>
                  </a:lnTo>
                  <a:lnTo>
                    <a:pt x="246" y="80"/>
                  </a:lnTo>
                  <a:lnTo>
                    <a:pt x="213" y="88"/>
                  </a:lnTo>
                  <a:lnTo>
                    <a:pt x="189" y="0"/>
                  </a:lnTo>
                  <a:lnTo>
                    <a:pt x="0" y="37"/>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3" name="Freeform 58"/>
            <p:cNvSpPr>
              <a:spLocks noEditPoints="1"/>
            </p:cNvSpPr>
            <p:nvPr/>
          </p:nvSpPr>
          <p:spPr bwMode="auto">
            <a:xfrm>
              <a:off x="8248650" y="4559301"/>
              <a:ext cx="406400" cy="215900"/>
            </a:xfrm>
            <a:custGeom>
              <a:avLst/>
              <a:gdLst>
                <a:gd name="T0" fmla="*/ 57 w 946"/>
                <a:gd name="T1" fmla="*/ 253 h 451"/>
                <a:gd name="T2" fmla="*/ 101 w 946"/>
                <a:gd name="T3" fmla="*/ 168 h 451"/>
                <a:gd name="T4" fmla="*/ 223 w 946"/>
                <a:gd name="T5" fmla="*/ 117 h 451"/>
                <a:gd name="T6" fmla="*/ 308 w 946"/>
                <a:gd name="T7" fmla="*/ 104 h 451"/>
                <a:gd name="T8" fmla="*/ 431 w 946"/>
                <a:gd name="T9" fmla="*/ 177 h 451"/>
                <a:gd name="T10" fmla="*/ 538 w 946"/>
                <a:gd name="T11" fmla="*/ 282 h 451"/>
                <a:gd name="T12" fmla="*/ 519 w 946"/>
                <a:gd name="T13" fmla="*/ 383 h 451"/>
                <a:gd name="T14" fmla="*/ 544 w 946"/>
                <a:gd name="T15" fmla="*/ 355 h 451"/>
                <a:gd name="T16" fmla="*/ 619 w 946"/>
                <a:gd name="T17" fmla="*/ 388 h 451"/>
                <a:gd name="T18" fmla="*/ 643 w 946"/>
                <a:gd name="T19" fmla="*/ 384 h 451"/>
                <a:gd name="T20" fmla="*/ 626 w 946"/>
                <a:gd name="T21" fmla="*/ 323 h 451"/>
                <a:gd name="T22" fmla="*/ 625 w 946"/>
                <a:gd name="T23" fmla="*/ 197 h 451"/>
                <a:gd name="T24" fmla="*/ 587 w 946"/>
                <a:gd name="T25" fmla="*/ 151 h 451"/>
                <a:gd name="T26" fmla="*/ 655 w 946"/>
                <a:gd name="T27" fmla="*/ 64 h 451"/>
                <a:gd name="T28" fmla="*/ 733 w 946"/>
                <a:gd name="T29" fmla="*/ 62 h 451"/>
                <a:gd name="T30" fmla="*/ 675 w 946"/>
                <a:gd name="T31" fmla="*/ 147 h 451"/>
                <a:gd name="T32" fmla="*/ 713 w 946"/>
                <a:gd name="T33" fmla="*/ 265 h 451"/>
                <a:gd name="T34" fmla="*/ 728 w 946"/>
                <a:gd name="T35" fmla="*/ 308 h 451"/>
                <a:gd name="T36" fmla="*/ 715 w 946"/>
                <a:gd name="T37" fmla="*/ 349 h 451"/>
                <a:gd name="T38" fmla="*/ 798 w 946"/>
                <a:gd name="T39" fmla="*/ 384 h 451"/>
                <a:gd name="T40" fmla="*/ 825 w 946"/>
                <a:gd name="T41" fmla="*/ 388 h 451"/>
                <a:gd name="T42" fmla="*/ 798 w 946"/>
                <a:gd name="T43" fmla="*/ 419 h 451"/>
                <a:gd name="T44" fmla="*/ 892 w 946"/>
                <a:gd name="T45" fmla="*/ 330 h 451"/>
                <a:gd name="T46" fmla="*/ 809 w 946"/>
                <a:gd name="T47" fmla="*/ 326 h 451"/>
                <a:gd name="T48" fmla="*/ 721 w 946"/>
                <a:gd name="T49" fmla="*/ 33 h 451"/>
                <a:gd name="T50" fmla="*/ 734 w 946"/>
                <a:gd name="T51" fmla="*/ 13 h 451"/>
                <a:gd name="T52" fmla="*/ 925 w 946"/>
                <a:gd name="T53" fmla="*/ 265 h 451"/>
                <a:gd name="T54" fmla="*/ 923 w 946"/>
                <a:gd name="T55" fmla="*/ 338 h 451"/>
                <a:gd name="T56" fmla="*/ 813 w 946"/>
                <a:gd name="T57" fmla="*/ 448 h 451"/>
                <a:gd name="T58" fmla="*/ 797 w 946"/>
                <a:gd name="T59" fmla="*/ 395 h 451"/>
                <a:gd name="T60" fmla="*/ 783 w 946"/>
                <a:gd name="T61" fmla="*/ 413 h 451"/>
                <a:gd name="T62" fmla="*/ 684 w 946"/>
                <a:gd name="T63" fmla="*/ 356 h 451"/>
                <a:gd name="T64" fmla="*/ 688 w 946"/>
                <a:gd name="T65" fmla="*/ 270 h 451"/>
                <a:gd name="T66" fmla="*/ 698 w 946"/>
                <a:gd name="T67" fmla="*/ 293 h 451"/>
                <a:gd name="T68" fmla="*/ 645 w 946"/>
                <a:gd name="T69" fmla="*/ 157 h 451"/>
                <a:gd name="T70" fmla="*/ 717 w 946"/>
                <a:gd name="T71" fmla="*/ 85 h 451"/>
                <a:gd name="T72" fmla="*/ 683 w 946"/>
                <a:gd name="T73" fmla="*/ 106 h 451"/>
                <a:gd name="T74" fmla="*/ 605 w 946"/>
                <a:gd name="T75" fmla="*/ 149 h 451"/>
                <a:gd name="T76" fmla="*/ 657 w 946"/>
                <a:gd name="T77" fmla="*/ 317 h 451"/>
                <a:gd name="T78" fmla="*/ 675 w 946"/>
                <a:gd name="T79" fmla="*/ 403 h 451"/>
                <a:gd name="T80" fmla="*/ 607 w 946"/>
                <a:gd name="T81" fmla="*/ 414 h 451"/>
                <a:gd name="T82" fmla="*/ 582 w 946"/>
                <a:gd name="T83" fmla="*/ 387 h 451"/>
                <a:gd name="T84" fmla="*/ 511 w 946"/>
                <a:gd name="T85" fmla="*/ 404 h 451"/>
                <a:gd name="T86" fmla="*/ 473 w 946"/>
                <a:gd name="T87" fmla="*/ 346 h 451"/>
                <a:gd name="T88" fmla="*/ 417 w 946"/>
                <a:gd name="T89" fmla="*/ 204 h 451"/>
                <a:gd name="T90" fmla="*/ 366 w 946"/>
                <a:gd name="T91" fmla="*/ 190 h 451"/>
                <a:gd name="T92" fmla="*/ 238 w 946"/>
                <a:gd name="T93" fmla="*/ 142 h 451"/>
                <a:gd name="T94" fmla="*/ 221 w 946"/>
                <a:gd name="T95" fmla="*/ 169 h 451"/>
                <a:gd name="T96" fmla="*/ 53 w 946"/>
                <a:gd name="T97" fmla="*/ 267 h 451"/>
                <a:gd name="T98" fmla="*/ 1 w 946"/>
                <a:gd name="T99" fmla="*/ 144 h 451"/>
                <a:gd name="T100" fmla="*/ 716 w 946"/>
                <a:gd name="T101" fmla="*/ 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 h="451">
                  <a:moveTo>
                    <a:pt x="19" y="157"/>
                  </a:moveTo>
                  <a:lnTo>
                    <a:pt x="32" y="137"/>
                  </a:lnTo>
                  <a:lnTo>
                    <a:pt x="57" y="253"/>
                  </a:lnTo>
                  <a:lnTo>
                    <a:pt x="29" y="246"/>
                  </a:lnTo>
                  <a:lnTo>
                    <a:pt x="93" y="173"/>
                  </a:lnTo>
                  <a:cubicBezTo>
                    <a:pt x="95" y="170"/>
                    <a:pt x="98" y="168"/>
                    <a:pt x="101" y="168"/>
                  </a:cubicBezTo>
                  <a:lnTo>
                    <a:pt x="213" y="138"/>
                  </a:lnTo>
                  <a:lnTo>
                    <a:pt x="204" y="145"/>
                  </a:lnTo>
                  <a:lnTo>
                    <a:pt x="223" y="117"/>
                  </a:lnTo>
                  <a:cubicBezTo>
                    <a:pt x="225" y="113"/>
                    <a:pt x="229" y="111"/>
                    <a:pt x="234" y="110"/>
                  </a:cubicBezTo>
                  <a:lnTo>
                    <a:pt x="296" y="101"/>
                  </a:lnTo>
                  <a:cubicBezTo>
                    <a:pt x="300" y="100"/>
                    <a:pt x="305" y="102"/>
                    <a:pt x="308" y="104"/>
                  </a:cubicBezTo>
                  <a:lnTo>
                    <a:pt x="386" y="165"/>
                  </a:lnTo>
                  <a:lnTo>
                    <a:pt x="380" y="162"/>
                  </a:lnTo>
                  <a:lnTo>
                    <a:pt x="431" y="177"/>
                  </a:lnTo>
                  <a:cubicBezTo>
                    <a:pt x="434" y="178"/>
                    <a:pt x="436" y="179"/>
                    <a:pt x="437" y="180"/>
                  </a:cubicBezTo>
                  <a:lnTo>
                    <a:pt x="534" y="263"/>
                  </a:lnTo>
                  <a:cubicBezTo>
                    <a:pt x="539" y="268"/>
                    <a:pt x="541" y="275"/>
                    <a:pt x="538" y="282"/>
                  </a:cubicBezTo>
                  <a:lnTo>
                    <a:pt x="502" y="359"/>
                  </a:lnTo>
                  <a:lnTo>
                    <a:pt x="502" y="346"/>
                  </a:lnTo>
                  <a:lnTo>
                    <a:pt x="519" y="383"/>
                  </a:lnTo>
                  <a:lnTo>
                    <a:pt x="498" y="375"/>
                  </a:lnTo>
                  <a:lnTo>
                    <a:pt x="538" y="356"/>
                  </a:lnTo>
                  <a:cubicBezTo>
                    <a:pt x="540" y="355"/>
                    <a:pt x="542" y="355"/>
                    <a:pt x="544" y="355"/>
                  </a:cubicBezTo>
                  <a:lnTo>
                    <a:pt x="582" y="355"/>
                  </a:lnTo>
                  <a:cubicBezTo>
                    <a:pt x="587" y="355"/>
                    <a:pt x="591" y="357"/>
                    <a:pt x="594" y="360"/>
                  </a:cubicBezTo>
                  <a:lnTo>
                    <a:pt x="619" y="388"/>
                  </a:lnTo>
                  <a:lnTo>
                    <a:pt x="607" y="382"/>
                  </a:lnTo>
                  <a:lnTo>
                    <a:pt x="650" y="382"/>
                  </a:lnTo>
                  <a:lnTo>
                    <a:pt x="643" y="384"/>
                  </a:lnTo>
                  <a:lnTo>
                    <a:pt x="660" y="375"/>
                  </a:lnTo>
                  <a:lnTo>
                    <a:pt x="652" y="395"/>
                  </a:lnTo>
                  <a:lnTo>
                    <a:pt x="626" y="323"/>
                  </a:lnTo>
                  <a:cubicBezTo>
                    <a:pt x="625" y="322"/>
                    <a:pt x="625" y="320"/>
                    <a:pt x="625" y="318"/>
                  </a:cubicBezTo>
                  <a:lnTo>
                    <a:pt x="617" y="184"/>
                  </a:lnTo>
                  <a:lnTo>
                    <a:pt x="625" y="197"/>
                  </a:lnTo>
                  <a:lnTo>
                    <a:pt x="589" y="177"/>
                  </a:lnTo>
                  <a:cubicBezTo>
                    <a:pt x="585" y="174"/>
                    <a:pt x="582" y="170"/>
                    <a:pt x="581" y="164"/>
                  </a:cubicBezTo>
                  <a:cubicBezTo>
                    <a:pt x="581" y="159"/>
                    <a:pt x="583" y="154"/>
                    <a:pt x="587" y="151"/>
                  </a:cubicBezTo>
                  <a:lnTo>
                    <a:pt x="657" y="92"/>
                  </a:lnTo>
                  <a:lnTo>
                    <a:pt x="651" y="102"/>
                  </a:lnTo>
                  <a:lnTo>
                    <a:pt x="655" y="64"/>
                  </a:lnTo>
                  <a:cubicBezTo>
                    <a:pt x="656" y="55"/>
                    <a:pt x="664" y="49"/>
                    <a:pt x="672" y="49"/>
                  </a:cubicBezTo>
                  <a:lnTo>
                    <a:pt x="720" y="53"/>
                  </a:lnTo>
                  <a:cubicBezTo>
                    <a:pt x="725" y="54"/>
                    <a:pt x="730" y="57"/>
                    <a:pt x="733" y="62"/>
                  </a:cubicBezTo>
                  <a:cubicBezTo>
                    <a:pt x="735" y="67"/>
                    <a:pt x="735" y="74"/>
                    <a:pt x="731" y="78"/>
                  </a:cubicBezTo>
                  <a:lnTo>
                    <a:pt x="673" y="161"/>
                  </a:lnTo>
                  <a:lnTo>
                    <a:pt x="675" y="147"/>
                  </a:lnTo>
                  <a:lnTo>
                    <a:pt x="709" y="246"/>
                  </a:lnTo>
                  <a:lnTo>
                    <a:pt x="720" y="273"/>
                  </a:lnTo>
                  <a:lnTo>
                    <a:pt x="713" y="265"/>
                  </a:lnTo>
                  <a:lnTo>
                    <a:pt x="737" y="278"/>
                  </a:lnTo>
                  <a:cubicBezTo>
                    <a:pt x="744" y="281"/>
                    <a:pt x="747" y="289"/>
                    <a:pt x="745" y="297"/>
                  </a:cubicBezTo>
                  <a:cubicBezTo>
                    <a:pt x="743" y="304"/>
                    <a:pt x="735" y="309"/>
                    <a:pt x="728" y="308"/>
                  </a:cubicBezTo>
                  <a:lnTo>
                    <a:pt x="684" y="302"/>
                  </a:lnTo>
                  <a:lnTo>
                    <a:pt x="702" y="283"/>
                  </a:lnTo>
                  <a:lnTo>
                    <a:pt x="715" y="349"/>
                  </a:lnTo>
                  <a:lnTo>
                    <a:pt x="707" y="338"/>
                  </a:lnTo>
                  <a:lnTo>
                    <a:pt x="780" y="375"/>
                  </a:lnTo>
                  <a:lnTo>
                    <a:pt x="798" y="384"/>
                  </a:lnTo>
                  <a:lnTo>
                    <a:pt x="790" y="382"/>
                  </a:lnTo>
                  <a:lnTo>
                    <a:pt x="813" y="382"/>
                  </a:lnTo>
                  <a:cubicBezTo>
                    <a:pt x="818" y="382"/>
                    <a:pt x="822" y="385"/>
                    <a:pt x="825" y="388"/>
                  </a:cubicBezTo>
                  <a:cubicBezTo>
                    <a:pt x="829" y="392"/>
                    <a:pt x="830" y="397"/>
                    <a:pt x="829" y="402"/>
                  </a:cubicBezTo>
                  <a:lnTo>
                    <a:pt x="821" y="437"/>
                  </a:lnTo>
                  <a:lnTo>
                    <a:pt x="798" y="419"/>
                  </a:lnTo>
                  <a:lnTo>
                    <a:pt x="885" y="375"/>
                  </a:lnTo>
                  <a:lnTo>
                    <a:pt x="877" y="385"/>
                  </a:lnTo>
                  <a:lnTo>
                    <a:pt x="892" y="330"/>
                  </a:lnTo>
                  <a:lnTo>
                    <a:pt x="914" y="275"/>
                  </a:lnTo>
                  <a:lnTo>
                    <a:pt x="932" y="296"/>
                  </a:lnTo>
                  <a:lnTo>
                    <a:pt x="809" y="326"/>
                  </a:lnTo>
                  <a:cubicBezTo>
                    <a:pt x="801" y="328"/>
                    <a:pt x="793" y="323"/>
                    <a:pt x="790" y="315"/>
                  </a:cubicBezTo>
                  <a:lnTo>
                    <a:pt x="703" y="22"/>
                  </a:lnTo>
                  <a:lnTo>
                    <a:pt x="721" y="33"/>
                  </a:lnTo>
                  <a:lnTo>
                    <a:pt x="19" y="157"/>
                  </a:lnTo>
                  <a:close/>
                  <a:moveTo>
                    <a:pt x="716" y="2"/>
                  </a:moveTo>
                  <a:cubicBezTo>
                    <a:pt x="724" y="0"/>
                    <a:pt x="731" y="5"/>
                    <a:pt x="734" y="13"/>
                  </a:cubicBezTo>
                  <a:lnTo>
                    <a:pt x="821" y="306"/>
                  </a:lnTo>
                  <a:lnTo>
                    <a:pt x="802" y="295"/>
                  </a:lnTo>
                  <a:lnTo>
                    <a:pt x="925" y="265"/>
                  </a:lnTo>
                  <a:cubicBezTo>
                    <a:pt x="931" y="264"/>
                    <a:pt x="937" y="266"/>
                    <a:pt x="941" y="270"/>
                  </a:cubicBezTo>
                  <a:cubicBezTo>
                    <a:pt x="944" y="275"/>
                    <a:pt x="946" y="281"/>
                    <a:pt x="943" y="287"/>
                  </a:cubicBezTo>
                  <a:lnTo>
                    <a:pt x="923" y="338"/>
                  </a:lnTo>
                  <a:lnTo>
                    <a:pt x="908" y="394"/>
                  </a:lnTo>
                  <a:cubicBezTo>
                    <a:pt x="907" y="398"/>
                    <a:pt x="904" y="402"/>
                    <a:pt x="900" y="404"/>
                  </a:cubicBezTo>
                  <a:lnTo>
                    <a:pt x="813" y="448"/>
                  </a:lnTo>
                  <a:cubicBezTo>
                    <a:pt x="807" y="451"/>
                    <a:pt x="801" y="450"/>
                    <a:pt x="796" y="446"/>
                  </a:cubicBezTo>
                  <a:cubicBezTo>
                    <a:pt x="791" y="442"/>
                    <a:pt x="789" y="436"/>
                    <a:pt x="790" y="430"/>
                  </a:cubicBezTo>
                  <a:lnTo>
                    <a:pt x="797" y="395"/>
                  </a:lnTo>
                  <a:lnTo>
                    <a:pt x="813" y="414"/>
                  </a:lnTo>
                  <a:lnTo>
                    <a:pt x="790" y="414"/>
                  </a:lnTo>
                  <a:cubicBezTo>
                    <a:pt x="788" y="414"/>
                    <a:pt x="785" y="414"/>
                    <a:pt x="783" y="413"/>
                  </a:cubicBezTo>
                  <a:lnTo>
                    <a:pt x="766" y="404"/>
                  </a:lnTo>
                  <a:lnTo>
                    <a:pt x="692" y="367"/>
                  </a:lnTo>
                  <a:cubicBezTo>
                    <a:pt x="688" y="365"/>
                    <a:pt x="685" y="360"/>
                    <a:pt x="684" y="356"/>
                  </a:cubicBezTo>
                  <a:lnTo>
                    <a:pt x="671" y="289"/>
                  </a:lnTo>
                  <a:cubicBezTo>
                    <a:pt x="670" y="284"/>
                    <a:pt x="671" y="279"/>
                    <a:pt x="675" y="275"/>
                  </a:cubicBezTo>
                  <a:cubicBezTo>
                    <a:pt x="678" y="272"/>
                    <a:pt x="683" y="270"/>
                    <a:pt x="688" y="270"/>
                  </a:cubicBezTo>
                  <a:lnTo>
                    <a:pt x="732" y="276"/>
                  </a:lnTo>
                  <a:lnTo>
                    <a:pt x="722" y="306"/>
                  </a:lnTo>
                  <a:lnTo>
                    <a:pt x="698" y="293"/>
                  </a:lnTo>
                  <a:cubicBezTo>
                    <a:pt x="694" y="291"/>
                    <a:pt x="692" y="288"/>
                    <a:pt x="690" y="285"/>
                  </a:cubicBezTo>
                  <a:lnTo>
                    <a:pt x="679" y="256"/>
                  </a:lnTo>
                  <a:lnTo>
                    <a:pt x="645" y="157"/>
                  </a:lnTo>
                  <a:cubicBezTo>
                    <a:pt x="643" y="152"/>
                    <a:pt x="644" y="147"/>
                    <a:pt x="647" y="143"/>
                  </a:cubicBezTo>
                  <a:lnTo>
                    <a:pt x="705" y="60"/>
                  </a:lnTo>
                  <a:lnTo>
                    <a:pt x="717" y="85"/>
                  </a:lnTo>
                  <a:lnTo>
                    <a:pt x="670" y="81"/>
                  </a:lnTo>
                  <a:lnTo>
                    <a:pt x="687" y="67"/>
                  </a:lnTo>
                  <a:lnTo>
                    <a:pt x="683" y="106"/>
                  </a:lnTo>
                  <a:cubicBezTo>
                    <a:pt x="683" y="110"/>
                    <a:pt x="681" y="114"/>
                    <a:pt x="678" y="116"/>
                  </a:cubicBezTo>
                  <a:lnTo>
                    <a:pt x="608" y="175"/>
                  </a:lnTo>
                  <a:lnTo>
                    <a:pt x="605" y="149"/>
                  </a:lnTo>
                  <a:lnTo>
                    <a:pt x="641" y="169"/>
                  </a:lnTo>
                  <a:cubicBezTo>
                    <a:pt x="646" y="172"/>
                    <a:pt x="649" y="177"/>
                    <a:pt x="649" y="182"/>
                  </a:cubicBezTo>
                  <a:lnTo>
                    <a:pt x="657" y="317"/>
                  </a:lnTo>
                  <a:lnTo>
                    <a:pt x="656" y="312"/>
                  </a:lnTo>
                  <a:lnTo>
                    <a:pt x="682" y="384"/>
                  </a:lnTo>
                  <a:cubicBezTo>
                    <a:pt x="685" y="391"/>
                    <a:pt x="682" y="400"/>
                    <a:pt x="675" y="403"/>
                  </a:cubicBezTo>
                  <a:lnTo>
                    <a:pt x="658" y="413"/>
                  </a:lnTo>
                  <a:cubicBezTo>
                    <a:pt x="656" y="414"/>
                    <a:pt x="653" y="414"/>
                    <a:pt x="650" y="414"/>
                  </a:cubicBezTo>
                  <a:lnTo>
                    <a:pt x="607" y="414"/>
                  </a:lnTo>
                  <a:cubicBezTo>
                    <a:pt x="602" y="414"/>
                    <a:pt x="598" y="413"/>
                    <a:pt x="595" y="409"/>
                  </a:cubicBezTo>
                  <a:lnTo>
                    <a:pt x="570" y="382"/>
                  </a:lnTo>
                  <a:lnTo>
                    <a:pt x="582" y="387"/>
                  </a:lnTo>
                  <a:lnTo>
                    <a:pt x="544" y="387"/>
                  </a:lnTo>
                  <a:lnTo>
                    <a:pt x="551" y="385"/>
                  </a:lnTo>
                  <a:lnTo>
                    <a:pt x="511" y="404"/>
                  </a:lnTo>
                  <a:cubicBezTo>
                    <a:pt x="503" y="408"/>
                    <a:pt x="494" y="404"/>
                    <a:pt x="490" y="396"/>
                  </a:cubicBezTo>
                  <a:lnTo>
                    <a:pt x="473" y="359"/>
                  </a:lnTo>
                  <a:cubicBezTo>
                    <a:pt x="471" y="355"/>
                    <a:pt x="471" y="350"/>
                    <a:pt x="473" y="346"/>
                  </a:cubicBezTo>
                  <a:lnTo>
                    <a:pt x="509" y="268"/>
                  </a:lnTo>
                  <a:lnTo>
                    <a:pt x="513" y="287"/>
                  </a:lnTo>
                  <a:lnTo>
                    <a:pt x="417" y="204"/>
                  </a:lnTo>
                  <a:lnTo>
                    <a:pt x="423" y="208"/>
                  </a:lnTo>
                  <a:lnTo>
                    <a:pt x="372" y="193"/>
                  </a:lnTo>
                  <a:cubicBezTo>
                    <a:pt x="370" y="192"/>
                    <a:pt x="368" y="191"/>
                    <a:pt x="366" y="190"/>
                  </a:cubicBezTo>
                  <a:lnTo>
                    <a:pt x="289" y="129"/>
                  </a:lnTo>
                  <a:lnTo>
                    <a:pt x="301" y="133"/>
                  </a:lnTo>
                  <a:lnTo>
                    <a:pt x="238" y="142"/>
                  </a:lnTo>
                  <a:lnTo>
                    <a:pt x="249" y="135"/>
                  </a:lnTo>
                  <a:lnTo>
                    <a:pt x="230" y="163"/>
                  </a:lnTo>
                  <a:cubicBezTo>
                    <a:pt x="228" y="166"/>
                    <a:pt x="225" y="168"/>
                    <a:pt x="221" y="169"/>
                  </a:cubicBezTo>
                  <a:lnTo>
                    <a:pt x="109" y="199"/>
                  </a:lnTo>
                  <a:lnTo>
                    <a:pt x="117" y="194"/>
                  </a:lnTo>
                  <a:lnTo>
                    <a:pt x="53" y="267"/>
                  </a:lnTo>
                  <a:cubicBezTo>
                    <a:pt x="49" y="272"/>
                    <a:pt x="43" y="274"/>
                    <a:pt x="37" y="272"/>
                  </a:cubicBezTo>
                  <a:cubicBezTo>
                    <a:pt x="31" y="271"/>
                    <a:pt x="27" y="266"/>
                    <a:pt x="25" y="260"/>
                  </a:cubicBezTo>
                  <a:lnTo>
                    <a:pt x="1" y="144"/>
                  </a:lnTo>
                  <a:cubicBezTo>
                    <a:pt x="0" y="140"/>
                    <a:pt x="1" y="135"/>
                    <a:pt x="3" y="132"/>
                  </a:cubicBezTo>
                  <a:cubicBezTo>
                    <a:pt x="6" y="128"/>
                    <a:pt x="9" y="126"/>
                    <a:pt x="14" y="125"/>
                  </a:cubicBezTo>
                  <a:lnTo>
                    <a:pt x="716" y="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4" name="Freeform 59"/>
            <p:cNvSpPr>
              <a:spLocks/>
            </p:cNvSpPr>
            <p:nvPr/>
          </p:nvSpPr>
          <p:spPr bwMode="auto">
            <a:xfrm>
              <a:off x="8597900" y="4751388"/>
              <a:ext cx="34925" cy="98425"/>
            </a:xfrm>
            <a:custGeom>
              <a:avLst/>
              <a:gdLst>
                <a:gd name="T0" fmla="*/ 0 w 22"/>
                <a:gd name="T1" fmla="*/ 62 h 62"/>
                <a:gd name="T2" fmla="*/ 8 w 22"/>
                <a:gd name="T3" fmla="*/ 44 h 62"/>
                <a:gd name="T4" fmla="*/ 16 w 22"/>
                <a:gd name="T5" fmla="*/ 34 h 62"/>
                <a:gd name="T6" fmla="*/ 22 w 22"/>
                <a:gd name="T7" fmla="*/ 0 h 62"/>
                <a:gd name="T8" fmla="*/ 9 w 22"/>
                <a:gd name="T9" fmla="*/ 7 h 62"/>
                <a:gd name="T10" fmla="*/ 0 w 22"/>
                <a:gd name="T11" fmla="*/ 40 h 62"/>
                <a:gd name="T12" fmla="*/ 0 w 22"/>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22" h="62">
                  <a:moveTo>
                    <a:pt x="0" y="62"/>
                  </a:moveTo>
                  <a:lnTo>
                    <a:pt x="8" y="44"/>
                  </a:lnTo>
                  <a:lnTo>
                    <a:pt x="16" y="34"/>
                  </a:lnTo>
                  <a:lnTo>
                    <a:pt x="22" y="0"/>
                  </a:lnTo>
                  <a:lnTo>
                    <a:pt x="9" y="7"/>
                  </a:lnTo>
                  <a:lnTo>
                    <a:pt x="0" y="40"/>
                  </a:lnTo>
                  <a:lnTo>
                    <a:pt x="0" y="6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5" name="Freeform 60"/>
            <p:cNvSpPr>
              <a:spLocks noEditPoints="1"/>
            </p:cNvSpPr>
            <p:nvPr/>
          </p:nvSpPr>
          <p:spPr bwMode="auto">
            <a:xfrm>
              <a:off x="8591550" y="4741863"/>
              <a:ext cx="49213" cy="117475"/>
            </a:xfrm>
            <a:custGeom>
              <a:avLst/>
              <a:gdLst>
                <a:gd name="T0" fmla="*/ 32 w 113"/>
                <a:gd name="T1" fmla="*/ 225 h 243"/>
                <a:gd name="T2" fmla="*/ 2 w 113"/>
                <a:gd name="T3" fmla="*/ 219 h 243"/>
                <a:gd name="T4" fmla="*/ 30 w 113"/>
                <a:gd name="T5" fmla="*/ 159 h 243"/>
                <a:gd name="T6" fmla="*/ 32 w 113"/>
                <a:gd name="T7" fmla="*/ 156 h 243"/>
                <a:gd name="T8" fmla="*/ 60 w 113"/>
                <a:gd name="T9" fmla="*/ 120 h 243"/>
                <a:gd name="T10" fmla="*/ 57 w 113"/>
                <a:gd name="T11" fmla="*/ 127 h 243"/>
                <a:gd name="T12" fmla="*/ 81 w 113"/>
                <a:gd name="T13" fmla="*/ 14 h 243"/>
                <a:gd name="T14" fmla="*/ 103 w 113"/>
                <a:gd name="T15" fmla="*/ 32 h 243"/>
                <a:gd name="T16" fmla="*/ 53 w 113"/>
                <a:gd name="T17" fmla="*/ 56 h 243"/>
                <a:gd name="T18" fmla="*/ 62 w 113"/>
                <a:gd name="T19" fmla="*/ 46 h 243"/>
                <a:gd name="T20" fmla="*/ 32 w 113"/>
                <a:gd name="T21" fmla="*/ 155 h 243"/>
                <a:gd name="T22" fmla="*/ 32 w 113"/>
                <a:gd name="T23" fmla="*/ 151 h 243"/>
                <a:gd name="T24" fmla="*/ 32 w 113"/>
                <a:gd name="T25" fmla="*/ 225 h 243"/>
                <a:gd name="T26" fmla="*/ 0 w 113"/>
                <a:gd name="T27" fmla="*/ 151 h 243"/>
                <a:gd name="T28" fmla="*/ 1 w 113"/>
                <a:gd name="T29" fmla="*/ 146 h 243"/>
                <a:gd name="T30" fmla="*/ 31 w 113"/>
                <a:gd name="T31" fmla="*/ 38 h 243"/>
                <a:gd name="T32" fmla="*/ 39 w 113"/>
                <a:gd name="T33" fmla="*/ 27 h 243"/>
                <a:gd name="T34" fmla="*/ 89 w 113"/>
                <a:gd name="T35" fmla="*/ 3 h 243"/>
                <a:gd name="T36" fmla="*/ 106 w 113"/>
                <a:gd name="T37" fmla="*/ 5 h 243"/>
                <a:gd name="T38" fmla="*/ 112 w 113"/>
                <a:gd name="T39" fmla="*/ 21 h 243"/>
                <a:gd name="T40" fmla="*/ 88 w 113"/>
                <a:gd name="T41" fmla="*/ 133 h 243"/>
                <a:gd name="T42" fmla="*/ 85 w 113"/>
                <a:gd name="T43" fmla="*/ 140 h 243"/>
                <a:gd name="T44" fmla="*/ 57 w 113"/>
                <a:gd name="T45" fmla="*/ 175 h 243"/>
                <a:gd name="T46" fmla="*/ 59 w 113"/>
                <a:gd name="T47" fmla="*/ 172 h 243"/>
                <a:gd name="T48" fmla="*/ 31 w 113"/>
                <a:gd name="T49" fmla="*/ 232 h 243"/>
                <a:gd name="T50" fmla="*/ 13 w 113"/>
                <a:gd name="T51" fmla="*/ 241 h 243"/>
                <a:gd name="T52" fmla="*/ 0 w 113"/>
                <a:gd name="T53" fmla="*/ 225 h 243"/>
                <a:gd name="T54" fmla="*/ 0 w 113"/>
                <a:gd name="T55" fmla="*/ 151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3" h="243">
                  <a:moveTo>
                    <a:pt x="32" y="225"/>
                  </a:moveTo>
                  <a:lnTo>
                    <a:pt x="2" y="219"/>
                  </a:lnTo>
                  <a:lnTo>
                    <a:pt x="30" y="159"/>
                  </a:lnTo>
                  <a:cubicBezTo>
                    <a:pt x="30" y="158"/>
                    <a:pt x="31" y="157"/>
                    <a:pt x="32" y="156"/>
                  </a:cubicBezTo>
                  <a:lnTo>
                    <a:pt x="60" y="120"/>
                  </a:lnTo>
                  <a:lnTo>
                    <a:pt x="57" y="127"/>
                  </a:lnTo>
                  <a:lnTo>
                    <a:pt x="81" y="14"/>
                  </a:lnTo>
                  <a:lnTo>
                    <a:pt x="103" y="32"/>
                  </a:lnTo>
                  <a:lnTo>
                    <a:pt x="53" y="56"/>
                  </a:lnTo>
                  <a:lnTo>
                    <a:pt x="62" y="46"/>
                  </a:lnTo>
                  <a:lnTo>
                    <a:pt x="32" y="155"/>
                  </a:lnTo>
                  <a:lnTo>
                    <a:pt x="32" y="151"/>
                  </a:lnTo>
                  <a:lnTo>
                    <a:pt x="32" y="225"/>
                  </a:lnTo>
                  <a:close/>
                  <a:moveTo>
                    <a:pt x="0" y="151"/>
                  </a:moveTo>
                  <a:cubicBezTo>
                    <a:pt x="0" y="149"/>
                    <a:pt x="1" y="148"/>
                    <a:pt x="1" y="146"/>
                  </a:cubicBezTo>
                  <a:lnTo>
                    <a:pt x="31" y="38"/>
                  </a:lnTo>
                  <a:cubicBezTo>
                    <a:pt x="32" y="33"/>
                    <a:pt x="35" y="29"/>
                    <a:pt x="39" y="27"/>
                  </a:cubicBezTo>
                  <a:lnTo>
                    <a:pt x="89" y="3"/>
                  </a:lnTo>
                  <a:cubicBezTo>
                    <a:pt x="95" y="0"/>
                    <a:pt x="102" y="1"/>
                    <a:pt x="106" y="5"/>
                  </a:cubicBezTo>
                  <a:cubicBezTo>
                    <a:pt x="111" y="9"/>
                    <a:pt x="113" y="15"/>
                    <a:pt x="112" y="21"/>
                  </a:cubicBezTo>
                  <a:lnTo>
                    <a:pt x="88" y="133"/>
                  </a:lnTo>
                  <a:cubicBezTo>
                    <a:pt x="87" y="136"/>
                    <a:pt x="86" y="138"/>
                    <a:pt x="85" y="140"/>
                  </a:cubicBezTo>
                  <a:lnTo>
                    <a:pt x="57" y="175"/>
                  </a:lnTo>
                  <a:lnTo>
                    <a:pt x="59" y="172"/>
                  </a:lnTo>
                  <a:lnTo>
                    <a:pt x="31" y="232"/>
                  </a:lnTo>
                  <a:cubicBezTo>
                    <a:pt x="28" y="239"/>
                    <a:pt x="20" y="243"/>
                    <a:pt x="13" y="241"/>
                  </a:cubicBezTo>
                  <a:cubicBezTo>
                    <a:pt x="6" y="239"/>
                    <a:pt x="0" y="233"/>
                    <a:pt x="0" y="225"/>
                  </a:cubicBezTo>
                  <a:lnTo>
                    <a:pt x="0" y="15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6" name="Freeform 61"/>
            <p:cNvSpPr>
              <a:spLocks/>
            </p:cNvSpPr>
            <p:nvPr/>
          </p:nvSpPr>
          <p:spPr bwMode="auto">
            <a:xfrm>
              <a:off x="6289675" y="3651251"/>
              <a:ext cx="568325" cy="374650"/>
            </a:xfrm>
            <a:custGeom>
              <a:avLst/>
              <a:gdLst>
                <a:gd name="T0" fmla="*/ 19 w 358"/>
                <a:gd name="T1" fmla="*/ 0 h 236"/>
                <a:gd name="T2" fmla="*/ 331 w 358"/>
                <a:gd name="T3" fmla="*/ 18 h 236"/>
                <a:gd name="T4" fmla="*/ 333 w 358"/>
                <a:gd name="T5" fmla="*/ 76 h 236"/>
                <a:gd name="T6" fmla="*/ 347 w 358"/>
                <a:gd name="T7" fmla="*/ 125 h 236"/>
                <a:gd name="T8" fmla="*/ 348 w 358"/>
                <a:gd name="T9" fmla="*/ 186 h 236"/>
                <a:gd name="T10" fmla="*/ 358 w 358"/>
                <a:gd name="T11" fmla="*/ 236 h 236"/>
                <a:gd name="T12" fmla="*/ 169 w 358"/>
                <a:gd name="T13" fmla="*/ 230 h 236"/>
                <a:gd name="T14" fmla="*/ 0 w 358"/>
                <a:gd name="T15" fmla="*/ 216 h 236"/>
                <a:gd name="T16" fmla="*/ 19 w 358"/>
                <a:gd name="T1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236">
                  <a:moveTo>
                    <a:pt x="19" y="0"/>
                  </a:moveTo>
                  <a:lnTo>
                    <a:pt x="331" y="18"/>
                  </a:lnTo>
                  <a:lnTo>
                    <a:pt x="333" y="76"/>
                  </a:lnTo>
                  <a:lnTo>
                    <a:pt x="347" y="125"/>
                  </a:lnTo>
                  <a:lnTo>
                    <a:pt x="348" y="186"/>
                  </a:lnTo>
                  <a:lnTo>
                    <a:pt x="358" y="236"/>
                  </a:lnTo>
                  <a:lnTo>
                    <a:pt x="169" y="230"/>
                  </a:lnTo>
                  <a:lnTo>
                    <a:pt x="0" y="216"/>
                  </a:lnTo>
                  <a:lnTo>
                    <a:pt x="19"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7" name="Freeform 62"/>
            <p:cNvSpPr>
              <a:spLocks noEditPoints="1"/>
            </p:cNvSpPr>
            <p:nvPr/>
          </p:nvSpPr>
          <p:spPr bwMode="auto">
            <a:xfrm>
              <a:off x="6283325" y="3643313"/>
              <a:ext cx="582613" cy="390525"/>
            </a:xfrm>
            <a:custGeom>
              <a:avLst/>
              <a:gdLst>
                <a:gd name="T0" fmla="*/ 73 w 1361"/>
                <a:gd name="T1" fmla="*/ 15 h 817"/>
                <a:gd name="T2" fmla="*/ 89 w 1361"/>
                <a:gd name="T3" fmla="*/ 0 h 817"/>
                <a:gd name="T4" fmla="*/ 1243 w 1361"/>
                <a:gd name="T5" fmla="*/ 61 h 817"/>
                <a:gd name="T6" fmla="*/ 1258 w 1361"/>
                <a:gd name="T7" fmla="*/ 76 h 817"/>
                <a:gd name="T8" fmla="*/ 1266 w 1361"/>
                <a:gd name="T9" fmla="*/ 267 h 817"/>
                <a:gd name="T10" fmla="*/ 1265 w 1361"/>
                <a:gd name="T11" fmla="*/ 263 h 817"/>
                <a:gd name="T12" fmla="*/ 1318 w 1361"/>
                <a:gd name="T13" fmla="*/ 428 h 817"/>
                <a:gd name="T14" fmla="*/ 1319 w 1361"/>
                <a:gd name="T15" fmla="*/ 432 h 817"/>
                <a:gd name="T16" fmla="*/ 1324 w 1361"/>
                <a:gd name="T17" fmla="*/ 633 h 817"/>
                <a:gd name="T18" fmla="*/ 1324 w 1361"/>
                <a:gd name="T19" fmla="*/ 630 h 817"/>
                <a:gd name="T20" fmla="*/ 1360 w 1361"/>
                <a:gd name="T21" fmla="*/ 797 h 817"/>
                <a:gd name="T22" fmla="*/ 1357 w 1361"/>
                <a:gd name="T23" fmla="*/ 811 h 817"/>
                <a:gd name="T24" fmla="*/ 1344 w 1361"/>
                <a:gd name="T25" fmla="*/ 816 h 817"/>
                <a:gd name="T26" fmla="*/ 643 w 1361"/>
                <a:gd name="T27" fmla="*/ 798 h 817"/>
                <a:gd name="T28" fmla="*/ 15 w 1361"/>
                <a:gd name="T29" fmla="*/ 751 h 817"/>
                <a:gd name="T30" fmla="*/ 4 w 1361"/>
                <a:gd name="T31" fmla="*/ 745 h 817"/>
                <a:gd name="T32" fmla="*/ 1 w 1361"/>
                <a:gd name="T33" fmla="*/ 733 h 817"/>
                <a:gd name="T34" fmla="*/ 73 w 1361"/>
                <a:gd name="T35" fmla="*/ 15 h 817"/>
                <a:gd name="T36" fmla="*/ 32 w 1361"/>
                <a:gd name="T37" fmla="*/ 736 h 817"/>
                <a:gd name="T38" fmla="*/ 18 w 1361"/>
                <a:gd name="T39" fmla="*/ 719 h 817"/>
                <a:gd name="T40" fmla="*/ 644 w 1361"/>
                <a:gd name="T41" fmla="*/ 766 h 817"/>
                <a:gd name="T42" fmla="*/ 1345 w 1361"/>
                <a:gd name="T43" fmla="*/ 784 h 817"/>
                <a:gd name="T44" fmla="*/ 1329 w 1361"/>
                <a:gd name="T45" fmla="*/ 804 h 817"/>
                <a:gd name="T46" fmla="*/ 1293 w 1361"/>
                <a:gd name="T47" fmla="*/ 637 h 817"/>
                <a:gd name="T48" fmla="*/ 1292 w 1361"/>
                <a:gd name="T49" fmla="*/ 634 h 817"/>
                <a:gd name="T50" fmla="*/ 1287 w 1361"/>
                <a:gd name="T51" fmla="*/ 433 h 817"/>
                <a:gd name="T52" fmla="*/ 1288 w 1361"/>
                <a:gd name="T53" fmla="*/ 438 h 817"/>
                <a:gd name="T54" fmla="*/ 1235 w 1361"/>
                <a:gd name="T55" fmla="*/ 273 h 817"/>
                <a:gd name="T56" fmla="*/ 1234 w 1361"/>
                <a:gd name="T57" fmla="*/ 268 h 817"/>
                <a:gd name="T58" fmla="*/ 1226 w 1361"/>
                <a:gd name="T59" fmla="*/ 77 h 817"/>
                <a:gd name="T60" fmla="*/ 1241 w 1361"/>
                <a:gd name="T61" fmla="*/ 92 h 817"/>
                <a:gd name="T62" fmla="*/ 88 w 1361"/>
                <a:gd name="T63" fmla="*/ 32 h 817"/>
                <a:gd name="T64" fmla="*/ 104 w 1361"/>
                <a:gd name="T65" fmla="*/ 18 h 817"/>
                <a:gd name="T66" fmla="*/ 32 w 1361"/>
                <a:gd name="T67" fmla="*/ 736 h 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61" h="817">
                  <a:moveTo>
                    <a:pt x="73" y="15"/>
                  </a:moveTo>
                  <a:cubicBezTo>
                    <a:pt x="73" y="6"/>
                    <a:pt x="81" y="0"/>
                    <a:pt x="89" y="0"/>
                  </a:cubicBezTo>
                  <a:lnTo>
                    <a:pt x="1243" y="61"/>
                  </a:lnTo>
                  <a:cubicBezTo>
                    <a:pt x="1251" y="61"/>
                    <a:pt x="1258" y="68"/>
                    <a:pt x="1258" y="76"/>
                  </a:cubicBezTo>
                  <a:lnTo>
                    <a:pt x="1266" y="267"/>
                  </a:lnTo>
                  <a:lnTo>
                    <a:pt x="1265" y="263"/>
                  </a:lnTo>
                  <a:lnTo>
                    <a:pt x="1318" y="428"/>
                  </a:lnTo>
                  <a:cubicBezTo>
                    <a:pt x="1318" y="429"/>
                    <a:pt x="1319" y="431"/>
                    <a:pt x="1319" y="432"/>
                  </a:cubicBezTo>
                  <a:lnTo>
                    <a:pt x="1324" y="633"/>
                  </a:lnTo>
                  <a:lnTo>
                    <a:pt x="1324" y="630"/>
                  </a:lnTo>
                  <a:lnTo>
                    <a:pt x="1360" y="797"/>
                  </a:lnTo>
                  <a:cubicBezTo>
                    <a:pt x="1361" y="802"/>
                    <a:pt x="1360" y="807"/>
                    <a:pt x="1357" y="811"/>
                  </a:cubicBezTo>
                  <a:cubicBezTo>
                    <a:pt x="1354" y="814"/>
                    <a:pt x="1349" y="817"/>
                    <a:pt x="1344" y="816"/>
                  </a:cubicBezTo>
                  <a:lnTo>
                    <a:pt x="643" y="798"/>
                  </a:lnTo>
                  <a:lnTo>
                    <a:pt x="15" y="751"/>
                  </a:lnTo>
                  <a:cubicBezTo>
                    <a:pt x="11" y="750"/>
                    <a:pt x="7" y="748"/>
                    <a:pt x="4" y="745"/>
                  </a:cubicBezTo>
                  <a:cubicBezTo>
                    <a:pt x="1" y="742"/>
                    <a:pt x="0" y="738"/>
                    <a:pt x="1" y="733"/>
                  </a:cubicBezTo>
                  <a:lnTo>
                    <a:pt x="73" y="15"/>
                  </a:lnTo>
                  <a:close/>
                  <a:moveTo>
                    <a:pt x="32" y="736"/>
                  </a:moveTo>
                  <a:lnTo>
                    <a:pt x="18" y="719"/>
                  </a:lnTo>
                  <a:lnTo>
                    <a:pt x="644" y="766"/>
                  </a:lnTo>
                  <a:lnTo>
                    <a:pt x="1345" y="784"/>
                  </a:lnTo>
                  <a:lnTo>
                    <a:pt x="1329" y="804"/>
                  </a:lnTo>
                  <a:lnTo>
                    <a:pt x="1293" y="637"/>
                  </a:lnTo>
                  <a:cubicBezTo>
                    <a:pt x="1293" y="636"/>
                    <a:pt x="1293" y="635"/>
                    <a:pt x="1292" y="634"/>
                  </a:cubicBezTo>
                  <a:lnTo>
                    <a:pt x="1287" y="433"/>
                  </a:lnTo>
                  <a:lnTo>
                    <a:pt x="1288" y="438"/>
                  </a:lnTo>
                  <a:lnTo>
                    <a:pt x="1235" y="273"/>
                  </a:lnTo>
                  <a:cubicBezTo>
                    <a:pt x="1234" y="271"/>
                    <a:pt x="1234" y="270"/>
                    <a:pt x="1234" y="268"/>
                  </a:cubicBezTo>
                  <a:lnTo>
                    <a:pt x="1226" y="77"/>
                  </a:lnTo>
                  <a:lnTo>
                    <a:pt x="1241" y="92"/>
                  </a:lnTo>
                  <a:lnTo>
                    <a:pt x="88" y="32"/>
                  </a:lnTo>
                  <a:lnTo>
                    <a:pt x="104" y="18"/>
                  </a:lnTo>
                  <a:lnTo>
                    <a:pt x="32" y="73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8" name="Freeform 63"/>
            <p:cNvSpPr>
              <a:spLocks/>
            </p:cNvSpPr>
            <p:nvPr/>
          </p:nvSpPr>
          <p:spPr bwMode="auto">
            <a:xfrm>
              <a:off x="6262688" y="3994151"/>
              <a:ext cx="601663" cy="428625"/>
            </a:xfrm>
            <a:custGeom>
              <a:avLst/>
              <a:gdLst>
                <a:gd name="T0" fmla="*/ 17 w 379"/>
                <a:gd name="T1" fmla="*/ 0 h 270"/>
                <a:gd name="T2" fmla="*/ 186 w 379"/>
                <a:gd name="T3" fmla="*/ 15 h 270"/>
                <a:gd name="T4" fmla="*/ 375 w 379"/>
                <a:gd name="T5" fmla="*/ 20 h 270"/>
                <a:gd name="T6" fmla="*/ 362 w 379"/>
                <a:gd name="T7" fmla="*/ 46 h 270"/>
                <a:gd name="T8" fmla="*/ 379 w 379"/>
                <a:gd name="T9" fmla="*/ 63 h 270"/>
                <a:gd name="T10" fmla="*/ 379 w 379"/>
                <a:gd name="T11" fmla="*/ 196 h 270"/>
                <a:gd name="T12" fmla="*/ 371 w 379"/>
                <a:gd name="T13" fmla="*/ 195 h 270"/>
                <a:gd name="T14" fmla="*/ 372 w 379"/>
                <a:gd name="T15" fmla="*/ 213 h 270"/>
                <a:gd name="T16" fmla="*/ 377 w 379"/>
                <a:gd name="T17" fmla="*/ 226 h 270"/>
                <a:gd name="T18" fmla="*/ 375 w 379"/>
                <a:gd name="T19" fmla="*/ 239 h 270"/>
                <a:gd name="T20" fmla="*/ 377 w 379"/>
                <a:gd name="T21" fmla="*/ 270 h 270"/>
                <a:gd name="T22" fmla="*/ 369 w 379"/>
                <a:gd name="T23" fmla="*/ 266 h 270"/>
                <a:gd name="T24" fmla="*/ 359 w 379"/>
                <a:gd name="T25" fmla="*/ 255 h 270"/>
                <a:gd name="T26" fmla="*/ 326 w 379"/>
                <a:gd name="T27" fmla="*/ 241 h 270"/>
                <a:gd name="T28" fmla="*/ 293 w 379"/>
                <a:gd name="T29" fmla="*/ 244 h 270"/>
                <a:gd name="T30" fmla="*/ 274 w 379"/>
                <a:gd name="T31" fmla="*/ 228 h 270"/>
                <a:gd name="T32" fmla="*/ 0 w 379"/>
                <a:gd name="T33" fmla="*/ 212 h 270"/>
                <a:gd name="T34" fmla="*/ 17 w 379"/>
                <a:gd name="T3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9" h="270">
                  <a:moveTo>
                    <a:pt x="17" y="0"/>
                  </a:moveTo>
                  <a:lnTo>
                    <a:pt x="186" y="15"/>
                  </a:lnTo>
                  <a:lnTo>
                    <a:pt x="375" y="20"/>
                  </a:lnTo>
                  <a:lnTo>
                    <a:pt x="362" y="46"/>
                  </a:lnTo>
                  <a:lnTo>
                    <a:pt x="379" y="63"/>
                  </a:lnTo>
                  <a:lnTo>
                    <a:pt x="379" y="196"/>
                  </a:lnTo>
                  <a:lnTo>
                    <a:pt x="371" y="195"/>
                  </a:lnTo>
                  <a:lnTo>
                    <a:pt x="372" y="213"/>
                  </a:lnTo>
                  <a:lnTo>
                    <a:pt x="377" y="226"/>
                  </a:lnTo>
                  <a:lnTo>
                    <a:pt x="375" y="239"/>
                  </a:lnTo>
                  <a:lnTo>
                    <a:pt x="377" y="270"/>
                  </a:lnTo>
                  <a:lnTo>
                    <a:pt x="369" y="266"/>
                  </a:lnTo>
                  <a:lnTo>
                    <a:pt x="359" y="255"/>
                  </a:lnTo>
                  <a:lnTo>
                    <a:pt x="326" y="241"/>
                  </a:lnTo>
                  <a:lnTo>
                    <a:pt x="293" y="244"/>
                  </a:lnTo>
                  <a:lnTo>
                    <a:pt x="274" y="228"/>
                  </a:lnTo>
                  <a:lnTo>
                    <a:pt x="0" y="212"/>
                  </a:lnTo>
                  <a:lnTo>
                    <a:pt x="17" y="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9" name="Freeform 64"/>
            <p:cNvSpPr>
              <a:spLocks noEditPoints="1"/>
            </p:cNvSpPr>
            <p:nvPr/>
          </p:nvSpPr>
          <p:spPr bwMode="auto">
            <a:xfrm>
              <a:off x="6254750" y="3986213"/>
              <a:ext cx="617538" cy="444500"/>
            </a:xfrm>
            <a:custGeom>
              <a:avLst/>
              <a:gdLst>
                <a:gd name="T0" fmla="*/ 84 w 1440"/>
                <a:gd name="T1" fmla="*/ 1 h 929"/>
                <a:gd name="T2" fmla="*/ 1406 w 1440"/>
                <a:gd name="T3" fmla="*/ 66 h 929"/>
                <a:gd name="T4" fmla="*/ 1420 w 1440"/>
                <a:gd name="T5" fmla="*/ 90 h 929"/>
                <a:gd name="T6" fmla="*/ 1369 w 1440"/>
                <a:gd name="T7" fmla="*/ 155 h 929"/>
                <a:gd name="T8" fmla="*/ 1440 w 1440"/>
                <a:gd name="T9" fmla="*/ 225 h 929"/>
                <a:gd name="T10" fmla="*/ 1433 w 1440"/>
                <a:gd name="T11" fmla="*/ 680 h 929"/>
                <a:gd name="T12" fmla="*/ 1389 w 1440"/>
                <a:gd name="T13" fmla="*/ 680 h 929"/>
                <a:gd name="T14" fmla="*/ 1412 w 1440"/>
                <a:gd name="T15" fmla="*/ 721 h 929"/>
                <a:gd name="T16" fmla="*/ 1430 w 1440"/>
                <a:gd name="T17" fmla="*/ 761 h 929"/>
                <a:gd name="T18" fmla="*/ 1421 w 1440"/>
                <a:gd name="T19" fmla="*/ 812 h 929"/>
                <a:gd name="T20" fmla="*/ 1431 w 1440"/>
                <a:gd name="T21" fmla="*/ 911 h 929"/>
                <a:gd name="T22" fmla="*/ 1409 w 1440"/>
                <a:gd name="T23" fmla="*/ 927 h 929"/>
                <a:gd name="T24" fmla="*/ 1373 w 1440"/>
                <a:gd name="T25" fmla="*/ 912 h 929"/>
                <a:gd name="T26" fmla="*/ 1343 w 1440"/>
                <a:gd name="T27" fmla="*/ 878 h 929"/>
                <a:gd name="T28" fmla="*/ 1228 w 1440"/>
                <a:gd name="T29" fmla="*/ 832 h 929"/>
                <a:gd name="T30" fmla="*/ 1094 w 1440"/>
                <a:gd name="T31" fmla="*/ 840 h 929"/>
                <a:gd name="T32" fmla="*/ 1033 w 1440"/>
                <a:gd name="T33" fmla="*/ 789 h 929"/>
                <a:gd name="T34" fmla="*/ 4 w 1440"/>
                <a:gd name="T35" fmla="*/ 729 h 929"/>
                <a:gd name="T36" fmla="*/ 67 w 1440"/>
                <a:gd name="T37" fmla="*/ 15 h 929"/>
                <a:gd name="T38" fmla="*/ 17 w 1440"/>
                <a:gd name="T39" fmla="*/ 703 h 929"/>
                <a:gd name="T40" fmla="*/ 1044 w 1440"/>
                <a:gd name="T41" fmla="*/ 761 h 929"/>
                <a:gd name="T42" fmla="*/ 1103 w 1440"/>
                <a:gd name="T43" fmla="*/ 812 h 929"/>
                <a:gd name="T44" fmla="*/ 1232 w 1440"/>
                <a:gd name="T45" fmla="*/ 802 h 929"/>
                <a:gd name="T46" fmla="*/ 1361 w 1440"/>
                <a:gd name="T47" fmla="*/ 852 h 929"/>
                <a:gd name="T48" fmla="*/ 1390 w 1440"/>
                <a:gd name="T49" fmla="*/ 886 h 929"/>
                <a:gd name="T50" fmla="*/ 1399 w 1440"/>
                <a:gd name="T51" fmla="*/ 914 h 929"/>
                <a:gd name="T52" fmla="*/ 1390 w 1440"/>
                <a:gd name="T53" fmla="*/ 805 h 929"/>
                <a:gd name="T54" fmla="*/ 1400 w 1440"/>
                <a:gd name="T55" fmla="*/ 774 h 929"/>
                <a:gd name="T56" fmla="*/ 1380 w 1440"/>
                <a:gd name="T57" fmla="*/ 724 h 929"/>
                <a:gd name="T58" fmla="*/ 1379 w 1440"/>
                <a:gd name="T59" fmla="*/ 653 h 929"/>
                <a:gd name="T60" fmla="*/ 1424 w 1440"/>
                <a:gd name="T61" fmla="*/ 652 h 929"/>
                <a:gd name="T62" fmla="*/ 1408 w 1440"/>
                <a:gd name="T63" fmla="*/ 225 h 929"/>
                <a:gd name="T64" fmla="*/ 1348 w 1440"/>
                <a:gd name="T65" fmla="*/ 179 h 929"/>
                <a:gd name="T66" fmla="*/ 1392 w 1440"/>
                <a:gd name="T67" fmla="*/ 75 h 929"/>
                <a:gd name="T68" fmla="*/ 705 w 1440"/>
                <a:gd name="T69" fmla="*/ 79 h 929"/>
                <a:gd name="T70" fmla="*/ 98 w 1440"/>
                <a:gd name="T71" fmla="*/ 18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40" h="929">
                  <a:moveTo>
                    <a:pt x="67" y="15"/>
                  </a:moveTo>
                  <a:cubicBezTo>
                    <a:pt x="67" y="6"/>
                    <a:pt x="75" y="0"/>
                    <a:pt x="84" y="1"/>
                  </a:cubicBezTo>
                  <a:lnTo>
                    <a:pt x="708" y="48"/>
                  </a:lnTo>
                  <a:lnTo>
                    <a:pt x="1406" y="66"/>
                  </a:lnTo>
                  <a:cubicBezTo>
                    <a:pt x="1412" y="67"/>
                    <a:pt x="1417" y="70"/>
                    <a:pt x="1420" y="74"/>
                  </a:cubicBezTo>
                  <a:cubicBezTo>
                    <a:pt x="1422" y="79"/>
                    <a:pt x="1422" y="85"/>
                    <a:pt x="1420" y="90"/>
                  </a:cubicBezTo>
                  <a:lnTo>
                    <a:pt x="1372" y="175"/>
                  </a:lnTo>
                  <a:lnTo>
                    <a:pt x="1369" y="155"/>
                  </a:lnTo>
                  <a:lnTo>
                    <a:pt x="1435" y="213"/>
                  </a:lnTo>
                  <a:cubicBezTo>
                    <a:pt x="1439" y="216"/>
                    <a:pt x="1440" y="221"/>
                    <a:pt x="1440" y="225"/>
                  </a:cubicBezTo>
                  <a:lnTo>
                    <a:pt x="1439" y="668"/>
                  </a:lnTo>
                  <a:cubicBezTo>
                    <a:pt x="1439" y="672"/>
                    <a:pt x="1437" y="677"/>
                    <a:pt x="1433" y="680"/>
                  </a:cubicBezTo>
                  <a:cubicBezTo>
                    <a:pt x="1430" y="683"/>
                    <a:pt x="1425" y="684"/>
                    <a:pt x="1421" y="684"/>
                  </a:cubicBezTo>
                  <a:lnTo>
                    <a:pt x="1389" y="680"/>
                  </a:lnTo>
                  <a:lnTo>
                    <a:pt x="1406" y="662"/>
                  </a:lnTo>
                  <a:lnTo>
                    <a:pt x="1412" y="721"/>
                  </a:lnTo>
                  <a:lnTo>
                    <a:pt x="1411" y="716"/>
                  </a:lnTo>
                  <a:lnTo>
                    <a:pt x="1430" y="761"/>
                  </a:lnTo>
                  <a:cubicBezTo>
                    <a:pt x="1431" y="764"/>
                    <a:pt x="1431" y="768"/>
                    <a:pt x="1431" y="771"/>
                  </a:cubicBezTo>
                  <a:lnTo>
                    <a:pt x="1421" y="812"/>
                  </a:lnTo>
                  <a:lnTo>
                    <a:pt x="1422" y="807"/>
                  </a:lnTo>
                  <a:lnTo>
                    <a:pt x="1431" y="911"/>
                  </a:lnTo>
                  <a:cubicBezTo>
                    <a:pt x="1431" y="916"/>
                    <a:pt x="1429" y="922"/>
                    <a:pt x="1425" y="925"/>
                  </a:cubicBezTo>
                  <a:cubicBezTo>
                    <a:pt x="1420" y="929"/>
                    <a:pt x="1415" y="929"/>
                    <a:pt x="1409" y="927"/>
                  </a:cubicBezTo>
                  <a:lnTo>
                    <a:pt x="1379" y="916"/>
                  </a:lnTo>
                  <a:cubicBezTo>
                    <a:pt x="1377" y="915"/>
                    <a:pt x="1375" y="914"/>
                    <a:pt x="1373" y="912"/>
                  </a:cubicBezTo>
                  <a:lnTo>
                    <a:pt x="1337" y="875"/>
                  </a:lnTo>
                  <a:lnTo>
                    <a:pt x="1343" y="878"/>
                  </a:lnTo>
                  <a:lnTo>
                    <a:pt x="1221" y="831"/>
                  </a:lnTo>
                  <a:lnTo>
                    <a:pt x="1228" y="832"/>
                  </a:lnTo>
                  <a:lnTo>
                    <a:pt x="1106" y="844"/>
                  </a:lnTo>
                  <a:cubicBezTo>
                    <a:pt x="1101" y="844"/>
                    <a:pt x="1097" y="843"/>
                    <a:pt x="1094" y="840"/>
                  </a:cubicBezTo>
                  <a:lnTo>
                    <a:pt x="1024" y="786"/>
                  </a:lnTo>
                  <a:lnTo>
                    <a:pt x="1033" y="789"/>
                  </a:lnTo>
                  <a:lnTo>
                    <a:pt x="16" y="735"/>
                  </a:lnTo>
                  <a:cubicBezTo>
                    <a:pt x="11" y="734"/>
                    <a:pt x="7" y="732"/>
                    <a:pt x="4" y="729"/>
                  </a:cubicBezTo>
                  <a:cubicBezTo>
                    <a:pt x="2" y="726"/>
                    <a:pt x="0" y="721"/>
                    <a:pt x="1" y="717"/>
                  </a:cubicBezTo>
                  <a:lnTo>
                    <a:pt x="67" y="15"/>
                  </a:lnTo>
                  <a:close/>
                  <a:moveTo>
                    <a:pt x="32" y="720"/>
                  </a:moveTo>
                  <a:lnTo>
                    <a:pt x="17" y="703"/>
                  </a:lnTo>
                  <a:lnTo>
                    <a:pt x="1035" y="757"/>
                  </a:lnTo>
                  <a:cubicBezTo>
                    <a:pt x="1038" y="757"/>
                    <a:pt x="1042" y="759"/>
                    <a:pt x="1044" y="761"/>
                  </a:cubicBezTo>
                  <a:lnTo>
                    <a:pt x="1114" y="815"/>
                  </a:lnTo>
                  <a:lnTo>
                    <a:pt x="1103" y="812"/>
                  </a:lnTo>
                  <a:lnTo>
                    <a:pt x="1225" y="801"/>
                  </a:lnTo>
                  <a:cubicBezTo>
                    <a:pt x="1228" y="800"/>
                    <a:pt x="1230" y="801"/>
                    <a:pt x="1232" y="802"/>
                  </a:cubicBezTo>
                  <a:lnTo>
                    <a:pt x="1355" y="849"/>
                  </a:lnTo>
                  <a:cubicBezTo>
                    <a:pt x="1357" y="849"/>
                    <a:pt x="1359" y="851"/>
                    <a:pt x="1361" y="852"/>
                  </a:cubicBezTo>
                  <a:lnTo>
                    <a:pt x="1396" y="890"/>
                  </a:lnTo>
                  <a:lnTo>
                    <a:pt x="1390" y="886"/>
                  </a:lnTo>
                  <a:lnTo>
                    <a:pt x="1421" y="897"/>
                  </a:lnTo>
                  <a:lnTo>
                    <a:pt x="1399" y="914"/>
                  </a:lnTo>
                  <a:lnTo>
                    <a:pt x="1390" y="810"/>
                  </a:lnTo>
                  <a:cubicBezTo>
                    <a:pt x="1390" y="809"/>
                    <a:pt x="1390" y="807"/>
                    <a:pt x="1390" y="805"/>
                  </a:cubicBezTo>
                  <a:lnTo>
                    <a:pt x="1399" y="764"/>
                  </a:lnTo>
                  <a:lnTo>
                    <a:pt x="1400" y="774"/>
                  </a:lnTo>
                  <a:lnTo>
                    <a:pt x="1381" y="729"/>
                  </a:lnTo>
                  <a:cubicBezTo>
                    <a:pt x="1381" y="727"/>
                    <a:pt x="1380" y="725"/>
                    <a:pt x="1380" y="724"/>
                  </a:cubicBezTo>
                  <a:lnTo>
                    <a:pt x="1375" y="666"/>
                  </a:lnTo>
                  <a:cubicBezTo>
                    <a:pt x="1374" y="661"/>
                    <a:pt x="1376" y="656"/>
                    <a:pt x="1379" y="653"/>
                  </a:cubicBezTo>
                  <a:cubicBezTo>
                    <a:pt x="1383" y="649"/>
                    <a:pt x="1388" y="648"/>
                    <a:pt x="1392" y="648"/>
                  </a:cubicBezTo>
                  <a:lnTo>
                    <a:pt x="1424" y="652"/>
                  </a:lnTo>
                  <a:lnTo>
                    <a:pt x="1407" y="668"/>
                  </a:lnTo>
                  <a:lnTo>
                    <a:pt x="1408" y="225"/>
                  </a:lnTo>
                  <a:lnTo>
                    <a:pt x="1414" y="237"/>
                  </a:lnTo>
                  <a:lnTo>
                    <a:pt x="1348" y="179"/>
                  </a:lnTo>
                  <a:cubicBezTo>
                    <a:pt x="1342" y="174"/>
                    <a:pt x="1341" y="166"/>
                    <a:pt x="1345" y="159"/>
                  </a:cubicBezTo>
                  <a:lnTo>
                    <a:pt x="1392" y="75"/>
                  </a:lnTo>
                  <a:lnTo>
                    <a:pt x="1405" y="98"/>
                  </a:lnTo>
                  <a:lnTo>
                    <a:pt x="705" y="79"/>
                  </a:lnTo>
                  <a:lnTo>
                    <a:pt x="81" y="32"/>
                  </a:lnTo>
                  <a:lnTo>
                    <a:pt x="98" y="18"/>
                  </a:lnTo>
                  <a:lnTo>
                    <a:pt x="32" y="72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0" name="Freeform 65"/>
            <p:cNvSpPr>
              <a:spLocks/>
            </p:cNvSpPr>
            <p:nvPr/>
          </p:nvSpPr>
          <p:spPr bwMode="auto">
            <a:xfrm>
              <a:off x="6816725" y="3651251"/>
              <a:ext cx="555625" cy="657225"/>
            </a:xfrm>
            <a:custGeom>
              <a:avLst/>
              <a:gdLst>
                <a:gd name="T0" fmla="*/ 2 w 350"/>
                <a:gd name="T1" fmla="*/ 78 h 414"/>
                <a:gd name="T2" fmla="*/ 16 w 350"/>
                <a:gd name="T3" fmla="*/ 127 h 414"/>
                <a:gd name="T4" fmla="*/ 18 w 350"/>
                <a:gd name="T5" fmla="*/ 187 h 414"/>
                <a:gd name="T6" fmla="*/ 28 w 350"/>
                <a:gd name="T7" fmla="*/ 238 h 414"/>
                <a:gd name="T8" fmla="*/ 15 w 350"/>
                <a:gd name="T9" fmla="*/ 263 h 414"/>
                <a:gd name="T10" fmla="*/ 33 w 350"/>
                <a:gd name="T11" fmla="*/ 281 h 414"/>
                <a:gd name="T12" fmla="*/ 32 w 350"/>
                <a:gd name="T13" fmla="*/ 414 h 414"/>
                <a:gd name="T14" fmla="*/ 287 w 350"/>
                <a:gd name="T15" fmla="*/ 409 h 414"/>
                <a:gd name="T16" fmla="*/ 284 w 350"/>
                <a:gd name="T17" fmla="*/ 381 h 414"/>
                <a:gd name="T18" fmla="*/ 256 w 350"/>
                <a:gd name="T19" fmla="*/ 360 h 414"/>
                <a:gd name="T20" fmla="*/ 243 w 350"/>
                <a:gd name="T21" fmla="*/ 343 h 414"/>
                <a:gd name="T22" fmla="*/ 209 w 350"/>
                <a:gd name="T23" fmla="*/ 321 h 414"/>
                <a:gd name="T24" fmla="*/ 209 w 350"/>
                <a:gd name="T25" fmla="*/ 283 h 414"/>
                <a:gd name="T26" fmla="*/ 201 w 350"/>
                <a:gd name="T27" fmla="*/ 257 h 414"/>
                <a:gd name="T28" fmla="*/ 229 w 350"/>
                <a:gd name="T29" fmla="*/ 220 h 414"/>
                <a:gd name="T30" fmla="*/ 227 w 350"/>
                <a:gd name="T31" fmla="*/ 184 h 414"/>
                <a:gd name="T32" fmla="*/ 275 w 350"/>
                <a:gd name="T33" fmla="*/ 146 h 414"/>
                <a:gd name="T34" fmla="*/ 286 w 350"/>
                <a:gd name="T35" fmla="*/ 124 h 414"/>
                <a:gd name="T36" fmla="*/ 350 w 350"/>
                <a:gd name="T37" fmla="*/ 88 h 414"/>
                <a:gd name="T38" fmla="*/ 321 w 350"/>
                <a:gd name="T39" fmla="*/ 74 h 414"/>
                <a:gd name="T40" fmla="*/ 295 w 350"/>
                <a:gd name="T41" fmla="*/ 78 h 414"/>
                <a:gd name="T42" fmla="*/ 290 w 350"/>
                <a:gd name="T43" fmla="*/ 67 h 414"/>
                <a:gd name="T44" fmla="*/ 243 w 350"/>
                <a:gd name="T45" fmla="*/ 66 h 414"/>
                <a:gd name="T46" fmla="*/ 212 w 350"/>
                <a:gd name="T47" fmla="*/ 56 h 414"/>
                <a:gd name="T48" fmla="*/ 147 w 350"/>
                <a:gd name="T49" fmla="*/ 49 h 414"/>
                <a:gd name="T50" fmla="*/ 139 w 350"/>
                <a:gd name="T51" fmla="*/ 37 h 414"/>
                <a:gd name="T52" fmla="*/ 112 w 350"/>
                <a:gd name="T53" fmla="*/ 26 h 414"/>
                <a:gd name="T54" fmla="*/ 108 w 350"/>
                <a:gd name="T55" fmla="*/ 0 h 414"/>
                <a:gd name="T56" fmla="*/ 92 w 350"/>
                <a:gd name="T57" fmla="*/ 0 h 414"/>
                <a:gd name="T58" fmla="*/ 92 w 350"/>
                <a:gd name="T59" fmla="*/ 20 h 414"/>
                <a:gd name="T60" fmla="*/ 0 w 350"/>
                <a:gd name="T61" fmla="*/ 20 h 414"/>
                <a:gd name="T62" fmla="*/ 2 w 350"/>
                <a:gd name="T63" fmla="*/ 78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0" h="414">
                  <a:moveTo>
                    <a:pt x="2" y="78"/>
                  </a:moveTo>
                  <a:lnTo>
                    <a:pt x="16" y="127"/>
                  </a:lnTo>
                  <a:lnTo>
                    <a:pt x="18" y="187"/>
                  </a:lnTo>
                  <a:lnTo>
                    <a:pt x="28" y="238"/>
                  </a:lnTo>
                  <a:lnTo>
                    <a:pt x="15" y="263"/>
                  </a:lnTo>
                  <a:lnTo>
                    <a:pt x="33" y="281"/>
                  </a:lnTo>
                  <a:lnTo>
                    <a:pt x="32" y="414"/>
                  </a:lnTo>
                  <a:lnTo>
                    <a:pt x="287" y="409"/>
                  </a:lnTo>
                  <a:lnTo>
                    <a:pt x="284" y="381"/>
                  </a:lnTo>
                  <a:lnTo>
                    <a:pt x="256" y="360"/>
                  </a:lnTo>
                  <a:lnTo>
                    <a:pt x="243" y="343"/>
                  </a:lnTo>
                  <a:lnTo>
                    <a:pt x="209" y="321"/>
                  </a:lnTo>
                  <a:lnTo>
                    <a:pt x="209" y="283"/>
                  </a:lnTo>
                  <a:lnTo>
                    <a:pt x="201" y="257"/>
                  </a:lnTo>
                  <a:lnTo>
                    <a:pt x="229" y="220"/>
                  </a:lnTo>
                  <a:lnTo>
                    <a:pt x="227" y="184"/>
                  </a:lnTo>
                  <a:lnTo>
                    <a:pt x="275" y="146"/>
                  </a:lnTo>
                  <a:lnTo>
                    <a:pt x="286" y="124"/>
                  </a:lnTo>
                  <a:lnTo>
                    <a:pt x="350" y="88"/>
                  </a:lnTo>
                  <a:lnTo>
                    <a:pt x="321" y="74"/>
                  </a:lnTo>
                  <a:lnTo>
                    <a:pt x="295" y="78"/>
                  </a:lnTo>
                  <a:lnTo>
                    <a:pt x="290" y="67"/>
                  </a:lnTo>
                  <a:lnTo>
                    <a:pt x="243" y="66"/>
                  </a:lnTo>
                  <a:lnTo>
                    <a:pt x="212" y="56"/>
                  </a:lnTo>
                  <a:lnTo>
                    <a:pt x="147" y="49"/>
                  </a:lnTo>
                  <a:lnTo>
                    <a:pt x="139" y="37"/>
                  </a:lnTo>
                  <a:lnTo>
                    <a:pt x="112" y="26"/>
                  </a:lnTo>
                  <a:lnTo>
                    <a:pt x="108" y="0"/>
                  </a:lnTo>
                  <a:lnTo>
                    <a:pt x="92" y="0"/>
                  </a:lnTo>
                  <a:lnTo>
                    <a:pt x="92" y="20"/>
                  </a:lnTo>
                  <a:lnTo>
                    <a:pt x="0" y="20"/>
                  </a:lnTo>
                  <a:lnTo>
                    <a:pt x="2" y="7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1" name="Freeform 66"/>
            <p:cNvSpPr>
              <a:spLocks noEditPoints="1"/>
            </p:cNvSpPr>
            <p:nvPr/>
          </p:nvSpPr>
          <p:spPr bwMode="auto">
            <a:xfrm>
              <a:off x="6810375" y="3643313"/>
              <a:ext cx="568325" cy="673100"/>
            </a:xfrm>
            <a:custGeom>
              <a:avLst/>
              <a:gdLst>
                <a:gd name="T0" fmla="*/ 92 w 1329"/>
                <a:gd name="T1" fmla="*/ 434 h 1409"/>
                <a:gd name="T2" fmla="*/ 96 w 1329"/>
                <a:gd name="T3" fmla="*/ 636 h 1409"/>
                <a:gd name="T4" fmla="*/ 83 w 1329"/>
                <a:gd name="T5" fmla="*/ 901 h 1409"/>
                <a:gd name="T6" fmla="*/ 152 w 1329"/>
                <a:gd name="T7" fmla="*/ 951 h 1409"/>
                <a:gd name="T8" fmla="*/ 1080 w 1329"/>
                <a:gd name="T9" fmla="*/ 1361 h 1409"/>
                <a:gd name="T10" fmla="*/ 1058 w 1329"/>
                <a:gd name="T11" fmla="*/ 1299 h 1409"/>
                <a:gd name="T12" fmla="*/ 903 w 1329"/>
                <a:gd name="T13" fmla="*/ 1168 h 1409"/>
                <a:gd name="T14" fmla="*/ 772 w 1329"/>
                <a:gd name="T15" fmla="*/ 1083 h 1409"/>
                <a:gd name="T16" fmla="*/ 745 w 1329"/>
                <a:gd name="T17" fmla="*/ 878 h 1409"/>
                <a:gd name="T18" fmla="*/ 849 w 1329"/>
                <a:gd name="T19" fmla="*/ 751 h 1409"/>
                <a:gd name="T20" fmla="*/ 1024 w 1329"/>
                <a:gd name="T21" fmla="*/ 488 h 1409"/>
                <a:gd name="T22" fmla="*/ 1067 w 1329"/>
                <a:gd name="T23" fmla="*/ 415 h 1409"/>
                <a:gd name="T24" fmla="*/ 1199 w 1329"/>
                <a:gd name="T25" fmla="*/ 277 h 1409"/>
                <a:gd name="T26" fmla="*/ 1094 w 1329"/>
                <a:gd name="T27" fmla="*/ 282 h 1409"/>
                <a:gd name="T28" fmla="*/ 917 w 1329"/>
                <a:gd name="T29" fmla="*/ 252 h 1409"/>
                <a:gd name="T30" fmla="*/ 800 w 1329"/>
                <a:gd name="T31" fmla="*/ 220 h 1409"/>
                <a:gd name="T32" fmla="*/ 517 w 1329"/>
                <a:gd name="T33" fmla="*/ 150 h 1409"/>
                <a:gd name="T34" fmla="*/ 415 w 1329"/>
                <a:gd name="T35" fmla="*/ 106 h 1409"/>
                <a:gd name="T36" fmla="*/ 355 w 1329"/>
                <a:gd name="T37" fmla="*/ 32 h 1409"/>
                <a:gd name="T38" fmla="*/ 355 w 1329"/>
                <a:gd name="T39" fmla="*/ 98 h 1409"/>
                <a:gd name="T40" fmla="*/ 40 w 1329"/>
                <a:gd name="T41" fmla="*/ 275 h 1409"/>
                <a:gd name="T42" fmla="*/ 16 w 1329"/>
                <a:gd name="T43" fmla="*/ 66 h 1409"/>
                <a:gd name="T44" fmla="*/ 339 w 1329"/>
                <a:gd name="T45" fmla="*/ 16 h 1409"/>
                <a:gd name="T46" fmla="*/ 429 w 1329"/>
                <a:gd name="T47" fmla="*/ 13 h 1409"/>
                <a:gd name="T48" fmla="*/ 535 w 1329"/>
                <a:gd name="T49" fmla="*/ 125 h 1409"/>
                <a:gd name="T50" fmla="*/ 563 w 1329"/>
                <a:gd name="T51" fmla="*/ 164 h 1409"/>
                <a:gd name="T52" fmla="*/ 922 w 1329"/>
                <a:gd name="T53" fmla="*/ 221 h 1409"/>
                <a:gd name="T54" fmla="*/ 1106 w 1329"/>
                <a:gd name="T55" fmla="*/ 231 h 1409"/>
                <a:gd name="T56" fmla="*/ 1204 w 1329"/>
                <a:gd name="T57" fmla="*/ 247 h 1409"/>
                <a:gd name="T58" fmla="*/ 1328 w 1329"/>
                <a:gd name="T59" fmla="*/ 309 h 1409"/>
                <a:gd name="T60" fmla="*/ 1088 w 1329"/>
                <a:gd name="T61" fmla="*/ 437 h 1409"/>
                <a:gd name="T62" fmla="*/ 867 w 1329"/>
                <a:gd name="T63" fmla="*/ 641 h 1409"/>
                <a:gd name="T64" fmla="*/ 877 w 1329"/>
                <a:gd name="T65" fmla="*/ 761 h 1409"/>
                <a:gd name="T66" fmla="*/ 803 w 1329"/>
                <a:gd name="T67" fmla="*/ 952 h 1409"/>
                <a:gd name="T68" fmla="*/ 796 w 1329"/>
                <a:gd name="T69" fmla="*/ 1069 h 1409"/>
                <a:gd name="T70" fmla="*/ 976 w 1329"/>
                <a:gd name="T71" fmla="*/ 1204 h 1409"/>
                <a:gd name="T72" fmla="*/ 1083 w 1329"/>
                <a:gd name="T73" fmla="*/ 1283 h 1409"/>
                <a:gd name="T74" fmla="*/ 1080 w 1329"/>
                <a:gd name="T75" fmla="*/ 1393 h 1409"/>
                <a:gd name="T76" fmla="*/ 118 w 1329"/>
                <a:gd name="T77" fmla="*/ 1392 h 1409"/>
                <a:gd name="T78" fmla="*/ 58 w 1329"/>
                <a:gd name="T79" fmla="*/ 905 h 1409"/>
                <a:gd name="T80" fmla="*/ 102 w 1329"/>
                <a:gd name="T81" fmla="*/ 812 h 1409"/>
                <a:gd name="T82" fmla="*/ 60 w 1329"/>
                <a:gd name="T83" fmla="*/ 439 h 1409"/>
                <a:gd name="T84" fmla="*/ 8 w 1329"/>
                <a:gd name="T85" fmla="*/ 276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29" h="1409">
                  <a:moveTo>
                    <a:pt x="40" y="275"/>
                  </a:moveTo>
                  <a:lnTo>
                    <a:pt x="39" y="271"/>
                  </a:lnTo>
                  <a:lnTo>
                    <a:pt x="92" y="434"/>
                  </a:lnTo>
                  <a:cubicBezTo>
                    <a:pt x="92" y="435"/>
                    <a:pt x="92" y="437"/>
                    <a:pt x="92" y="439"/>
                  </a:cubicBezTo>
                  <a:lnTo>
                    <a:pt x="96" y="639"/>
                  </a:lnTo>
                  <a:lnTo>
                    <a:pt x="96" y="636"/>
                  </a:lnTo>
                  <a:lnTo>
                    <a:pt x="133" y="805"/>
                  </a:lnTo>
                  <a:cubicBezTo>
                    <a:pt x="134" y="809"/>
                    <a:pt x="133" y="813"/>
                    <a:pt x="131" y="817"/>
                  </a:cubicBezTo>
                  <a:lnTo>
                    <a:pt x="83" y="901"/>
                  </a:lnTo>
                  <a:lnTo>
                    <a:pt x="79" y="881"/>
                  </a:lnTo>
                  <a:lnTo>
                    <a:pt x="147" y="939"/>
                  </a:lnTo>
                  <a:cubicBezTo>
                    <a:pt x="150" y="942"/>
                    <a:pt x="152" y="947"/>
                    <a:pt x="152" y="951"/>
                  </a:cubicBezTo>
                  <a:lnTo>
                    <a:pt x="150" y="1393"/>
                  </a:lnTo>
                  <a:lnTo>
                    <a:pt x="134" y="1376"/>
                  </a:lnTo>
                  <a:lnTo>
                    <a:pt x="1080" y="1361"/>
                  </a:lnTo>
                  <a:lnTo>
                    <a:pt x="1064" y="1380"/>
                  </a:lnTo>
                  <a:lnTo>
                    <a:pt x="1051" y="1288"/>
                  </a:lnTo>
                  <a:lnTo>
                    <a:pt x="1058" y="1299"/>
                  </a:lnTo>
                  <a:lnTo>
                    <a:pt x="955" y="1227"/>
                  </a:lnTo>
                  <a:cubicBezTo>
                    <a:pt x="954" y="1227"/>
                    <a:pt x="953" y="1226"/>
                    <a:pt x="952" y="1225"/>
                  </a:cubicBezTo>
                  <a:lnTo>
                    <a:pt x="903" y="1168"/>
                  </a:lnTo>
                  <a:lnTo>
                    <a:pt x="907" y="1172"/>
                  </a:lnTo>
                  <a:lnTo>
                    <a:pt x="780" y="1097"/>
                  </a:lnTo>
                  <a:cubicBezTo>
                    <a:pt x="775" y="1094"/>
                    <a:pt x="772" y="1088"/>
                    <a:pt x="772" y="1083"/>
                  </a:cubicBezTo>
                  <a:lnTo>
                    <a:pt x="772" y="957"/>
                  </a:lnTo>
                  <a:lnTo>
                    <a:pt x="773" y="962"/>
                  </a:lnTo>
                  <a:lnTo>
                    <a:pt x="745" y="878"/>
                  </a:lnTo>
                  <a:cubicBezTo>
                    <a:pt x="743" y="872"/>
                    <a:pt x="744" y="866"/>
                    <a:pt x="748" y="862"/>
                  </a:cubicBezTo>
                  <a:lnTo>
                    <a:pt x="853" y="740"/>
                  </a:lnTo>
                  <a:lnTo>
                    <a:pt x="849" y="751"/>
                  </a:lnTo>
                  <a:lnTo>
                    <a:pt x="841" y="629"/>
                  </a:lnTo>
                  <a:cubicBezTo>
                    <a:pt x="841" y="624"/>
                    <a:pt x="844" y="619"/>
                    <a:pt x="848" y="615"/>
                  </a:cubicBezTo>
                  <a:lnTo>
                    <a:pt x="1024" y="488"/>
                  </a:lnTo>
                  <a:lnTo>
                    <a:pt x="1020" y="493"/>
                  </a:lnTo>
                  <a:lnTo>
                    <a:pt x="1061" y="421"/>
                  </a:lnTo>
                  <a:cubicBezTo>
                    <a:pt x="1062" y="419"/>
                    <a:pt x="1065" y="417"/>
                    <a:pt x="1067" y="415"/>
                  </a:cubicBezTo>
                  <a:lnTo>
                    <a:pt x="1305" y="295"/>
                  </a:lnTo>
                  <a:lnTo>
                    <a:pt x="1306" y="324"/>
                  </a:lnTo>
                  <a:lnTo>
                    <a:pt x="1199" y="277"/>
                  </a:lnTo>
                  <a:lnTo>
                    <a:pt x="1208" y="278"/>
                  </a:lnTo>
                  <a:lnTo>
                    <a:pt x="1110" y="291"/>
                  </a:lnTo>
                  <a:cubicBezTo>
                    <a:pt x="1103" y="292"/>
                    <a:pt x="1097" y="289"/>
                    <a:pt x="1094" y="282"/>
                  </a:cubicBezTo>
                  <a:lnTo>
                    <a:pt x="1077" y="245"/>
                  </a:lnTo>
                  <a:lnTo>
                    <a:pt x="1091" y="254"/>
                  </a:lnTo>
                  <a:lnTo>
                    <a:pt x="917" y="252"/>
                  </a:lnTo>
                  <a:cubicBezTo>
                    <a:pt x="916" y="252"/>
                    <a:pt x="914" y="252"/>
                    <a:pt x="913" y="252"/>
                  </a:cubicBezTo>
                  <a:lnTo>
                    <a:pt x="797" y="220"/>
                  </a:lnTo>
                  <a:lnTo>
                    <a:pt x="800" y="220"/>
                  </a:lnTo>
                  <a:lnTo>
                    <a:pt x="560" y="196"/>
                  </a:lnTo>
                  <a:cubicBezTo>
                    <a:pt x="556" y="195"/>
                    <a:pt x="552" y="193"/>
                    <a:pt x="549" y="190"/>
                  </a:cubicBezTo>
                  <a:lnTo>
                    <a:pt x="517" y="150"/>
                  </a:lnTo>
                  <a:lnTo>
                    <a:pt x="524" y="155"/>
                  </a:lnTo>
                  <a:lnTo>
                    <a:pt x="425" y="118"/>
                  </a:lnTo>
                  <a:cubicBezTo>
                    <a:pt x="420" y="116"/>
                    <a:pt x="416" y="111"/>
                    <a:pt x="415" y="106"/>
                  </a:cubicBezTo>
                  <a:lnTo>
                    <a:pt x="398" y="20"/>
                  </a:lnTo>
                  <a:lnTo>
                    <a:pt x="414" y="32"/>
                  </a:lnTo>
                  <a:lnTo>
                    <a:pt x="355" y="32"/>
                  </a:lnTo>
                  <a:lnTo>
                    <a:pt x="371" y="16"/>
                  </a:lnTo>
                  <a:lnTo>
                    <a:pt x="371" y="82"/>
                  </a:lnTo>
                  <a:cubicBezTo>
                    <a:pt x="371" y="91"/>
                    <a:pt x="364" y="98"/>
                    <a:pt x="355" y="98"/>
                  </a:cubicBezTo>
                  <a:lnTo>
                    <a:pt x="16" y="98"/>
                  </a:lnTo>
                  <a:lnTo>
                    <a:pt x="32" y="82"/>
                  </a:lnTo>
                  <a:lnTo>
                    <a:pt x="40" y="275"/>
                  </a:lnTo>
                  <a:close/>
                  <a:moveTo>
                    <a:pt x="0" y="83"/>
                  </a:moveTo>
                  <a:cubicBezTo>
                    <a:pt x="0" y="78"/>
                    <a:pt x="2" y="74"/>
                    <a:pt x="5" y="71"/>
                  </a:cubicBezTo>
                  <a:cubicBezTo>
                    <a:pt x="8" y="68"/>
                    <a:pt x="12" y="66"/>
                    <a:pt x="16" y="66"/>
                  </a:cubicBezTo>
                  <a:lnTo>
                    <a:pt x="355" y="66"/>
                  </a:lnTo>
                  <a:lnTo>
                    <a:pt x="339" y="82"/>
                  </a:lnTo>
                  <a:lnTo>
                    <a:pt x="339" y="16"/>
                  </a:lnTo>
                  <a:cubicBezTo>
                    <a:pt x="339" y="8"/>
                    <a:pt x="347" y="0"/>
                    <a:pt x="355" y="0"/>
                  </a:cubicBezTo>
                  <a:lnTo>
                    <a:pt x="414" y="0"/>
                  </a:lnTo>
                  <a:cubicBezTo>
                    <a:pt x="421" y="0"/>
                    <a:pt x="428" y="6"/>
                    <a:pt x="429" y="13"/>
                  </a:cubicBezTo>
                  <a:lnTo>
                    <a:pt x="446" y="100"/>
                  </a:lnTo>
                  <a:lnTo>
                    <a:pt x="436" y="88"/>
                  </a:lnTo>
                  <a:lnTo>
                    <a:pt x="535" y="125"/>
                  </a:lnTo>
                  <a:cubicBezTo>
                    <a:pt x="538" y="126"/>
                    <a:pt x="540" y="128"/>
                    <a:pt x="542" y="130"/>
                  </a:cubicBezTo>
                  <a:lnTo>
                    <a:pt x="574" y="170"/>
                  </a:lnTo>
                  <a:lnTo>
                    <a:pt x="563" y="164"/>
                  </a:lnTo>
                  <a:lnTo>
                    <a:pt x="803" y="188"/>
                  </a:lnTo>
                  <a:cubicBezTo>
                    <a:pt x="804" y="188"/>
                    <a:pt x="805" y="189"/>
                    <a:pt x="805" y="189"/>
                  </a:cubicBezTo>
                  <a:lnTo>
                    <a:pt x="922" y="221"/>
                  </a:lnTo>
                  <a:lnTo>
                    <a:pt x="917" y="220"/>
                  </a:lnTo>
                  <a:lnTo>
                    <a:pt x="1092" y="222"/>
                  </a:lnTo>
                  <a:cubicBezTo>
                    <a:pt x="1098" y="222"/>
                    <a:pt x="1104" y="226"/>
                    <a:pt x="1106" y="231"/>
                  </a:cubicBezTo>
                  <a:lnTo>
                    <a:pt x="1123" y="269"/>
                  </a:lnTo>
                  <a:lnTo>
                    <a:pt x="1106" y="260"/>
                  </a:lnTo>
                  <a:lnTo>
                    <a:pt x="1204" y="247"/>
                  </a:lnTo>
                  <a:cubicBezTo>
                    <a:pt x="1206" y="246"/>
                    <a:pt x="1209" y="247"/>
                    <a:pt x="1212" y="248"/>
                  </a:cubicBezTo>
                  <a:lnTo>
                    <a:pt x="1319" y="295"/>
                  </a:lnTo>
                  <a:cubicBezTo>
                    <a:pt x="1325" y="297"/>
                    <a:pt x="1328" y="303"/>
                    <a:pt x="1328" y="309"/>
                  </a:cubicBezTo>
                  <a:cubicBezTo>
                    <a:pt x="1329" y="315"/>
                    <a:pt x="1325" y="321"/>
                    <a:pt x="1320" y="324"/>
                  </a:cubicBezTo>
                  <a:lnTo>
                    <a:pt x="1082" y="444"/>
                  </a:lnTo>
                  <a:lnTo>
                    <a:pt x="1088" y="437"/>
                  </a:lnTo>
                  <a:lnTo>
                    <a:pt x="1047" y="509"/>
                  </a:lnTo>
                  <a:cubicBezTo>
                    <a:pt x="1046" y="511"/>
                    <a:pt x="1045" y="512"/>
                    <a:pt x="1043" y="514"/>
                  </a:cubicBezTo>
                  <a:lnTo>
                    <a:pt x="867" y="641"/>
                  </a:lnTo>
                  <a:lnTo>
                    <a:pt x="873" y="627"/>
                  </a:lnTo>
                  <a:lnTo>
                    <a:pt x="881" y="749"/>
                  </a:lnTo>
                  <a:cubicBezTo>
                    <a:pt x="881" y="754"/>
                    <a:pt x="880" y="758"/>
                    <a:pt x="877" y="761"/>
                  </a:cubicBezTo>
                  <a:lnTo>
                    <a:pt x="772" y="883"/>
                  </a:lnTo>
                  <a:lnTo>
                    <a:pt x="775" y="867"/>
                  </a:lnTo>
                  <a:lnTo>
                    <a:pt x="803" y="952"/>
                  </a:lnTo>
                  <a:cubicBezTo>
                    <a:pt x="804" y="954"/>
                    <a:pt x="804" y="955"/>
                    <a:pt x="804" y="957"/>
                  </a:cubicBezTo>
                  <a:lnTo>
                    <a:pt x="804" y="1083"/>
                  </a:lnTo>
                  <a:lnTo>
                    <a:pt x="796" y="1069"/>
                  </a:lnTo>
                  <a:lnTo>
                    <a:pt x="924" y="1144"/>
                  </a:lnTo>
                  <a:cubicBezTo>
                    <a:pt x="925" y="1145"/>
                    <a:pt x="926" y="1146"/>
                    <a:pt x="928" y="1147"/>
                  </a:cubicBezTo>
                  <a:lnTo>
                    <a:pt x="976" y="1204"/>
                  </a:lnTo>
                  <a:lnTo>
                    <a:pt x="973" y="1201"/>
                  </a:lnTo>
                  <a:lnTo>
                    <a:pt x="1076" y="1272"/>
                  </a:lnTo>
                  <a:cubicBezTo>
                    <a:pt x="1080" y="1275"/>
                    <a:pt x="1082" y="1279"/>
                    <a:pt x="1083" y="1283"/>
                  </a:cubicBezTo>
                  <a:lnTo>
                    <a:pt x="1096" y="1375"/>
                  </a:lnTo>
                  <a:cubicBezTo>
                    <a:pt x="1097" y="1380"/>
                    <a:pt x="1095" y="1384"/>
                    <a:pt x="1092" y="1388"/>
                  </a:cubicBezTo>
                  <a:cubicBezTo>
                    <a:pt x="1089" y="1391"/>
                    <a:pt x="1085" y="1393"/>
                    <a:pt x="1080" y="1393"/>
                  </a:cubicBezTo>
                  <a:lnTo>
                    <a:pt x="135" y="1408"/>
                  </a:lnTo>
                  <a:cubicBezTo>
                    <a:pt x="130" y="1409"/>
                    <a:pt x="126" y="1407"/>
                    <a:pt x="123" y="1404"/>
                  </a:cubicBezTo>
                  <a:cubicBezTo>
                    <a:pt x="120" y="1401"/>
                    <a:pt x="118" y="1397"/>
                    <a:pt x="118" y="1392"/>
                  </a:cubicBezTo>
                  <a:lnTo>
                    <a:pt x="120" y="951"/>
                  </a:lnTo>
                  <a:lnTo>
                    <a:pt x="126" y="963"/>
                  </a:lnTo>
                  <a:lnTo>
                    <a:pt x="58" y="905"/>
                  </a:lnTo>
                  <a:cubicBezTo>
                    <a:pt x="53" y="900"/>
                    <a:pt x="51" y="892"/>
                    <a:pt x="55" y="885"/>
                  </a:cubicBezTo>
                  <a:lnTo>
                    <a:pt x="104" y="801"/>
                  </a:lnTo>
                  <a:lnTo>
                    <a:pt x="102" y="812"/>
                  </a:lnTo>
                  <a:lnTo>
                    <a:pt x="65" y="643"/>
                  </a:lnTo>
                  <a:cubicBezTo>
                    <a:pt x="64" y="642"/>
                    <a:pt x="64" y="641"/>
                    <a:pt x="64" y="640"/>
                  </a:cubicBezTo>
                  <a:lnTo>
                    <a:pt x="60" y="439"/>
                  </a:lnTo>
                  <a:lnTo>
                    <a:pt x="61" y="444"/>
                  </a:lnTo>
                  <a:lnTo>
                    <a:pt x="9" y="280"/>
                  </a:lnTo>
                  <a:cubicBezTo>
                    <a:pt x="8" y="279"/>
                    <a:pt x="8" y="278"/>
                    <a:pt x="8" y="276"/>
                  </a:cubicBezTo>
                  <a:lnTo>
                    <a:pt x="0" y="83"/>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2" name="Freeform 67"/>
            <p:cNvSpPr>
              <a:spLocks/>
            </p:cNvSpPr>
            <p:nvPr/>
          </p:nvSpPr>
          <p:spPr bwMode="auto">
            <a:xfrm>
              <a:off x="8818563" y="4216401"/>
              <a:ext cx="68263" cy="92075"/>
            </a:xfrm>
            <a:custGeom>
              <a:avLst/>
              <a:gdLst>
                <a:gd name="T0" fmla="*/ 9 w 43"/>
                <a:gd name="T1" fmla="*/ 58 h 58"/>
                <a:gd name="T2" fmla="*/ 28 w 43"/>
                <a:gd name="T3" fmla="*/ 50 h 58"/>
                <a:gd name="T4" fmla="*/ 28 w 43"/>
                <a:gd name="T5" fmla="*/ 26 h 58"/>
                <a:gd name="T6" fmla="*/ 32 w 43"/>
                <a:gd name="T7" fmla="*/ 32 h 58"/>
                <a:gd name="T8" fmla="*/ 33 w 43"/>
                <a:gd name="T9" fmla="*/ 43 h 58"/>
                <a:gd name="T10" fmla="*/ 37 w 43"/>
                <a:gd name="T11" fmla="*/ 43 h 58"/>
                <a:gd name="T12" fmla="*/ 43 w 43"/>
                <a:gd name="T13" fmla="*/ 32 h 58"/>
                <a:gd name="T14" fmla="*/ 37 w 43"/>
                <a:gd name="T15" fmla="*/ 21 h 58"/>
                <a:gd name="T16" fmla="*/ 28 w 43"/>
                <a:gd name="T17" fmla="*/ 18 h 58"/>
                <a:gd name="T18" fmla="*/ 21 w 43"/>
                <a:gd name="T19" fmla="*/ 4 h 58"/>
                <a:gd name="T20" fmla="*/ 15 w 43"/>
                <a:gd name="T21" fmla="*/ 0 h 58"/>
                <a:gd name="T22" fmla="*/ 0 w 43"/>
                <a:gd name="T23" fmla="*/ 6 h 58"/>
                <a:gd name="T24" fmla="*/ 9 w 43"/>
                <a:gd name="T25" fmla="*/ 5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58">
                  <a:moveTo>
                    <a:pt x="9" y="58"/>
                  </a:moveTo>
                  <a:lnTo>
                    <a:pt x="28" y="50"/>
                  </a:lnTo>
                  <a:lnTo>
                    <a:pt x="28" y="26"/>
                  </a:lnTo>
                  <a:lnTo>
                    <a:pt x="32" y="32"/>
                  </a:lnTo>
                  <a:lnTo>
                    <a:pt x="33" y="43"/>
                  </a:lnTo>
                  <a:lnTo>
                    <a:pt x="37" y="43"/>
                  </a:lnTo>
                  <a:lnTo>
                    <a:pt x="43" y="32"/>
                  </a:lnTo>
                  <a:lnTo>
                    <a:pt x="37" y="21"/>
                  </a:lnTo>
                  <a:lnTo>
                    <a:pt x="28" y="18"/>
                  </a:lnTo>
                  <a:lnTo>
                    <a:pt x="21" y="4"/>
                  </a:lnTo>
                  <a:lnTo>
                    <a:pt x="15" y="0"/>
                  </a:lnTo>
                  <a:lnTo>
                    <a:pt x="0" y="6"/>
                  </a:lnTo>
                  <a:lnTo>
                    <a:pt x="9" y="5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3" name="Freeform 68"/>
            <p:cNvSpPr>
              <a:spLocks noEditPoints="1"/>
            </p:cNvSpPr>
            <p:nvPr/>
          </p:nvSpPr>
          <p:spPr bwMode="auto">
            <a:xfrm>
              <a:off x="8810625" y="4208463"/>
              <a:ext cx="82550" cy="107950"/>
            </a:xfrm>
            <a:custGeom>
              <a:avLst/>
              <a:gdLst>
                <a:gd name="T0" fmla="*/ 68 w 194"/>
                <a:gd name="T1" fmla="*/ 205 h 225"/>
                <a:gd name="T2" fmla="*/ 47 w 194"/>
                <a:gd name="T3" fmla="*/ 193 h 225"/>
                <a:gd name="T4" fmla="*/ 116 w 194"/>
                <a:gd name="T5" fmla="*/ 168 h 225"/>
                <a:gd name="T6" fmla="*/ 106 w 194"/>
                <a:gd name="T7" fmla="*/ 183 h 225"/>
                <a:gd name="T8" fmla="*/ 106 w 194"/>
                <a:gd name="T9" fmla="*/ 104 h 225"/>
                <a:gd name="T10" fmla="*/ 116 w 194"/>
                <a:gd name="T11" fmla="*/ 89 h 225"/>
                <a:gd name="T12" fmla="*/ 134 w 194"/>
                <a:gd name="T13" fmla="*/ 93 h 225"/>
                <a:gd name="T14" fmla="*/ 151 w 194"/>
                <a:gd name="T15" fmla="*/ 113 h 225"/>
                <a:gd name="T16" fmla="*/ 154 w 194"/>
                <a:gd name="T17" fmla="*/ 123 h 225"/>
                <a:gd name="T18" fmla="*/ 156 w 194"/>
                <a:gd name="T19" fmla="*/ 160 h 225"/>
                <a:gd name="T20" fmla="*/ 140 w 194"/>
                <a:gd name="T21" fmla="*/ 145 h 225"/>
                <a:gd name="T22" fmla="*/ 157 w 194"/>
                <a:gd name="T23" fmla="*/ 145 h 225"/>
                <a:gd name="T24" fmla="*/ 143 w 194"/>
                <a:gd name="T25" fmla="*/ 153 h 225"/>
                <a:gd name="T26" fmla="*/ 163 w 194"/>
                <a:gd name="T27" fmla="*/ 116 h 225"/>
                <a:gd name="T28" fmla="*/ 163 w 194"/>
                <a:gd name="T29" fmla="*/ 131 h 225"/>
                <a:gd name="T30" fmla="*/ 143 w 194"/>
                <a:gd name="T31" fmla="*/ 93 h 225"/>
                <a:gd name="T32" fmla="*/ 154 w 194"/>
                <a:gd name="T33" fmla="*/ 101 h 225"/>
                <a:gd name="T34" fmla="*/ 118 w 194"/>
                <a:gd name="T35" fmla="*/ 93 h 225"/>
                <a:gd name="T36" fmla="*/ 108 w 194"/>
                <a:gd name="T37" fmla="*/ 86 h 225"/>
                <a:gd name="T38" fmla="*/ 82 w 194"/>
                <a:gd name="T39" fmla="*/ 38 h 225"/>
                <a:gd name="T40" fmla="*/ 87 w 194"/>
                <a:gd name="T41" fmla="*/ 44 h 225"/>
                <a:gd name="T42" fmla="*/ 66 w 194"/>
                <a:gd name="T43" fmla="*/ 30 h 225"/>
                <a:gd name="T44" fmla="*/ 80 w 194"/>
                <a:gd name="T45" fmla="*/ 32 h 225"/>
                <a:gd name="T46" fmla="*/ 23 w 194"/>
                <a:gd name="T47" fmla="*/ 51 h 225"/>
                <a:gd name="T48" fmla="*/ 33 w 194"/>
                <a:gd name="T49" fmla="*/ 33 h 225"/>
                <a:gd name="T50" fmla="*/ 68 w 194"/>
                <a:gd name="T51" fmla="*/ 205 h 225"/>
                <a:gd name="T52" fmla="*/ 2 w 194"/>
                <a:gd name="T53" fmla="*/ 39 h 225"/>
                <a:gd name="T54" fmla="*/ 12 w 194"/>
                <a:gd name="T55" fmla="*/ 21 h 225"/>
                <a:gd name="T56" fmla="*/ 70 w 194"/>
                <a:gd name="T57" fmla="*/ 1 h 225"/>
                <a:gd name="T58" fmla="*/ 84 w 194"/>
                <a:gd name="T59" fmla="*/ 3 h 225"/>
                <a:gd name="T60" fmla="*/ 105 w 194"/>
                <a:gd name="T61" fmla="*/ 17 h 225"/>
                <a:gd name="T62" fmla="*/ 110 w 194"/>
                <a:gd name="T63" fmla="*/ 23 h 225"/>
                <a:gd name="T64" fmla="*/ 136 w 194"/>
                <a:gd name="T65" fmla="*/ 70 h 225"/>
                <a:gd name="T66" fmla="*/ 125 w 194"/>
                <a:gd name="T67" fmla="*/ 62 h 225"/>
                <a:gd name="T68" fmla="*/ 160 w 194"/>
                <a:gd name="T69" fmla="*/ 70 h 225"/>
                <a:gd name="T70" fmla="*/ 171 w 194"/>
                <a:gd name="T71" fmla="*/ 78 h 225"/>
                <a:gd name="T72" fmla="*/ 192 w 194"/>
                <a:gd name="T73" fmla="*/ 116 h 225"/>
                <a:gd name="T74" fmla="*/ 192 w 194"/>
                <a:gd name="T75" fmla="*/ 131 h 225"/>
                <a:gd name="T76" fmla="*/ 171 w 194"/>
                <a:gd name="T77" fmla="*/ 169 h 225"/>
                <a:gd name="T78" fmla="*/ 157 w 194"/>
                <a:gd name="T79" fmla="*/ 177 h 225"/>
                <a:gd name="T80" fmla="*/ 140 w 194"/>
                <a:gd name="T81" fmla="*/ 177 h 225"/>
                <a:gd name="T82" fmla="*/ 124 w 194"/>
                <a:gd name="T83" fmla="*/ 162 h 225"/>
                <a:gd name="T84" fmla="*/ 122 w 194"/>
                <a:gd name="T85" fmla="*/ 124 h 225"/>
                <a:gd name="T86" fmla="*/ 126 w 194"/>
                <a:gd name="T87" fmla="*/ 134 h 225"/>
                <a:gd name="T88" fmla="*/ 109 w 194"/>
                <a:gd name="T89" fmla="*/ 114 h 225"/>
                <a:gd name="T90" fmla="*/ 138 w 194"/>
                <a:gd name="T91" fmla="*/ 104 h 225"/>
                <a:gd name="T92" fmla="*/ 138 w 194"/>
                <a:gd name="T93" fmla="*/ 183 h 225"/>
                <a:gd name="T94" fmla="*/ 127 w 194"/>
                <a:gd name="T95" fmla="*/ 198 h 225"/>
                <a:gd name="T96" fmla="*/ 58 w 194"/>
                <a:gd name="T97" fmla="*/ 223 h 225"/>
                <a:gd name="T98" fmla="*/ 45 w 194"/>
                <a:gd name="T99" fmla="*/ 222 h 225"/>
                <a:gd name="T100" fmla="*/ 37 w 194"/>
                <a:gd name="T101" fmla="*/ 212 h 225"/>
                <a:gd name="T102" fmla="*/ 2 w 194"/>
                <a:gd name="T103" fmla="*/ 3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 h="225">
                  <a:moveTo>
                    <a:pt x="68" y="205"/>
                  </a:moveTo>
                  <a:lnTo>
                    <a:pt x="47" y="193"/>
                  </a:lnTo>
                  <a:lnTo>
                    <a:pt x="116" y="168"/>
                  </a:lnTo>
                  <a:lnTo>
                    <a:pt x="106" y="183"/>
                  </a:lnTo>
                  <a:lnTo>
                    <a:pt x="106" y="104"/>
                  </a:lnTo>
                  <a:cubicBezTo>
                    <a:pt x="106" y="97"/>
                    <a:pt x="110" y="91"/>
                    <a:pt x="116" y="89"/>
                  </a:cubicBezTo>
                  <a:cubicBezTo>
                    <a:pt x="122" y="86"/>
                    <a:pt x="130" y="88"/>
                    <a:pt x="134" y="93"/>
                  </a:cubicBezTo>
                  <a:lnTo>
                    <a:pt x="151" y="113"/>
                  </a:lnTo>
                  <a:cubicBezTo>
                    <a:pt x="153" y="116"/>
                    <a:pt x="154" y="119"/>
                    <a:pt x="154" y="123"/>
                  </a:cubicBezTo>
                  <a:lnTo>
                    <a:pt x="156" y="160"/>
                  </a:lnTo>
                  <a:lnTo>
                    <a:pt x="140" y="145"/>
                  </a:lnTo>
                  <a:lnTo>
                    <a:pt x="157" y="145"/>
                  </a:lnTo>
                  <a:lnTo>
                    <a:pt x="143" y="153"/>
                  </a:lnTo>
                  <a:lnTo>
                    <a:pt x="163" y="116"/>
                  </a:lnTo>
                  <a:lnTo>
                    <a:pt x="163" y="131"/>
                  </a:lnTo>
                  <a:lnTo>
                    <a:pt x="143" y="93"/>
                  </a:lnTo>
                  <a:lnTo>
                    <a:pt x="154" y="101"/>
                  </a:lnTo>
                  <a:lnTo>
                    <a:pt x="118" y="93"/>
                  </a:lnTo>
                  <a:cubicBezTo>
                    <a:pt x="114" y="92"/>
                    <a:pt x="110" y="90"/>
                    <a:pt x="108" y="86"/>
                  </a:cubicBezTo>
                  <a:lnTo>
                    <a:pt x="82" y="38"/>
                  </a:lnTo>
                  <a:lnTo>
                    <a:pt x="87" y="44"/>
                  </a:lnTo>
                  <a:lnTo>
                    <a:pt x="66" y="30"/>
                  </a:lnTo>
                  <a:lnTo>
                    <a:pt x="80" y="32"/>
                  </a:lnTo>
                  <a:lnTo>
                    <a:pt x="23" y="51"/>
                  </a:lnTo>
                  <a:lnTo>
                    <a:pt x="33" y="33"/>
                  </a:lnTo>
                  <a:lnTo>
                    <a:pt x="68" y="205"/>
                  </a:lnTo>
                  <a:close/>
                  <a:moveTo>
                    <a:pt x="2" y="39"/>
                  </a:moveTo>
                  <a:cubicBezTo>
                    <a:pt x="0" y="32"/>
                    <a:pt x="5" y="24"/>
                    <a:pt x="12" y="21"/>
                  </a:cubicBezTo>
                  <a:lnTo>
                    <a:pt x="70" y="1"/>
                  </a:lnTo>
                  <a:cubicBezTo>
                    <a:pt x="75" y="0"/>
                    <a:pt x="80" y="0"/>
                    <a:pt x="84" y="3"/>
                  </a:cubicBezTo>
                  <a:lnTo>
                    <a:pt x="105" y="17"/>
                  </a:lnTo>
                  <a:cubicBezTo>
                    <a:pt x="107" y="18"/>
                    <a:pt x="108" y="20"/>
                    <a:pt x="110" y="23"/>
                  </a:cubicBezTo>
                  <a:lnTo>
                    <a:pt x="136" y="70"/>
                  </a:lnTo>
                  <a:lnTo>
                    <a:pt x="125" y="62"/>
                  </a:lnTo>
                  <a:lnTo>
                    <a:pt x="160" y="70"/>
                  </a:lnTo>
                  <a:cubicBezTo>
                    <a:pt x="165" y="71"/>
                    <a:pt x="169" y="74"/>
                    <a:pt x="171" y="78"/>
                  </a:cubicBezTo>
                  <a:lnTo>
                    <a:pt x="192" y="116"/>
                  </a:lnTo>
                  <a:cubicBezTo>
                    <a:pt x="194" y="120"/>
                    <a:pt x="194" y="126"/>
                    <a:pt x="192" y="131"/>
                  </a:cubicBezTo>
                  <a:lnTo>
                    <a:pt x="171" y="169"/>
                  </a:lnTo>
                  <a:cubicBezTo>
                    <a:pt x="168" y="174"/>
                    <a:pt x="163" y="177"/>
                    <a:pt x="157" y="177"/>
                  </a:cubicBezTo>
                  <a:lnTo>
                    <a:pt x="140" y="177"/>
                  </a:lnTo>
                  <a:cubicBezTo>
                    <a:pt x="132" y="177"/>
                    <a:pt x="125" y="170"/>
                    <a:pt x="124" y="162"/>
                  </a:cubicBezTo>
                  <a:lnTo>
                    <a:pt x="122" y="124"/>
                  </a:lnTo>
                  <a:lnTo>
                    <a:pt x="126" y="134"/>
                  </a:lnTo>
                  <a:lnTo>
                    <a:pt x="109" y="114"/>
                  </a:lnTo>
                  <a:lnTo>
                    <a:pt x="138" y="104"/>
                  </a:lnTo>
                  <a:lnTo>
                    <a:pt x="138" y="183"/>
                  </a:lnTo>
                  <a:cubicBezTo>
                    <a:pt x="138" y="189"/>
                    <a:pt x="134" y="195"/>
                    <a:pt x="127" y="198"/>
                  </a:cubicBezTo>
                  <a:lnTo>
                    <a:pt x="58" y="223"/>
                  </a:lnTo>
                  <a:cubicBezTo>
                    <a:pt x="54" y="225"/>
                    <a:pt x="49" y="225"/>
                    <a:pt x="45" y="222"/>
                  </a:cubicBezTo>
                  <a:cubicBezTo>
                    <a:pt x="41" y="220"/>
                    <a:pt x="38" y="216"/>
                    <a:pt x="37" y="212"/>
                  </a:cubicBezTo>
                  <a:lnTo>
                    <a:pt x="2" y="3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4" name="Freeform 69"/>
            <p:cNvSpPr>
              <a:spLocks/>
            </p:cNvSpPr>
            <p:nvPr/>
          </p:nvSpPr>
          <p:spPr bwMode="auto">
            <a:xfrm>
              <a:off x="8578850" y="4360863"/>
              <a:ext cx="109538" cy="274638"/>
            </a:xfrm>
            <a:custGeom>
              <a:avLst/>
              <a:gdLst>
                <a:gd name="T0" fmla="*/ 2 w 69"/>
                <a:gd name="T1" fmla="*/ 119 h 173"/>
                <a:gd name="T2" fmla="*/ 15 w 69"/>
                <a:gd name="T3" fmla="*/ 110 h 173"/>
                <a:gd name="T4" fmla="*/ 33 w 69"/>
                <a:gd name="T5" fmla="*/ 85 h 173"/>
                <a:gd name="T6" fmla="*/ 2 w 69"/>
                <a:gd name="T7" fmla="*/ 59 h 173"/>
                <a:gd name="T8" fmla="*/ 1 w 69"/>
                <a:gd name="T9" fmla="*/ 34 h 173"/>
                <a:gd name="T10" fmla="*/ 15 w 69"/>
                <a:gd name="T11" fmla="*/ 0 h 173"/>
                <a:gd name="T12" fmla="*/ 63 w 69"/>
                <a:gd name="T13" fmla="*/ 18 h 173"/>
                <a:gd name="T14" fmla="*/ 63 w 69"/>
                <a:gd name="T15" fmla="*/ 23 h 173"/>
                <a:gd name="T16" fmla="*/ 58 w 69"/>
                <a:gd name="T17" fmla="*/ 42 h 173"/>
                <a:gd name="T18" fmla="*/ 53 w 69"/>
                <a:gd name="T19" fmla="*/ 47 h 173"/>
                <a:gd name="T20" fmla="*/ 52 w 69"/>
                <a:gd name="T21" fmla="*/ 57 h 173"/>
                <a:gd name="T22" fmla="*/ 57 w 69"/>
                <a:gd name="T23" fmla="*/ 59 h 173"/>
                <a:gd name="T24" fmla="*/ 69 w 69"/>
                <a:gd name="T25" fmla="*/ 57 h 173"/>
                <a:gd name="T26" fmla="*/ 69 w 69"/>
                <a:gd name="T27" fmla="*/ 115 h 173"/>
                <a:gd name="T28" fmla="*/ 65 w 69"/>
                <a:gd name="T29" fmla="*/ 123 h 173"/>
                <a:gd name="T30" fmla="*/ 59 w 69"/>
                <a:gd name="T31" fmla="*/ 124 h 173"/>
                <a:gd name="T32" fmla="*/ 62 w 69"/>
                <a:gd name="T33" fmla="*/ 134 h 173"/>
                <a:gd name="T34" fmla="*/ 44 w 69"/>
                <a:gd name="T35" fmla="*/ 173 h 173"/>
                <a:gd name="T36" fmla="*/ 40 w 69"/>
                <a:gd name="T37" fmla="*/ 173 h 173"/>
                <a:gd name="T38" fmla="*/ 38 w 69"/>
                <a:gd name="T39" fmla="*/ 158 h 173"/>
                <a:gd name="T40" fmla="*/ 27 w 69"/>
                <a:gd name="T41" fmla="*/ 158 h 173"/>
                <a:gd name="T42" fmla="*/ 2 w 69"/>
                <a:gd name="T43" fmla="*/ 142 h 173"/>
                <a:gd name="T44" fmla="*/ 0 w 69"/>
                <a:gd name="T45" fmla="*/ 130 h 173"/>
                <a:gd name="T46" fmla="*/ 2 w 69"/>
                <a:gd name="T47" fmla="*/ 11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73">
                  <a:moveTo>
                    <a:pt x="2" y="119"/>
                  </a:moveTo>
                  <a:lnTo>
                    <a:pt x="15" y="110"/>
                  </a:lnTo>
                  <a:lnTo>
                    <a:pt x="33" y="85"/>
                  </a:lnTo>
                  <a:lnTo>
                    <a:pt x="2" y="59"/>
                  </a:lnTo>
                  <a:lnTo>
                    <a:pt x="1" y="34"/>
                  </a:lnTo>
                  <a:lnTo>
                    <a:pt x="15" y="0"/>
                  </a:lnTo>
                  <a:lnTo>
                    <a:pt x="63" y="18"/>
                  </a:lnTo>
                  <a:lnTo>
                    <a:pt x="63" y="23"/>
                  </a:lnTo>
                  <a:lnTo>
                    <a:pt x="58" y="42"/>
                  </a:lnTo>
                  <a:lnTo>
                    <a:pt x="53" y="47"/>
                  </a:lnTo>
                  <a:lnTo>
                    <a:pt x="52" y="57"/>
                  </a:lnTo>
                  <a:lnTo>
                    <a:pt x="57" y="59"/>
                  </a:lnTo>
                  <a:lnTo>
                    <a:pt x="69" y="57"/>
                  </a:lnTo>
                  <a:lnTo>
                    <a:pt x="69" y="115"/>
                  </a:lnTo>
                  <a:lnTo>
                    <a:pt x="65" y="123"/>
                  </a:lnTo>
                  <a:lnTo>
                    <a:pt x="59" y="124"/>
                  </a:lnTo>
                  <a:lnTo>
                    <a:pt x="62" y="134"/>
                  </a:lnTo>
                  <a:lnTo>
                    <a:pt x="44" y="173"/>
                  </a:lnTo>
                  <a:lnTo>
                    <a:pt x="40" y="173"/>
                  </a:lnTo>
                  <a:lnTo>
                    <a:pt x="38" y="158"/>
                  </a:lnTo>
                  <a:lnTo>
                    <a:pt x="27" y="158"/>
                  </a:lnTo>
                  <a:lnTo>
                    <a:pt x="2" y="142"/>
                  </a:lnTo>
                  <a:lnTo>
                    <a:pt x="0" y="130"/>
                  </a:lnTo>
                  <a:lnTo>
                    <a:pt x="2" y="119"/>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5" name="Freeform 70"/>
            <p:cNvSpPr>
              <a:spLocks noEditPoints="1"/>
            </p:cNvSpPr>
            <p:nvPr/>
          </p:nvSpPr>
          <p:spPr bwMode="auto">
            <a:xfrm>
              <a:off x="8570913" y="4352926"/>
              <a:ext cx="123825" cy="290513"/>
            </a:xfrm>
            <a:custGeom>
              <a:avLst/>
              <a:gdLst>
                <a:gd name="T0" fmla="*/ 17 w 288"/>
                <a:gd name="T1" fmla="*/ 398 h 609"/>
                <a:gd name="T2" fmla="*/ 60 w 288"/>
                <a:gd name="T3" fmla="*/ 371 h 609"/>
                <a:gd name="T4" fmla="*/ 131 w 288"/>
                <a:gd name="T5" fmla="*/ 312 h 609"/>
                <a:gd name="T6" fmla="*/ 10 w 288"/>
                <a:gd name="T7" fmla="*/ 211 h 609"/>
                <a:gd name="T8" fmla="*/ 8 w 288"/>
                <a:gd name="T9" fmla="*/ 124 h 609"/>
                <a:gd name="T10" fmla="*/ 77 w 288"/>
                <a:gd name="T11" fmla="*/ 2 h 609"/>
                <a:gd name="T12" fmla="*/ 265 w 288"/>
                <a:gd name="T13" fmla="*/ 72 h 609"/>
                <a:gd name="T14" fmla="*/ 269 w 288"/>
                <a:gd name="T15" fmla="*/ 98 h 609"/>
                <a:gd name="T16" fmla="*/ 243 w 288"/>
                <a:gd name="T17" fmla="*/ 168 h 609"/>
                <a:gd name="T18" fmla="*/ 231 w 288"/>
                <a:gd name="T19" fmla="*/ 174 h 609"/>
                <a:gd name="T20" fmla="*/ 215 w 288"/>
                <a:gd name="T21" fmla="*/ 192 h 609"/>
                <a:gd name="T22" fmla="*/ 226 w 288"/>
                <a:gd name="T23" fmla="*/ 199 h 609"/>
                <a:gd name="T24" fmla="*/ 283 w 288"/>
                <a:gd name="T25" fmla="*/ 195 h 609"/>
                <a:gd name="T26" fmla="*/ 288 w 288"/>
                <a:gd name="T27" fmla="*/ 400 h 609"/>
                <a:gd name="T28" fmla="*/ 273 w 288"/>
                <a:gd name="T29" fmla="*/ 434 h 609"/>
                <a:gd name="T30" fmla="*/ 241 w 288"/>
                <a:gd name="T31" fmla="*/ 446 h 609"/>
                <a:gd name="T32" fmla="*/ 261 w 288"/>
                <a:gd name="T33" fmla="*/ 458 h 609"/>
                <a:gd name="T34" fmla="*/ 195 w 288"/>
                <a:gd name="T35" fmla="*/ 601 h 609"/>
                <a:gd name="T36" fmla="*/ 167 w 288"/>
                <a:gd name="T37" fmla="*/ 609 h 609"/>
                <a:gd name="T38" fmla="*/ 144 w 288"/>
                <a:gd name="T39" fmla="*/ 545 h 609"/>
                <a:gd name="T40" fmla="*/ 116 w 288"/>
                <a:gd name="T41" fmla="*/ 559 h 609"/>
                <a:gd name="T42" fmla="*/ 18 w 288"/>
                <a:gd name="T43" fmla="*/ 504 h 609"/>
                <a:gd name="T44" fmla="*/ 1 w 288"/>
                <a:gd name="T45" fmla="*/ 451 h 609"/>
                <a:gd name="T46" fmla="*/ 11 w 288"/>
                <a:gd name="T47" fmla="*/ 407 h 609"/>
                <a:gd name="T48" fmla="*/ 32 w 288"/>
                <a:gd name="T49" fmla="*/ 444 h 609"/>
                <a:gd name="T50" fmla="*/ 34 w 288"/>
                <a:gd name="T51" fmla="*/ 476 h 609"/>
                <a:gd name="T52" fmla="*/ 116 w 288"/>
                <a:gd name="T53" fmla="*/ 527 h 609"/>
                <a:gd name="T54" fmla="*/ 176 w 288"/>
                <a:gd name="T55" fmla="*/ 540 h 609"/>
                <a:gd name="T56" fmla="*/ 167 w 288"/>
                <a:gd name="T57" fmla="*/ 577 h 609"/>
                <a:gd name="T58" fmla="*/ 166 w 288"/>
                <a:gd name="T59" fmla="*/ 586 h 609"/>
                <a:gd name="T60" fmla="*/ 230 w 288"/>
                <a:gd name="T61" fmla="*/ 466 h 609"/>
                <a:gd name="T62" fmla="*/ 225 w 288"/>
                <a:gd name="T63" fmla="*/ 421 h 609"/>
                <a:gd name="T64" fmla="*/ 256 w 288"/>
                <a:gd name="T65" fmla="*/ 411 h 609"/>
                <a:gd name="T66" fmla="*/ 258 w 288"/>
                <a:gd name="T67" fmla="*/ 393 h 609"/>
                <a:gd name="T68" fmla="*/ 256 w 288"/>
                <a:gd name="T69" fmla="*/ 207 h 609"/>
                <a:gd name="T70" fmla="*/ 231 w 288"/>
                <a:gd name="T71" fmla="*/ 230 h 609"/>
                <a:gd name="T72" fmla="*/ 204 w 288"/>
                <a:gd name="T73" fmla="*/ 222 h 609"/>
                <a:gd name="T74" fmla="*/ 199 w 288"/>
                <a:gd name="T75" fmla="*/ 169 h 609"/>
                <a:gd name="T76" fmla="*/ 222 w 288"/>
                <a:gd name="T77" fmla="*/ 144 h 609"/>
                <a:gd name="T78" fmla="*/ 238 w 288"/>
                <a:gd name="T79" fmla="*/ 88 h 609"/>
                <a:gd name="T80" fmla="*/ 234 w 288"/>
                <a:gd name="T81" fmla="*/ 79 h 609"/>
                <a:gd name="T82" fmla="*/ 67 w 288"/>
                <a:gd name="T83" fmla="*/ 33 h 609"/>
                <a:gd name="T84" fmla="*/ 37 w 288"/>
                <a:gd name="T85" fmla="*/ 136 h 609"/>
                <a:gd name="T86" fmla="*/ 42 w 288"/>
                <a:gd name="T87" fmla="*/ 210 h 609"/>
                <a:gd name="T88" fmla="*/ 150 w 288"/>
                <a:gd name="T89" fmla="*/ 286 h 609"/>
                <a:gd name="T90" fmla="*/ 153 w 288"/>
                <a:gd name="T91" fmla="*/ 309 h 609"/>
                <a:gd name="T92" fmla="*/ 81 w 288"/>
                <a:gd name="T93" fmla="*/ 395 h 609"/>
                <a:gd name="T94" fmla="*/ 41 w 288"/>
                <a:gd name="T95" fmla="*/ 416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609">
                  <a:moveTo>
                    <a:pt x="11" y="407"/>
                  </a:moveTo>
                  <a:cubicBezTo>
                    <a:pt x="12" y="404"/>
                    <a:pt x="14" y="400"/>
                    <a:pt x="17" y="398"/>
                  </a:cubicBezTo>
                  <a:lnTo>
                    <a:pt x="63" y="368"/>
                  </a:lnTo>
                  <a:lnTo>
                    <a:pt x="60" y="371"/>
                  </a:lnTo>
                  <a:lnTo>
                    <a:pt x="128" y="289"/>
                  </a:lnTo>
                  <a:lnTo>
                    <a:pt x="131" y="312"/>
                  </a:lnTo>
                  <a:lnTo>
                    <a:pt x="16" y="223"/>
                  </a:lnTo>
                  <a:cubicBezTo>
                    <a:pt x="13" y="221"/>
                    <a:pt x="10" y="216"/>
                    <a:pt x="10" y="211"/>
                  </a:cubicBezTo>
                  <a:lnTo>
                    <a:pt x="6" y="131"/>
                  </a:lnTo>
                  <a:cubicBezTo>
                    <a:pt x="6" y="128"/>
                    <a:pt x="7" y="126"/>
                    <a:pt x="8" y="124"/>
                  </a:cubicBezTo>
                  <a:lnTo>
                    <a:pt x="57" y="11"/>
                  </a:lnTo>
                  <a:cubicBezTo>
                    <a:pt x="61" y="3"/>
                    <a:pt x="69" y="0"/>
                    <a:pt x="77" y="2"/>
                  </a:cubicBezTo>
                  <a:lnTo>
                    <a:pt x="255" y="60"/>
                  </a:lnTo>
                  <a:cubicBezTo>
                    <a:pt x="260" y="62"/>
                    <a:pt x="264" y="67"/>
                    <a:pt x="265" y="72"/>
                  </a:cubicBezTo>
                  <a:lnTo>
                    <a:pt x="269" y="89"/>
                  </a:lnTo>
                  <a:cubicBezTo>
                    <a:pt x="270" y="92"/>
                    <a:pt x="269" y="95"/>
                    <a:pt x="269" y="98"/>
                  </a:cubicBezTo>
                  <a:lnTo>
                    <a:pt x="248" y="161"/>
                  </a:lnTo>
                  <a:cubicBezTo>
                    <a:pt x="247" y="164"/>
                    <a:pt x="245" y="166"/>
                    <a:pt x="243" y="168"/>
                  </a:cubicBezTo>
                  <a:lnTo>
                    <a:pt x="226" y="183"/>
                  </a:lnTo>
                  <a:lnTo>
                    <a:pt x="231" y="174"/>
                  </a:lnTo>
                  <a:lnTo>
                    <a:pt x="225" y="210"/>
                  </a:lnTo>
                  <a:lnTo>
                    <a:pt x="215" y="192"/>
                  </a:lnTo>
                  <a:lnTo>
                    <a:pt x="234" y="200"/>
                  </a:lnTo>
                  <a:lnTo>
                    <a:pt x="226" y="199"/>
                  </a:lnTo>
                  <a:lnTo>
                    <a:pt x="270" y="191"/>
                  </a:lnTo>
                  <a:cubicBezTo>
                    <a:pt x="274" y="190"/>
                    <a:pt x="279" y="192"/>
                    <a:pt x="283" y="195"/>
                  </a:cubicBezTo>
                  <a:cubicBezTo>
                    <a:pt x="286" y="198"/>
                    <a:pt x="288" y="202"/>
                    <a:pt x="288" y="207"/>
                  </a:cubicBezTo>
                  <a:lnTo>
                    <a:pt x="288" y="400"/>
                  </a:lnTo>
                  <a:cubicBezTo>
                    <a:pt x="288" y="403"/>
                    <a:pt x="288" y="405"/>
                    <a:pt x="287" y="407"/>
                  </a:cubicBezTo>
                  <a:lnTo>
                    <a:pt x="273" y="434"/>
                  </a:lnTo>
                  <a:cubicBezTo>
                    <a:pt x="271" y="438"/>
                    <a:pt x="267" y="441"/>
                    <a:pt x="262" y="442"/>
                  </a:cubicBezTo>
                  <a:lnTo>
                    <a:pt x="241" y="446"/>
                  </a:lnTo>
                  <a:lnTo>
                    <a:pt x="254" y="427"/>
                  </a:lnTo>
                  <a:lnTo>
                    <a:pt x="261" y="458"/>
                  </a:lnTo>
                  <a:cubicBezTo>
                    <a:pt x="262" y="462"/>
                    <a:pt x="262" y="466"/>
                    <a:pt x="260" y="469"/>
                  </a:cubicBezTo>
                  <a:lnTo>
                    <a:pt x="195" y="601"/>
                  </a:lnTo>
                  <a:cubicBezTo>
                    <a:pt x="192" y="606"/>
                    <a:pt x="187" y="609"/>
                    <a:pt x="181" y="609"/>
                  </a:cubicBezTo>
                  <a:lnTo>
                    <a:pt x="167" y="609"/>
                  </a:lnTo>
                  <a:cubicBezTo>
                    <a:pt x="159" y="609"/>
                    <a:pt x="153" y="604"/>
                    <a:pt x="152" y="596"/>
                  </a:cubicBezTo>
                  <a:lnTo>
                    <a:pt x="144" y="545"/>
                  </a:lnTo>
                  <a:lnTo>
                    <a:pt x="160" y="559"/>
                  </a:lnTo>
                  <a:lnTo>
                    <a:pt x="116" y="559"/>
                  </a:lnTo>
                  <a:cubicBezTo>
                    <a:pt x="113" y="559"/>
                    <a:pt x="110" y="558"/>
                    <a:pt x="108" y="557"/>
                  </a:cubicBezTo>
                  <a:lnTo>
                    <a:pt x="18" y="504"/>
                  </a:lnTo>
                  <a:cubicBezTo>
                    <a:pt x="14" y="502"/>
                    <a:pt x="11" y="498"/>
                    <a:pt x="10" y="494"/>
                  </a:cubicBezTo>
                  <a:lnTo>
                    <a:pt x="1" y="451"/>
                  </a:lnTo>
                  <a:cubicBezTo>
                    <a:pt x="0" y="448"/>
                    <a:pt x="0" y="445"/>
                    <a:pt x="1" y="443"/>
                  </a:cubicBezTo>
                  <a:lnTo>
                    <a:pt x="11" y="407"/>
                  </a:lnTo>
                  <a:close/>
                  <a:moveTo>
                    <a:pt x="32" y="451"/>
                  </a:moveTo>
                  <a:lnTo>
                    <a:pt x="32" y="444"/>
                  </a:lnTo>
                  <a:lnTo>
                    <a:pt x="42" y="487"/>
                  </a:lnTo>
                  <a:lnTo>
                    <a:pt x="34" y="476"/>
                  </a:lnTo>
                  <a:lnTo>
                    <a:pt x="124" y="529"/>
                  </a:lnTo>
                  <a:lnTo>
                    <a:pt x="116" y="527"/>
                  </a:lnTo>
                  <a:lnTo>
                    <a:pt x="160" y="527"/>
                  </a:lnTo>
                  <a:cubicBezTo>
                    <a:pt x="168" y="527"/>
                    <a:pt x="174" y="533"/>
                    <a:pt x="176" y="540"/>
                  </a:cubicBezTo>
                  <a:lnTo>
                    <a:pt x="183" y="591"/>
                  </a:lnTo>
                  <a:lnTo>
                    <a:pt x="167" y="577"/>
                  </a:lnTo>
                  <a:lnTo>
                    <a:pt x="181" y="577"/>
                  </a:lnTo>
                  <a:lnTo>
                    <a:pt x="166" y="586"/>
                  </a:lnTo>
                  <a:lnTo>
                    <a:pt x="231" y="455"/>
                  </a:lnTo>
                  <a:lnTo>
                    <a:pt x="230" y="466"/>
                  </a:lnTo>
                  <a:lnTo>
                    <a:pt x="223" y="434"/>
                  </a:lnTo>
                  <a:cubicBezTo>
                    <a:pt x="221" y="430"/>
                    <a:pt x="222" y="425"/>
                    <a:pt x="225" y="421"/>
                  </a:cubicBezTo>
                  <a:cubicBezTo>
                    <a:pt x="227" y="418"/>
                    <a:pt x="231" y="415"/>
                    <a:pt x="235" y="414"/>
                  </a:cubicBezTo>
                  <a:lnTo>
                    <a:pt x="256" y="411"/>
                  </a:lnTo>
                  <a:lnTo>
                    <a:pt x="245" y="419"/>
                  </a:lnTo>
                  <a:lnTo>
                    <a:pt x="258" y="393"/>
                  </a:lnTo>
                  <a:lnTo>
                    <a:pt x="256" y="400"/>
                  </a:lnTo>
                  <a:lnTo>
                    <a:pt x="256" y="207"/>
                  </a:lnTo>
                  <a:lnTo>
                    <a:pt x="275" y="223"/>
                  </a:lnTo>
                  <a:lnTo>
                    <a:pt x="231" y="230"/>
                  </a:lnTo>
                  <a:cubicBezTo>
                    <a:pt x="228" y="231"/>
                    <a:pt x="225" y="230"/>
                    <a:pt x="223" y="229"/>
                  </a:cubicBezTo>
                  <a:lnTo>
                    <a:pt x="204" y="222"/>
                  </a:lnTo>
                  <a:cubicBezTo>
                    <a:pt x="197" y="219"/>
                    <a:pt x="192" y="212"/>
                    <a:pt x="194" y="204"/>
                  </a:cubicBezTo>
                  <a:lnTo>
                    <a:pt x="199" y="169"/>
                  </a:lnTo>
                  <a:cubicBezTo>
                    <a:pt x="200" y="165"/>
                    <a:pt x="202" y="162"/>
                    <a:pt x="205" y="159"/>
                  </a:cubicBezTo>
                  <a:lnTo>
                    <a:pt x="222" y="144"/>
                  </a:lnTo>
                  <a:lnTo>
                    <a:pt x="217" y="151"/>
                  </a:lnTo>
                  <a:lnTo>
                    <a:pt x="238" y="88"/>
                  </a:lnTo>
                  <a:lnTo>
                    <a:pt x="238" y="96"/>
                  </a:lnTo>
                  <a:lnTo>
                    <a:pt x="234" y="79"/>
                  </a:lnTo>
                  <a:lnTo>
                    <a:pt x="245" y="91"/>
                  </a:lnTo>
                  <a:lnTo>
                    <a:pt x="67" y="33"/>
                  </a:lnTo>
                  <a:lnTo>
                    <a:pt x="87" y="24"/>
                  </a:lnTo>
                  <a:lnTo>
                    <a:pt x="37" y="136"/>
                  </a:lnTo>
                  <a:lnTo>
                    <a:pt x="38" y="129"/>
                  </a:lnTo>
                  <a:lnTo>
                    <a:pt x="42" y="210"/>
                  </a:lnTo>
                  <a:lnTo>
                    <a:pt x="36" y="198"/>
                  </a:lnTo>
                  <a:lnTo>
                    <a:pt x="150" y="286"/>
                  </a:lnTo>
                  <a:cubicBezTo>
                    <a:pt x="154" y="289"/>
                    <a:pt x="156" y="293"/>
                    <a:pt x="157" y="297"/>
                  </a:cubicBezTo>
                  <a:cubicBezTo>
                    <a:pt x="157" y="301"/>
                    <a:pt x="156" y="306"/>
                    <a:pt x="153" y="309"/>
                  </a:cubicBezTo>
                  <a:lnTo>
                    <a:pt x="84" y="392"/>
                  </a:lnTo>
                  <a:cubicBezTo>
                    <a:pt x="83" y="393"/>
                    <a:pt x="82" y="394"/>
                    <a:pt x="81" y="395"/>
                  </a:cubicBezTo>
                  <a:lnTo>
                    <a:pt x="35" y="425"/>
                  </a:lnTo>
                  <a:lnTo>
                    <a:pt x="41" y="416"/>
                  </a:lnTo>
                  <a:lnTo>
                    <a:pt x="32" y="45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6" name="Freeform 71"/>
            <p:cNvSpPr>
              <a:spLocks/>
            </p:cNvSpPr>
            <p:nvPr/>
          </p:nvSpPr>
          <p:spPr bwMode="auto">
            <a:xfrm>
              <a:off x="8688388" y="4116388"/>
              <a:ext cx="287338" cy="152400"/>
            </a:xfrm>
            <a:custGeom>
              <a:avLst/>
              <a:gdLst>
                <a:gd name="T0" fmla="*/ 0 w 181"/>
                <a:gd name="T1" fmla="*/ 90 h 96"/>
                <a:gd name="T2" fmla="*/ 83 w 181"/>
                <a:gd name="T3" fmla="*/ 71 h 96"/>
                <a:gd name="T4" fmla="*/ 99 w 181"/>
                <a:gd name="T5" fmla="*/ 66 h 96"/>
                <a:gd name="T6" fmla="*/ 105 w 181"/>
                <a:gd name="T7" fmla="*/ 69 h 96"/>
                <a:gd name="T8" fmla="*/ 112 w 181"/>
                <a:gd name="T9" fmla="*/ 83 h 96"/>
                <a:gd name="T10" fmla="*/ 121 w 181"/>
                <a:gd name="T11" fmla="*/ 85 h 96"/>
                <a:gd name="T12" fmla="*/ 126 w 181"/>
                <a:gd name="T13" fmla="*/ 96 h 96"/>
                <a:gd name="T14" fmla="*/ 133 w 181"/>
                <a:gd name="T15" fmla="*/ 96 h 96"/>
                <a:gd name="T16" fmla="*/ 138 w 181"/>
                <a:gd name="T17" fmla="*/ 85 h 96"/>
                <a:gd name="T18" fmla="*/ 142 w 181"/>
                <a:gd name="T19" fmla="*/ 76 h 96"/>
                <a:gd name="T20" fmla="*/ 147 w 181"/>
                <a:gd name="T21" fmla="*/ 88 h 96"/>
                <a:gd name="T22" fmla="*/ 181 w 181"/>
                <a:gd name="T23" fmla="*/ 77 h 96"/>
                <a:gd name="T24" fmla="*/ 179 w 181"/>
                <a:gd name="T25" fmla="*/ 63 h 96"/>
                <a:gd name="T26" fmla="*/ 169 w 181"/>
                <a:gd name="T27" fmla="*/ 48 h 96"/>
                <a:gd name="T28" fmla="*/ 165 w 181"/>
                <a:gd name="T29" fmla="*/ 46 h 96"/>
                <a:gd name="T30" fmla="*/ 158 w 181"/>
                <a:gd name="T31" fmla="*/ 46 h 96"/>
                <a:gd name="T32" fmla="*/ 160 w 181"/>
                <a:gd name="T33" fmla="*/ 50 h 96"/>
                <a:gd name="T34" fmla="*/ 168 w 181"/>
                <a:gd name="T35" fmla="*/ 51 h 96"/>
                <a:gd name="T36" fmla="*/ 170 w 181"/>
                <a:gd name="T37" fmla="*/ 66 h 96"/>
                <a:gd name="T38" fmla="*/ 157 w 181"/>
                <a:gd name="T39" fmla="*/ 72 h 96"/>
                <a:gd name="T40" fmla="*/ 138 w 181"/>
                <a:gd name="T41" fmla="*/ 59 h 96"/>
                <a:gd name="T42" fmla="*/ 133 w 181"/>
                <a:gd name="T43" fmla="*/ 46 h 96"/>
                <a:gd name="T44" fmla="*/ 123 w 181"/>
                <a:gd name="T45" fmla="*/ 41 h 96"/>
                <a:gd name="T46" fmla="*/ 123 w 181"/>
                <a:gd name="T47" fmla="*/ 46 h 96"/>
                <a:gd name="T48" fmla="*/ 115 w 181"/>
                <a:gd name="T49" fmla="*/ 38 h 96"/>
                <a:gd name="T50" fmla="*/ 122 w 181"/>
                <a:gd name="T51" fmla="*/ 27 h 96"/>
                <a:gd name="T52" fmla="*/ 127 w 181"/>
                <a:gd name="T53" fmla="*/ 18 h 96"/>
                <a:gd name="T54" fmla="*/ 117 w 181"/>
                <a:gd name="T55" fmla="*/ 0 h 96"/>
                <a:gd name="T56" fmla="*/ 99 w 181"/>
                <a:gd name="T57" fmla="*/ 16 h 96"/>
                <a:gd name="T58" fmla="*/ 38 w 181"/>
                <a:gd name="T59" fmla="*/ 32 h 96"/>
                <a:gd name="T60" fmla="*/ 0 w 181"/>
                <a:gd name="T61" fmla="*/ 41 h 96"/>
                <a:gd name="T62" fmla="*/ 0 w 181"/>
                <a:gd name="T63"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1" h="96">
                  <a:moveTo>
                    <a:pt x="0" y="90"/>
                  </a:moveTo>
                  <a:lnTo>
                    <a:pt x="83" y="71"/>
                  </a:lnTo>
                  <a:lnTo>
                    <a:pt x="99" y="66"/>
                  </a:lnTo>
                  <a:lnTo>
                    <a:pt x="105" y="69"/>
                  </a:lnTo>
                  <a:lnTo>
                    <a:pt x="112" y="83"/>
                  </a:lnTo>
                  <a:lnTo>
                    <a:pt x="121" y="85"/>
                  </a:lnTo>
                  <a:lnTo>
                    <a:pt x="126" y="96"/>
                  </a:lnTo>
                  <a:lnTo>
                    <a:pt x="133" y="96"/>
                  </a:lnTo>
                  <a:lnTo>
                    <a:pt x="138" y="85"/>
                  </a:lnTo>
                  <a:lnTo>
                    <a:pt x="142" y="76"/>
                  </a:lnTo>
                  <a:lnTo>
                    <a:pt x="147" y="88"/>
                  </a:lnTo>
                  <a:lnTo>
                    <a:pt x="181" y="77"/>
                  </a:lnTo>
                  <a:lnTo>
                    <a:pt x="179" y="63"/>
                  </a:lnTo>
                  <a:lnTo>
                    <a:pt x="169" y="48"/>
                  </a:lnTo>
                  <a:lnTo>
                    <a:pt x="165" y="46"/>
                  </a:lnTo>
                  <a:lnTo>
                    <a:pt x="158" y="46"/>
                  </a:lnTo>
                  <a:lnTo>
                    <a:pt x="160" y="50"/>
                  </a:lnTo>
                  <a:lnTo>
                    <a:pt x="168" y="51"/>
                  </a:lnTo>
                  <a:lnTo>
                    <a:pt x="170" y="66"/>
                  </a:lnTo>
                  <a:lnTo>
                    <a:pt x="157" y="72"/>
                  </a:lnTo>
                  <a:lnTo>
                    <a:pt x="138" y="59"/>
                  </a:lnTo>
                  <a:lnTo>
                    <a:pt x="133" y="46"/>
                  </a:lnTo>
                  <a:lnTo>
                    <a:pt x="123" y="41"/>
                  </a:lnTo>
                  <a:lnTo>
                    <a:pt x="123" y="46"/>
                  </a:lnTo>
                  <a:lnTo>
                    <a:pt x="115" y="38"/>
                  </a:lnTo>
                  <a:lnTo>
                    <a:pt x="122" y="27"/>
                  </a:lnTo>
                  <a:lnTo>
                    <a:pt x="127" y="18"/>
                  </a:lnTo>
                  <a:lnTo>
                    <a:pt x="117" y="0"/>
                  </a:lnTo>
                  <a:lnTo>
                    <a:pt x="99" y="16"/>
                  </a:lnTo>
                  <a:lnTo>
                    <a:pt x="38" y="32"/>
                  </a:lnTo>
                  <a:lnTo>
                    <a:pt x="0" y="41"/>
                  </a:lnTo>
                  <a:lnTo>
                    <a:pt x="0" y="9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7" name="Freeform 72"/>
            <p:cNvSpPr>
              <a:spLocks noEditPoints="1"/>
            </p:cNvSpPr>
            <p:nvPr/>
          </p:nvSpPr>
          <p:spPr bwMode="auto">
            <a:xfrm>
              <a:off x="8680450" y="4108451"/>
              <a:ext cx="303213" cy="169863"/>
            </a:xfrm>
            <a:custGeom>
              <a:avLst/>
              <a:gdLst>
                <a:gd name="T0" fmla="*/ 13 w 706"/>
                <a:gd name="T1" fmla="*/ 298 h 353"/>
                <a:gd name="T2" fmla="*/ 381 w 706"/>
                <a:gd name="T3" fmla="*/ 220 h 353"/>
                <a:gd name="T4" fmla="*/ 412 w 706"/>
                <a:gd name="T5" fmla="*/ 230 h 353"/>
                <a:gd name="T6" fmla="*/ 445 w 706"/>
                <a:gd name="T7" fmla="*/ 282 h 353"/>
                <a:gd name="T8" fmla="*/ 470 w 706"/>
                <a:gd name="T9" fmla="*/ 282 h 353"/>
                <a:gd name="T10" fmla="*/ 498 w 706"/>
                <a:gd name="T11" fmla="*/ 326 h 353"/>
                <a:gd name="T12" fmla="*/ 511 w 706"/>
                <a:gd name="T13" fmla="*/ 321 h 353"/>
                <a:gd name="T14" fmla="*/ 515 w 706"/>
                <a:gd name="T15" fmla="*/ 290 h 353"/>
                <a:gd name="T16" fmla="*/ 542 w 706"/>
                <a:gd name="T17" fmla="*/ 253 h 353"/>
                <a:gd name="T18" fmla="*/ 578 w 706"/>
                <a:gd name="T19" fmla="*/ 301 h 353"/>
                <a:gd name="T20" fmla="*/ 684 w 706"/>
                <a:gd name="T21" fmla="*/ 256 h 353"/>
                <a:gd name="T22" fmla="*/ 665 w 706"/>
                <a:gd name="T23" fmla="*/ 229 h 353"/>
                <a:gd name="T24" fmla="*/ 632 w 706"/>
                <a:gd name="T25" fmla="*/ 183 h 353"/>
                <a:gd name="T26" fmla="*/ 623 w 706"/>
                <a:gd name="T27" fmla="*/ 183 h 353"/>
                <a:gd name="T28" fmla="*/ 605 w 706"/>
                <a:gd name="T29" fmla="*/ 184 h 353"/>
                <a:gd name="T30" fmla="*/ 626 w 706"/>
                <a:gd name="T31" fmla="*/ 175 h 353"/>
                <a:gd name="T32" fmla="*/ 641 w 706"/>
                <a:gd name="T33" fmla="*/ 169 h 353"/>
                <a:gd name="T34" fmla="*/ 664 w 706"/>
                <a:gd name="T35" fmla="*/ 232 h 353"/>
                <a:gd name="T36" fmla="*/ 607 w 706"/>
                <a:gd name="T37" fmla="*/ 269 h 353"/>
                <a:gd name="T38" fmla="*/ 521 w 706"/>
                <a:gd name="T39" fmla="*/ 225 h 353"/>
                <a:gd name="T40" fmla="*/ 494 w 706"/>
                <a:gd name="T41" fmla="*/ 175 h 353"/>
                <a:gd name="T42" fmla="*/ 467 w 706"/>
                <a:gd name="T43" fmla="*/ 168 h 353"/>
                <a:gd name="T44" fmla="*/ 489 w 706"/>
                <a:gd name="T45" fmla="*/ 168 h 353"/>
                <a:gd name="T46" fmla="*/ 461 w 706"/>
                <a:gd name="T47" fmla="*/ 179 h 353"/>
                <a:gd name="T48" fmla="*/ 431 w 706"/>
                <a:gd name="T49" fmla="*/ 131 h 353"/>
                <a:gd name="T50" fmla="*/ 477 w 706"/>
                <a:gd name="T51" fmla="*/ 67 h 353"/>
                <a:gd name="T52" fmla="*/ 437 w 706"/>
                <a:gd name="T53" fmla="*/ 25 h 353"/>
                <a:gd name="T54" fmla="*/ 395 w 706"/>
                <a:gd name="T55" fmla="*/ 80 h 353"/>
                <a:gd name="T56" fmla="*/ 164 w 706"/>
                <a:gd name="T57" fmla="*/ 137 h 353"/>
                <a:gd name="T58" fmla="*/ 32 w 706"/>
                <a:gd name="T59" fmla="*/ 151 h 353"/>
                <a:gd name="T60" fmla="*/ 0 w 706"/>
                <a:gd name="T61" fmla="*/ 151 h 353"/>
                <a:gd name="T62" fmla="*/ 157 w 706"/>
                <a:gd name="T63" fmla="*/ 106 h 353"/>
                <a:gd name="T64" fmla="*/ 376 w 706"/>
                <a:gd name="T65" fmla="*/ 54 h 353"/>
                <a:gd name="T66" fmla="*/ 452 w 706"/>
                <a:gd name="T67" fmla="*/ 1 h 353"/>
                <a:gd name="T68" fmla="*/ 503 w 706"/>
                <a:gd name="T69" fmla="*/ 68 h 353"/>
                <a:gd name="T70" fmla="*/ 482 w 706"/>
                <a:gd name="T71" fmla="*/ 114 h 353"/>
                <a:gd name="T72" fmla="*/ 456 w 706"/>
                <a:gd name="T73" fmla="*/ 129 h 353"/>
                <a:gd name="T74" fmla="*/ 457 w 706"/>
                <a:gd name="T75" fmla="*/ 168 h 353"/>
                <a:gd name="T76" fmla="*/ 464 w 706"/>
                <a:gd name="T77" fmla="*/ 140 h 353"/>
                <a:gd name="T78" fmla="*/ 515 w 706"/>
                <a:gd name="T79" fmla="*/ 153 h 353"/>
                <a:gd name="T80" fmla="*/ 544 w 706"/>
                <a:gd name="T81" fmla="*/ 204 h 353"/>
                <a:gd name="T82" fmla="*/ 610 w 706"/>
                <a:gd name="T83" fmla="*/ 240 h 353"/>
                <a:gd name="T84" fmla="*/ 643 w 706"/>
                <a:gd name="T85" fmla="*/ 221 h 353"/>
                <a:gd name="T86" fmla="*/ 624 w 706"/>
                <a:gd name="T87" fmla="*/ 188 h 353"/>
                <a:gd name="T88" fmla="*/ 609 w 706"/>
                <a:gd name="T89" fmla="*/ 197 h 353"/>
                <a:gd name="T90" fmla="*/ 590 w 706"/>
                <a:gd name="T91" fmla="*/ 174 h 353"/>
                <a:gd name="T92" fmla="*/ 605 w 706"/>
                <a:gd name="T93" fmla="*/ 152 h 353"/>
                <a:gd name="T94" fmla="*/ 633 w 706"/>
                <a:gd name="T95" fmla="*/ 153 h 353"/>
                <a:gd name="T96" fmla="*/ 658 w 706"/>
                <a:gd name="T97" fmla="*/ 165 h 353"/>
                <a:gd name="T98" fmla="*/ 697 w 706"/>
                <a:gd name="T99" fmla="*/ 223 h 353"/>
                <a:gd name="T100" fmla="*/ 693 w 706"/>
                <a:gd name="T101" fmla="*/ 286 h 353"/>
                <a:gd name="T102" fmla="*/ 549 w 706"/>
                <a:gd name="T103" fmla="*/ 316 h 353"/>
                <a:gd name="T104" fmla="*/ 557 w 706"/>
                <a:gd name="T105" fmla="*/ 276 h 353"/>
                <a:gd name="T106" fmla="*/ 523 w 706"/>
                <a:gd name="T107" fmla="*/ 344 h 353"/>
                <a:gd name="T108" fmla="*/ 482 w 706"/>
                <a:gd name="T109" fmla="*/ 349 h 353"/>
                <a:gd name="T110" fmla="*/ 453 w 706"/>
                <a:gd name="T111" fmla="*/ 304 h 353"/>
                <a:gd name="T112" fmla="*/ 428 w 706"/>
                <a:gd name="T113" fmla="*/ 305 h 353"/>
                <a:gd name="T114" fmla="*/ 391 w 706"/>
                <a:gd name="T115" fmla="*/ 253 h 353"/>
                <a:gd name="T116" fmla="*/ 379 w 706"/>
                <a:gd name="T117" fmla="*/ 250 h 353"/>
                <a:gd name="T118" fmla="*/ 330 w 706"/>
                <a:gd name="T119" fmla="*/ 268 h 353"/>
                <a:gd name="T120" fmla="*/ 6 w 706"/>
                <a:gd name="T121" fmla="*/ 326 h 353"/>
                <a:gd name="T122" fmla="*/ 0 w 706"/>
                <a:gd name="T123" fmla="*/ 151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6" h="353">
                  <a:moveTo>
                    <a:pt x="32" y="314"/>
                  </a:moveTo>
                  <a:lnTo>
                    <a:pt x="13" y="298"/>
                  </a:lnTo>
                  <a:lnTo>
                    <a:pt x="324" y="237"/>
                  </a:lnTo>
                  <a:lnTo>
                    <a:pt x="381" y="220"/>
                  </a:lnTo>
                  <a:cubicBezTo>
                    <a:pt x="385" y="219"/>
                    <a:pt x="389" y="219"/>
                    <a:pt x="393" y="221"/>
                  </a:cubicBezTo>
                  <a:lnTo>
                    <a:pt x="412" y="230"/>
                  </a:lnTo>
                  <a:cubicBezTo>
                    <a:pt x="414" y="232"/>
                    <a:pt x="417" y="234"/>
                    <a:pt x="418" y="237"/>
                  </a:cubicBezTo>
                  <a:lnTo>
                    <a:pt x="445" y="282"/>
                  </a:lnTo>
                  <a:lnTo>
                    <a:pt x="434" y="274"/>
                  </a:lnTo>
                  <a:lnTo>
                    <a:pt x="470" y="282"/>
                  </a:lnTo>
                  <a:cubicBezTo>
                    <a:pt x="475" y="283"/>
                    <a:pt x="479" y="286"/>
                    <a:pt x="481" y="290"/>
                  </a:cubicBezTo>
                  <a:lnTo>
                    <a:pt x="498" y="326"/>
                  </a:lnTo>
                  <a:lnTo>
                    <a:pt x="486" y="317"/>
                  </a:lnTo>
                  <a:lnTo>
                    <a:pt x="511" y="321"/>
                  </a:lnTo>
                  <a:lnTo>
                    <a:pt x="494" y="329"/>
                  </a:lnTo>
                  <a:lnTo>
                    <a:pt x="515" y="290"/>
                  </a:lnTo>
                  <a:lnTo>
                    <a:pt x="528" y="262"/>
                  </a:lnTo>
                  <a:cubicBezTo>
                    <a:pt x="531" y="257"/>
                    <a:pt x="536" y="253"/>
                    <a:pt x="542" y="253"/>
                  </a:cubicBezTo>
                  <a:cubicBezTo>
                    <a:pt x="548" y="253"/>
                    <a:pt x="554" y="256"/>
                    <a:pt x="557" y="262"/>
                  </a:cubicBezTo>
                  <a:lnTo>
                    <a:pt x="578" y="301"/>
                  </a:lnTo>
                  <a:lnTo>
                    <a:pt x="559" y="293"/>
                  </a:lnTo>
                  <a:lnTo>
                    <a:pt x="684" y="256"/>
                  </a:lnTo>
                  <a:lnTo>
                    <a:pt x="673" y="274"/>
                  </a:lnTo>
                  <a:lnTo>
                    <a:pt x="665" y="229"/>
                  </a:lnTo>
                  <a:lnTo>
                    <a:pt x="668" y="235"/>
                  </a:lnTo>
                  <a:lnTo>
                    <a:pt x="632" y="183"/>
                  </a:lnTo>
                  <a:lnTo>
                    <a:pt x="640" y="189"/>
                  </a:lnTo>
                  <a:lnTo>
                    <a:pt x="623" y="183"/>
                  </a:lnTo>
                  <a:lnTo>
                    <a:pt x="628" y="184"/>
                  </a:lnTo>
                  <a:lnTo>
                    <a:pt x="605" y="184"/>
                  </a:lnTo>
                  <a:lnTo>
                    <a:pt x="620" y="162"/>
                  </a:lnTo>
                  <a:lnTo>
                    <a:pt x="626" y="175"/>
                  </a:lnTo>
                  <a:lnTo>
                    <a:pt x="613" y="165"/>
                  </a:lnTo>
                  <a:lnTo>
                    <a:pt x="641" y="169"/>
                  </a:lnTo>
                  <a:cubicBezTo>
                    <a:pt x="648" y="170"/>
                    <a:pt x="654" y="175"/>
                    <a:pt x="655" y="182"/>
                  </a:cubicBezTo>
                  <a:lnTo>
                    <a:pt x="664" y="232"/>
                  </a:lnTo>
                  <a:cubicBezTo>
                    <a:pt x="666" y="240"/>
                    <a:pt x="662" y="247"/>
                    <a:pt x="655" y="250"/>
                  </a:cubicBezTo>
                  <a:lnTo>
                    <a:pt x="607" y="269"/>
                  </a:lnTo>
                  <a:cubicBezTo>
                    <a:pt x="603" y="271"/>
                    <a:pt x="597" y="270"/>
                    <a:pt x="593" y="268"/>
                  </a:cubicBezTo>
                  <a:lnTo>
                    <a:pt x="521" y="225"/>
                  </a:lnTo>
                  <a:cubicBezTo>
                    <a:pt x="519" y="223"/>
                    <a:pt x="516" y="221"/>
                    <a:pt x="515" y="218"/>
                  </a:cubicBezTo>
                  <a:lnTo>
                    <a:pt x="494" y="175"/>
                  </a:lnTo>
                  <a:lnTo>
                    <a:pt x="502" y="183"/>
                  </a:lnTo>
                  <a:lnTo>
                    <a:pt x="467" y="168"/>
                  </a:lnTo>
                  <a:lnTo>
                    <a:pt x="489" y="153"/>
                  </a:lnTo>
                  <a:lnTo>
                    <a:pt x="489" y="168"/>
                  </a:lnTo>
                  <a:cubicBezTo>
                    <a:pt x="489" y="175"/>
                    <a:pt x="485" y="180"/>
                    <a:pt x="479" y="183"/>
                  </a:cubicBezTo>
                  <a:cubicBezTo>
                    <a:pt x="473" y="185"/>
                    <a:pt x="466" y="184"/>
                    <a:pt x="461" y="179"/>
                  </a:cubicBezTo>
                  <a:lnTo>
                    <a:pt x="433" y="151"/>
                  </a:lnTo>
                  <a:cubicBezTo>
                    <a:pt x="427" y="146"/>
                    <a:pt x="427" y="137"/>
                    <a:pt x="431" y="131"/>
                  </a:cubicBezTo>
                  <a:lnTo>
                    <a:pt x="456" y="95"/>
                  </a:lnTo>
                  <a:lnTo>
                    <a:pt x="477" y="67"/>
                  </a:lnTo>
                  <a:lnTo>
                    <a:pt x="476" y="85"/>
                  </a:lnTo>
                  <a:lnTo>
                    <a:pt x="437" y="25"/>
                  </a:lnTo>
                  <a:lnTo>
                    <a:pt x="460" y="29"/>
                  </a:lnTo>
                  <a:lnTo>
                    <a:pt x="395" y="80"/>
                  </a:lnTo>
                  <a:cubicBezTo>
                    <a:pt x="394" y="81"/>
                    <a:pt x="392" y="82"/>
                    <a:pt x="389" y="83"/>
                  </a:cubicBezTo>
                  <a:lnTo>
                    <a:pt x="164" y="137"/>
                  </a:lnTo>
                  <a:lnTo>
                    <a:pt x="20" y="167"/>
                  </a:lnTo>
                  <a:lnTo>
                    <a:pt x="32" y="151"/>
                  </a:lnTo>
                  <a:lnTo>
                    <a:pt x="32" y="314"/>
                  </a:lnTo>
                  <a:close/>
                  <a:moveTo>
                    <a:pt x="0" y="151"/>
                  </a:moveTo>
                  <a:cubicBezTo>
                    <a:pt x="0" y="144"/>
                    <a:pt x="6" y="137"/>
                    <a:pt x="13" y="136"/>
                  </a:cubicBezTo>
                  <a:lnTo>
                    <a:pt x="157" y="106"/>
                  </a:lnTo>
                  <a:lnTo>
                    <a:pt x="382" y="51"/>
                  </a:lnTo>
                  <a:lnTo>
                    <a:pt x="376" y="54"/>
                  </a:lnTo>
                  <a:lnTo>
                    <a:pt x="440" y="4"/>
                  </a:lnTo>
                  <a:cubicBezTo>
                    <a:pt x="444" y="1"/>
                    <a:pt x="448" y="0"/>
                    <a:pt x="452" y="1"/>
                  </a:cubicBezTo>
                  <a:cubicBezTo>
                    <a:pt x="457" y="1"/>
                    <a:pt x="461" y="4"/>
                    <a:pt x="463" y="8"/>
                  </a:cubicBezTo>
                  <a:lnTo>
                    <a:pt x="503" y="68"/>
                  </a:lnTo>
                  <a:cubicBezTo>
                    <a:pt x="507" y="73"/>
                    <a:pt x="507" y="80"/>
                    <a:pt x="503" y="86"/>
                  </a:cubicBezTo>
                  <a:lnTo>
                    <a:pt x="482" y="114"/>
                  </a:lnTo>
                  <a:lnTo>
                    <a:pt x="457" y="149"/>
                  </a:lnTo>
                  <a:lnTo>
                    <a:pt x="456" y="129"/>
                  </a:lnTo>
                  <a:lnTo>
                    <a:pt x="484" y="157"/>
                  </a:lnTo>
                  <a:lnTo>
                    <a:pt x="457" y="168"/>
                  </a:lnTo>
                  <a:lnTo>
                    <a:pt x="457" y="153"/>
                  </a:lnTo>
                  <a:cubicBezTo>
                    <a:pt x="457" y="148"/>
                    <a:pt x="459" y="143"/>
                    <a:pt x="464" y="140"/>
                  </a:cubicBezTo>
                  <a:cubicBezTo>
                    <a:pt x="468" y="137"/>
                    <a:pt x="474" y="136"/>
                    <a:pt x="479" y="138"/>
                  </a:cubicBezTo>
                  <a:lnTo>
                    <a:pt x="515" y="153"/>
                  </a:lnTo>
                  <a:cubicBezTo>
                    <a:pt x="518" y="155"/>
                    <a:pt x="521" y="158"/>
                    <a:pt x="523" y="161"/>
                  </a:cubicBezTo>
                  <a:lnTo>
                    <a:pt x="544" y="204"/>
                  </a:lnTo>
                  <a:lnTo>
                    <a:pt x="538" y="197"/>
                  </a:lnTo>
                  <a:lnTo>
                    <a:pt x="610" y="240"/>
                  </a:lnTo>
                  <a:lnTo>
                    <a:pt x="596" y="239"/>
                  </a:lnTo>
                  <a:lnTo>
                    <a:pt x="643" y="221"/>
                  </a:lnTo>
                  <a:lnTo>
                    <a:pt x="633" y="238"/>
                  </a:lnTo>
                  <a:lnTo>
                    <a:pt x="624" y="188"/>
                  </a:lnTo>
                  <a:lnTo>
                    <a:pt x="637" y="201"/>
                  </a:lnTo>
                  <a:lnTo>
                    <a:pt x="609" y="197"/>
                  </a:lnTo>
                  <a:cubicBezTo>
                    <a:pt x="603" y="196"/>
                    <a:pt x="598" y="193"/>
                    <a:pt x="596" y="188"/>
                  </a:cubicBezTo>
                  <a:lnTo>
                    <a:pt x="590" y="174"/>
                  </a:lnTo>
                  <a:cubicBezTo>
                    <a:pt x="588" y="169"/>
                    <a:pt x="589" y="164"/>
                    <a:pt x="592" y="159"/>
                  </a:cubicBezTo>
                  <a:cubicBezTo>
                    <a:pt x="595" y="155"/>
                    <a:pt x="600" y="152"/>
                    <a:pt x="605" y="152"/>
                  </a:cubicBezTo>
                  <a:lnTo>
                    <a:pt x="628" y="152"/>
                  </a:lnTo>
                  <a:cubicBezTo>
                    <a:pt x="630" y="152"/>
                    <a:pt x="631" y="152"/>
                    <a:pt x="633" y="153"/>
                  </a:cubicBezTo>
                  <a:lnTo>
                    <a:pt x="650" y="158"/>
                  </a:lnTo>
                  <a:cubicBezTo>
                    <a:pt x="653" y="160"/>
                    <a:pt x="656" y="162"/>
                    <a:pt x="658" y="165"/>
                  </a:cubicBezTo>
                  <a:lnTo>
                    <a:pt x="694" y="217"/>
                  </a:lnTo>
                  <a:cubicBezTo>
                    <a:pt x="695" y="219"/>
                    <a:pt x="696" y="221"/>
                    <a:pt x="697" y="223"/>
                  </a:cubicBezTo>
                  <a:lnTo>
                    <a:pt x="704" y="268"/>
                  </a:lnTo>
                  <a:cubicBezTo>
                    <a:pt x="706" y="276"/>
                    <a:pt x="701" y="284"/>
                    <a:pt x="693" y="286"/>
                  </a:cubicBezTo>
                  <a:lnTo>
                    <a:pt x="568" y="324"/>
                  </a:lnTo>
                  <a:cubicBezTo>
                    <a:pt x="561" y="326"/>
                    <a:pt x="553" y="323"/>
                    <a:pt x="549" y="316"/>
                  </a:cubicBezTo>
                  <a:lnTo>
                    <a:pt x="529" y="277"/>
                  </a:lnTo>
                  <a:lnTo>
                    <a:pt x="557" y="276"/>
                  </a:lnTo>
                  <a:lnTo>
                    <a:pt x="544" y="305"/>
                  </a:lnTo>
                  <a:lnTo>
                    <a:pt x="523" y="344"/>
                  </a:lnTo>
                  <a:cubicBezTo>
                    <a:pt x="520" y="350"/>
                    <a:pt x="513" y="353"/>
                    <a:pt x="506" y="352"/>
                  </a:cubicBezTo>
                  <a:lnTo>
                    <a:pt x="482" y="349"/>
                  </a:lnTo>
                  <a:cubicBezTo>
                    <a:pt x="476" y="348"/>
                    <a:pt x="472" y="344"/>
                    <a:pt x="470" y="340"/>
                  </a:cubicBezTo>
                  <a:lnTo>
                    <a:pt x="453" y="304"/>
                  </a:lnTo>
                  <a:lnTo>
                    <a:pt x="464" y="313"/>
                  </a:lnTo>
                  <a:lnTo>
                    <a:pt x="428" y="305"/>
                  </a:lnTo>
                  <a:cubicBezTo>
                    <a:pt x="423" y="304"/>
                    <a:pt x="420" y="302"/>
                    <a:pt x="417" y="298"/>
                  </a:cubicBezTo>
                  <a:lnTo>
                    <a:pt x="391" y="253"/>
                  </a:lnTo>
                  <a:lnTo>
                    <a:pt x="397" y="259"/>
                  </a:lnTo>
                  <a:lnTo>
                    <a:pt x="379" y="250"/>
                  </a:lnTo>
                  <a:lnTo>
                    <a:pt x="390" y="251"/>
                  </a:lnTo>
                  <a:lnTo>
                    <a:pt x="330" y="268"/>
                  </a:lnTo>
                  <a:lnTo>
                    <a:pt x="20" y="330"/>
                  </a:lnTo>
                  <a:cubicBezTo>
                    <a:pt x="15" y="331"/>
                    <a:pt x="10" y="329"/>
                    <a:pt x="6" y="326"/>
                  </a:cubicBezTo>
                  <a:cubicBezTo>
                    <a:pt x="3" y="323"/>
                    <a:pt x="0" y="319"/>
                    <a:pt x="0" y="314"/>
                  </a:cubicBezTo>
                  <a:lnTo>
                    <a:pt x="0" y="15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8" name="Freeform 73"/>
            <p:cNvSpPr>
              <a:spLocks/>
            </p:cNvSpPr>
            <p:nvPr/>
          </p:nvSpPr>
          <p:spPr bwMode="auto">
            <a:xfrm>
              <a:off x="8688388" y="4224338"/>
              <a:ext cx="150813" cy="152400"/>
            </a:xfrm>
            <a:custGeom>
              <a:avLst/>
              <a:gdLst>
                <a:gd name="T0" fmla="*/ 9 w 95"/>
                <a:gd name="T1" fmla="*/ 70 h 96"/>
                <a:gd name="T2" fmla="*/ 7 w 95"/>
                <a:gd name="T3" fmla="*/ 96 h 96"/>
                <a:gd name="T4" fmla="*/ 15 w 95"/>
                <a:gd name="T5" fmla="*/ 94 h 96"/>
                <a:gd name="T6" fmla="*/ 33 w 95"/>
                <a:gd name="T7" fmla="*/ 79 h 96"/>
                <a:gd name="T8" fmla="*/ 39 w 95"/>
                <a:gd name="T9" fmla="*/ 67 h 96"/>
                <a:gd name="T10" fmla="*/ 42 w 95"/>
                <a:gd name="T11" fmla="*/ 70 h 96"/>
                <a:gd name="T12" fmla="*/ 68 w 95"/>
                <a:gd name="T13" fmla="*/ 63 h 96"/>
                <a:gd name="T14" fmla="*/ 69 w 95"/>
                <a:gd name="T15" fmla="*/ 58 h 96"/>
                <a:gd name="T16" fmla="*/ 72 w 95"/>
                <a:gd name="T17" fmla="*/ 59 h 96"/>
                <a:gd name="T18" fmla="*/ 78 w 95"/>
                <a:gd name="T19" fmla="*/ 55 h 96"/>
                <a:gd name="T20" fmla="*/ 85 w 95"/>
                <a:gd name="T21" fmla="*/ 54 h 96"/>
                <a:gd name="T22" fmla="*/ 95 w 95"/>
                <a:gd name="T23" fmla="*/ 50 h 96"/>
                <a:gd name="T24" fmla="*/ 85 w 95"/>
                <a:gd name="T25" fmla="*/ 0 h 96"/>
                <a:gd name="T26" fmla="*/ 0 w 95"/>
                <a:gd name="T27" fmla="*/ 19 h 96"/>
                <a:gd name="T28" fmla="*/ 9 w 95"/>
                <a:gd name="T29" fmla="*/ 7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96">
                  <a:moveTo>
                    <a:pt x="9" y="70"/>
                  </a:moveTo>
                  <a:lnTo>
                    <a:pt x="7" y="96"/>
                  </a:lnTo>
                  <a:lnTo>
                    <a:pt x="15" y="94"/>
                  </a:lnTo>
                  <a:lnTo>
                    <a:pt x="33" y="79"/>
                  </a:lnTo>
                  <a:lnTo>
                    <a:pt x="39" y="67"/>
                  </a:lnTo>
                  <a:lnTo>
                    <a:pt x="42" y="70"/>
                  </a:lnTo>
                  <a:lnTo>
                    <a:pt x="68" y="63"/>
                  </a:lnTo>
                  <a:lnTo>
                    <a:pt x="69" y="58"/>
                  </a:lnTo>
                  <a:lnTo>
                    <a:pt x="72" y="59"/>
                  </a:lnTo>
                  <a:lnTo>
                    <a:pt x="78" y="55"/>
                  </a:lnTo>
                  <a:lnTo>
                    <a:pt x="85" y="54"/>
                  </a:lnTo>
                  <a:lnTo>
                    <a:pt x="95" y="50"/>
                  </a:lnTo>
                  <a:lnTo>
                    <a:pt x="85" y="0"/>
                  </a:lnTo>
                  <a:lnTo>
                    <a:pt x="0" y="19"/>
                  </a:lnTo>
                  <a:lnTo>
                    <a:pt x="9" y="70"/>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9" name="Freeform 74"/>
            <p:cNvSpPr>
              <a:spLocks noEditPoints="1"/>
            </p:cNvSpPr>
            <p:nvPr/>
          </p:nvSpPr>
          <p:spPr bwMode="auto">
            <a:xfrm>
              <a:off x="8680450" y="4216401"/>
              <a:ext cx="165100" cy="168275"/>
            </a:xfrm>
            <a:custGeom>
              <a:avLst/>
              <a:gdLst>
                <a:gd name="T0" fmla="*/ 66 w 387"/>
                <a:gd name="T1" fmla="*/ 248 h 354"/>
                <a:gd name="T2" fmla="*/ 66 w 387"/>
                <a:gd name="T3" fmla="*/ 251 h 354"/>
                <a:gd name="T4" fmla="*/ 62 w 387"/>
                <a:gd name="T5" fmla="*/ 338 h 354"/>
                <a:gd name="T6" fmla="*/ 42 w 387"/>
                <a:gd name="T7" fmla="*/ 322 h 354"/>
                <a:gd name="T8" fmla="*/ 69 w 387"/>
                <a:gd name="T9" fmla="*/ 314 h 354"/>
                <a:gd name="T10" fmla="*/ 64 w 387"/>
                <a:gd name="T11" fmla="*/ 317 h 354"/>
                <a:gd name="T12" fmla="*/ 130 w 387"/>
                <a:gd name="T13" fmla="*/ 269 h 354"/>
                <a:gd name="T14" fmla="*/ 125 w 387"/>
                <a:gd name="T15" fmla="*/ 274 h 354"/>
                <a:gd name="T16" fmla="*/ 149 w 387"/>
                <a:gd name="T17" fmla="*/ 233 h 354"/>
                <a:gd name="T18" fmla="*/ 159 w 387"/>
                <a:gd name="T19" fmla="*/ 225 h 354"/>
                <a:gd name="T20" fmla="*/ 172 w 387"/>
                <a:gd name="T21" fmla="*/ 228 h 354"/>
                <a:gd name="T22" fmla="*/ 185 w 387"/>
                <a:gd name="T23" fmla="*/ 238 h 354"/>
                <a:gd name="T24" fmla="*/ 172 w 387"/>
                <a:gd name="T25" fmla="*/ 235 h 354"/>
                <a:gd name="T26" fmla="*/ 265 w 387"/>
                <a:gd name="T27" fmla="*/ 212 h 354"/>
                <a:gd name="T28" fmla="*/ 254 w 387"/>
                <a:gd name="T29" fmla="*/ 223 h 354"/>
                <a:gd name="T30" fmla="*/ 260 w 387"/>
                <a:gd name="T31" fmla="*/ 205 h 354"/>
                <a:gd name="T32" fmla="*/ 280 w 387"/>
                <a:gd name="T33" fmla="*/ 195 h 354"/>
                <a:gd name="T34" fmla="*/ 291 w 387"/>
                <a:gd name="T35" fmla="*/ 199 h 354"/>
                <a:gd name="T36" fmla="*/ 277 w 387"/>
                <a:gd name="T37" fmla="*/ 201 h 354"/>
                <a:gd name="T38" fmla="*/ 296 w 387"/>
                <a:gd name="T39" fmla="*/ 187 h 354"/>
                <a:gd name="T40" fmla="*/ 303 w 387"/>
                <a:gd name="T41" fmla="*/ 185 h 354"/>
                <a:gd name="T42" fmla="*/ 330 w 387"/>
                <a:gd name="T43" fmla="*/ 181 h 354"/>
                <a:gd name="T44" fmla="*/ 327 w 387"/>
                <a:gd name="T45" fmla="*/ 182 h 354"/>
                <a:gd name="T46" fmla="*/ 364 w 387"/>
                <a:gd name="T47" fmla="*/ 168 h 354"/>
                <a:gd name="T48" fmla="*/ 354 w 387"/>
                <a:gd name="T49" fmla="*/ 187 h 354"/>
                <a:gd name="T50" fmla="*/ 317 w 387"/>
                <a:gd name="T51" fmla="*/ 21 h 354"/>
                <a:gd name="T52" fmla="*/ 336 w 387"/>
                <a:gd name="T53" fmla="*/ 33 h 354"/>
                <a:gd name="T54" fmla="*/ 21 w 387"/>
                <a:gd name="T55" fmla="*/ 97 h 354"/>
                <a:gd name="T56" fmla="*/ 33 w 387"/>
                <a:gd name="T57" fmla="*/ 78 h 354"/>
                <a:gd name="T58" fmla="*/ 66 w 387"/>
                <a:gd name="T59" fmla="*/ 248 h 354"/>
                <a:gd name="T60" fmla="*/ 2 w 387"/>
                <a:gd name="T61" fmla="*/ 84 h 354"/>
                <a:gd name="T62" fmla="*/ 14 w 387"/>
                <a:gd name="T63" fmla="*/ 65 h 354"/>
                <a:gd name="T64" fmla="*/ 330 w 387"/>
                <a:gd name="T65" fmla="*/ 2 h 354"/>
                <a:gd name="T66" fmla="*/ 348 w 387"/>
                <a:gd name="T67" fmla="*/ 14 h 354"/>
                <a:gd name="T68" fmla="*/ 385 w 387"/>
                <a:gd name="T69" fmla="*/ 180 h 354"/>
                <a:gd name="T70" fmla="*/ 375 w 387"/>
                <a:gd name="T71" fmla="*/ 198 h 354"/>
                <a:gd name="T72" fmla="*/ 338 w 387"/>
                <a:gd name="T73" fmla="*/ 212 h 354"/>
                <a:gd name="T74" fmla="*/ 335 w 387"/>
                <a:gd name="T75" fmla="*/ 213 h 354"/>
                <a:gd name="T76" fmla="*/ 308 w 387"/>
                <a:gd name="T77" fmla="*/ 216 h 354"/>
                <a:gd name="T78" fmla="*/ 315 w 387"/>
                <a:gd name="T79" fmla="*/ 214 h 354"/>
                <a:gd name="T80" fmla="*/ 295 w 387"/>
                <a:gd name="T81" fmla="*/ 227 h 354"/>
                <a:gd name="T82" fmla="*/ 281 w 387"/>
                <a:gd name="T83" fmla="*/ 229 h 354"/>
                <a:gd name="T84" fmla="*/ 270 w 387"/>
                <a:gd name="T85" fmla="*/ 225 h 354"/>
                <a:gd name="T86" fmla="*/ 290 w 387"/>
                <a:gd name="T87" fmla="*/ 215 h 354"/>
                <a:gd name="T88" fmla="*/ 284 w 387"/>
                <a:gd name="T89" fmla="*/ 233 h 354"/>
                <a:gd name="T90" fmla="*/ 273 w 387"/>
                <a:gd name="T91" fmla="*/ 243 h 354"/>
                <a:gd name="T92" fmla="*/ 180 w 387"/>
                <a:gd name="T93" fmla="*/ 266 h 354"/>
                <a:gd name="T94" fmla="*/ 167 w 387"/>
                <a:gd name="T95" fmla="*/ 264 h 354"/>
                <a:gd name="T96" fmla="*/ 153 w 387"/>
                <a:gd name="T97" fmla="*/ 254 h 354"/>
                <a:gd name="T98" fmla="*/ 176 w 387"/>
                <a:gd name="T99" fmla="*/ 249 h 354"/>
                <a:gd name="T100" fmla="*/ 153 w 387"/>
                <a:gd name="T101" fmla="*/ 290 h 354"/>
                <a:gd name="T102" fmla="*/ 149 w 387"/>
                <a:gd name="T103" fmla="*/ 294 h 354"/>
                <a:gd name="T104" fmla="*/ 83 w 387"/>
                <a:gd name="T105" fmla="*/ 343 h 354"/>
                <a:gd name="T106" fmla="*/ 78 w 387"/>
                <a:gd name="T107" fmla="*/ 345 h 354"/>
                <a:gd name="T108" fmla="*/ 51 w 387"/>
                <a:gd name="T109" fmla="*/ 353 h 354"/>
                <a:gd name="T110" fmla="*/ 37 w 387"/>
                <a:gd name="T111" fmla="*/ 350 h 354"/>
                <a:gd name="T112" fmla="*/ 30 w 387"/>
                <a:gd name="T113" fmla="*/ 337 h 354"/>
                <a:gd name="T114" fmla="*/ 34 w 387"/>
                <a:gd name="T115" fmla="*/ 250 h 354"/>
                <a:gd name="T116" fmla="*/ 35 w 387"/>
                <a:gd name="T117" fmla="*/ 254 h 354"/>
                <a:gd name="T118" fmla="*/ 2 w 387"/>
                <a:gd name="T119" fmla="*/ 8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7" h="354">
                  <a:moveTo>
                    <a:pt x="66" y="248"/>
                  </a:moveTo>
                  <a:cubicBezTo>
                    <a:pt x="66" y="249"/>
                    <a:pt x="66" y="250"/>
                    <a:pt x="66" y="251"/>
                  </a:cubicBezTo>
                  <a:lnTo>
                    <a:pt x="62" y="338"/>
                  </a:lnTo>
                  <a:lnTo>
                    <a:pt x="42" y="322"/>
                  </a:lnTo>
                  <a:lnTo>
                    <a:pt x="69" y="314"/>
                  </a:lnTo>
                  <a:lnTo>
                    <a:pt x="64" y="317"/>
                  </a:lnTo>
                  <a:lnTo>
                    <a:pt x="130" y="269"/>
                  </a:lnTo>
                  <a:lnTo>
                    <a:pt x="125" y="274"/>
                  </a:lnTo>
                  <a:lnTo>
                    <a:pt x="149" y="233"/>
                  </a:lnTo>
                  <a:cubicBezTo>
                    <a:pt x="151" y="229"/>
                    <a:pt x="155" y="226"/>
                    <a:pt x="159" y="225"/>
                  </a:cubicBezTo>
                  <a:cubicBezTo>
                    <a:pt x="164" y="224"/>
                    <a:pt x="168" y="225"/>
                    <a:pt x="172" y="228"/>
                  </a:cubicBezTo>
                  <a:lnTo>
                    <a:pt x="185" y="238"/>
                  </a:lnTo>
                  <a:lnTo>
                    <a:pt x="172" y="235"/>
                  </a:lnTo>
                  <a:lnTo>
                    <a:pt x="265" y="212"/>
                  </a:lnTo>
                  <a:lnTo>
                    <a:pt x="254" y="223"/>
                  </a:lnTo>
                  <a:lnTo>
                    <a:pt x="260" y="205"/>
                  </a:lnTo>
                  <a:cubicBezTo>
                    <a:pt x="262" y="197"/>
                    <a:pt x="271" y="192"/>
                    <a:pt x="280" y="195"/>
                  </a:cubicBezTo>
                  <a:lnTo>
                    <a:pt x="291" y="199"/>
                  </a:lnTo>
                  <a:lnTo>
                    <a:pt x="277" y="201"/>
                  </a:lnTo>
                  <a:lnTo>
                    <a:pt x="296" y="187"/>
                  </a:lnTo>
                  <a:cubicBezTo>
                    <a:pt x="299" y="186"/>
                    <a:pt x="301" y="185"/>
                    <a:pt x="303" y="185"/>
                  </a:cubicBezTo>
                  <a:lnTo>
                    <a:pt x="330" y="181"/>
                  </a:lnTo>
                  <a:lnTo>
                    <a:pt x="327" y="182"/>
                  </a:lnTo>
                  <a:lnTo>
                    <a:pt x="364" y="168"/>
                  </a:lnTo>
                  <a:lnTo>
                    <a:pt x="354" y="187"/>
                  </a:lnTo>
                  <a:lnTo>
                    <a:pt x="317" y="21"/>
                  </a:lnTo>
                  <a:lnTo>
                    <a:pt x="336" y="33"/>
                  </a:lnTo>
                  <a:lnTo>
                    <a:pt x="21" y="97"/>
                  </a:lnTo>
                  <a:lnTo>
                    <a:pt x="33" y="78"/>
                  </a:lnTo>
                  <a:lnTo>
                    <a:pt x="66" y="248"/>
                  </a:lnTo>
                  <a:close/>
                  <a:moveTo>
                    <a:pt x="2" y="84"/>
                  </a:moveTo>
                  <a:cubicBezTo>
                    <a:pt x="0" y="75"/>
                    <a:pt x="6" y="67"/>
                    <a:pt x="14" y="65"/>
                  </a:cubicBezTo>
                  <a:lnTo>
                    <a:pt x="330" y="2"/>
                  </a:lnTo>
                  <a:cubicBezTo>
                    <a:pt x="338" y="0"/>
                    <a:pt x="346" y="5"/>
                    <a:pt x="348" y="14"/>
                  </a:cubicBezTo>
                  <a:lnTo>
                    <a:pt x="385" y="180"/>
                  </a:lnTo>
                  <a:cubicBezTo>
                    <a:pt x="387" y="188"/>
                    <a:pt x="382" y="196"/>
                    <a:pt x="375" y="198"/>
                  </a:cubicBezTo>
                  <a:lnTo>
                    <a:pt x="338" y="212"/>
                  </a:lnTo>
                  <a:cubicBezTo>
                    <a:pt x="337" y="212"/>
                    <a:pt x="336" y="212"/>
                    <a:pt x="335" y="213"/>
                  </a:cubicBezTo>
                  <a:lnTo>
                    <a:pt x="308" y="216"/>
                  </a:lnTo>
                  <a:lnTo>
                    <a:pt x="315" y="214"/>
                  </a:lnTo>
                  <a:lnTo>
                    <a:pt x="295" y="227"/>
                  </a:lnTo>
                  <a:cubicBezTo>
                    <a:pt x="291" y="230"/>
                    <a:pt x="286" y="231"/>
                    <a:pt x="281" y="229"/>
                  </a:cubicBezTo>
                  <a:lnTo>
                    <a:pt x="270" y="225"/>
                  </a:lnTo>
                  <a:lnTo>
                    <a:pt x="290" y="215"/>
                  </a:lnTo>
                  <a:lnTo>
                    <a:pt x="284" y="233"/>
                  </a:lnTo>
                  <a:cubicBezTo>
                    <a:pt x="282" y="238"/>
                    <a:pt x="278" y="242"/>
                    <a:pt x="273" y="243"/>
                  </a:cubicBezTo>
                  <a:lnTo>
                    <a:pt x="180" y="266"/>
                  </a:lnTo>
                  <a:cubicBezTo>
                    <a:pt x="175" y="267"/>
                    <a:pt x="171" y="266"/>
                    <a:pt x="167" y="264"/>
                  </a:cubicBezTo>
                  <a:lnTo>
                    <a:pt x="153" y="254"/>
                  </a:lnTo>
                  <a:lnTo>
                    <a:pt x="176" y="249"/>
                  </a:lnTo>
                  <a:lnTo>
                    <a:pt x="153" y="290"/>
                  </a:lnTo>
                  <a:cubicBezTo>
                    <a:pt x="152" y="291"/>
                    <a:pt x="151" y="293"/>
                    <a:pt x="149" y="294"/>
                  </a:cubicBezTo>
                  <a:lnTo>
                    <a:pt x="83" y="343"/>
                  </a:lnTo>
                  <a:cubicBezTo>
                    <a:pt x="81" y="344"/>
                    <a:pt x="80" y="345"/>
                    <a:pt x="78" y="345"/>
                  </a:cubicBezTo>
                  <a:lnTo>
                    <a:pt x="51" y="353"/>
                  </a:lnTo>
                  <a:cubicBezTo>
                    <a:pt x="46" y="354"/>
                    <a:pt x="41" y="353"/>
                    <a:pt x="37" y="350"/>
                  </a:cubicBezTo>
                  <a:cubicBezTo>
                    <a:pt x="33" y="347"/>
                    <a:pt x="30" y="342"/>
                    <a:pt x="30" y="337"/>
                  </a:cubicBezTo>
                  <a:lnTo>
                    <a:pt x="34" y="250"/>
                  </a:lnTo>
                  <a:lnTo>
                    <a:pt x="35" y="254"/>
                  </a:lnTo>
                  <a:lnTo>
                    <a:pt x="2" y="84"/>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0" name="Freeform 75"/>
            <p:cNvSpPr>
              <a:spLocks/>
            </p:cNvSpPr>
            <p:nvPr/>
          </p:nvSpPr>
          <p:spPr bwMode="auto">
            <a:xfrm>
              <a:off x="7796213" y="4384676"/>
              <a:ext cx="363538" cy="427038"/>
            </a:xfrm>
            <a:custGeom>
              <a:avLst/>
              <a:gdLst>
                <a:gd name="T0" fmla="*/ 0 w 229"/>
                <a:gd name="T1" fmla="*/ 49 h 269"/>
                <a:gd name="T2" fmla="*/ 20 w 229"/>
                <a:gd name="T3" fmla="*/ 235 h 269"/>
                <a:gd name="T4" fmla="*/ 48 w 229"/>
                <a:gd name="T5" fmla="*/ 240 h 269"/>
                <a:gd name="T6" fmla="*/ 82 w 229"/>
                <a:gd name="T7" fmla="*/ 260 h 269"/>
                <a:gd name="T8" fmla="*/ 107 w 229"/>
                <a:gd name="T9" fmla="*/ 259 h 269"/>
                <a:gd name="T10" fmla="*/ 118 w 229"/>
                <a:gd name="T11" fmla="*/ 252 h 269"/>
                <a:gd name="T12" fmla="*/ 145 w 229"/>
                <a:gd name="T13" fmla="*/ 269 h 269"/>
                <a:gd name="T14" fmla="*/ 161 w 229"/>
                <a:gd name="T15" fmla="*/ 254 h 269"/>
                <a:gd name="T16" fmla="*/ 165 w 229"/>
                <a:gd name="T17" fmla="*/ 224 h 269"/>
                <a:gd name="T18" fmla="*/ 176 w 229"/>
                <a:gd name="T19" fmla="*/ 231 h 269"/>
                <a:gd name="T20" fmla="*/ 182 w 229"/>
                <a:gd name="T21" fmla="*/ 206 h 269"/>
                <a:gd name="T22" fmla="*/ 220 w 229"/>
                <a:gd name="T23" fmla="*/ 170 h 269"/>
                <a:gd name="T24" fmla="*/ 225 w 229"/>
                <a:gd name="T25" fmla="*/ 114 h 269"/>
                <a:gd name="T26" fmla="*/ 222 w 229"/>
                <a:gd name="T27" fmla="*/ 100 h 269"/>
                <a:gd name="T28" fmla="*/ 229 w 229"/>
                <a:gd name="T29" fmla="*/ 94 h 269"/>
                <a:gd name="T30" fmla="*/ 214 w 229"/>
                <a:gd name="T31" fmla="*/ 0 h 269"/>
                <a:gd name="T32" fmla="*/ 176 w 229"/>
                <a:gd name="T33" fmla="*/ 20 h 269"/>
                <a:gd name="T34" fmla="*/ 156 w 229"/>
                <a:gd name="T35" fmla="*/ 42 h 269"/>
                <a:gd name="T36" fmla="*/ 141 w 229"/>
                <a:gd name="T37" fmla="*/ 44 h 269"/>
                <a:gd name="T38" fmla="*/ 120 w 229"/>
                <a:gd name="T39" fmla="*/ 56 h 269"/>
                <a:gd name="T40" fmla="*/ 70 w 229"/>
                <a:gd name="T41" fmla="*/ 38 h 269"/>
                <a:gd name="T42" fmla="*/ 0 w 229"/>
                <a:gd name="T43" fmla="*/ 4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9" h="269">
                  <a:moveTo>
                    <a:pt x="0" y="49"/>
                  </a:moveTo>
                  <a:lnTo>
                    <a:pt x="20" y="235"/>
                  </a:lnTo>
                  <a:lnTo>
                    <a:pt x="48" y="240"/>
                  </a:lnTo>
                  <a:lnTo>
                    <a:pt x="82" y="260"/>
                  </a:lnTo>
                  <a:lnTo>
                    <a:pt x="107" y="259"/>
                  </a:lnTo>
                  <a:lnTo>
                    <a:pt x="118" y="252"/>
                  </a:lnTo>
                  <a:lnTo>
                    <a:pt x="145" y="269"/>
                  </a:lnTo>
                  <a:lnTo>
                    <a:pt x="161" y="254"/>
                  </a:lnTo>
                  <a:lnTo>
                    <a:pt x="165" y="224"/>
                  </a:lnTo>
                  <a:lnTo>
                    <a:pt x="176" y="231"/>
                  </a:lnTo>
                  <a:lnTo>
                    <a:pt x="182" y="206"/>
                  </a:lnTo>
                  <a:lnTo>
                    <a:pt x="220" y="170"/>
                  </a:lnTo>
                  <a:lnTo>
                    <a:pt x="225" y="114"/>
                  </a:lnTo>
                  <a:lnTo>
                    <a:pt x="222" y="100"/>
                  </a:lnTo>
                  <a:lnTo>
                    <a:pt x="229" y="94"/>
                  </a:lnTo>
                  <a:lnTo>
                    <a:pt x="214" y="0"/>
                  </a:lnTo>
                  <a:lnTo>
                    <a:pt x="176" y="20"/>
                  </a:lnTo>
                  <a:lnTo>
                    <a:pt x="156" y="42"/>
                  </a:lnTo>
                  <a:lnTo>
                    <a:pt x="141" y="44"/>
                  </a:lnTo>
                  <a:lnTo>
                    <a:pt x="120" y="56"/>
                  </a:lnTo>
                  <a:lnTo>
                    <a:pt x="70" y="38"/>
                  </a:lnTo>
                  <a:lnTo>
                    <a:pt x="0" y="4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1" name="Freeform 76"/>
            <p:cNvSpPr>
              <a:spLocks noEditPoints="1"/>
            </p:cNvSpPr>
            <p:nvPr/>
          </p:nvSpPr>
          <p:spPr bwMode="auto">
            <a:xfrm>
              <a:off x="7789863" y="4376738"/>
              <a:ext cx="377825" cy="444500"/>
            </a:xfrm>
            <a:custGeom>
              <a:avLst/>
              <a:gdLst>
                <a:gd name="T0" fmla="*/ 32 w 881"/>
                <a:gd name="T1" fmla="*/ 177 h 930"/>
                <a:gd name="T2" fmla="*/ 89 w 881"/>
                <a:gd name="T3" fmla="*/ 783 h 930"/>
                <a:gd name="T4" fmla="*/ 201 w 881"/>
                <a:gd name="T5" fmla="*/ 800 h 930"/>
                <a:gd name="T6" fmla="*/ 318 w 881"/>
                <a:gd name="T7" fmla="*/ 866 h 930"/>
                <a:gd name="T8" fmla="*/ 403 w 881"/>
                <a:gd name="T9" fmla="*/ 867 h 930"/>
                <a:gd name="T10" fmla="*/ 461 w 881"/>
                <a:gd name="T11" fmla="*/ 840 h 930"/>
                <a:gd name="T12" fmla="*/ 541 w 881"/>
                <a:gd name="T13" fmla="*/ 900 h 930"/>
                <a:gd name="T14" fmla="*/ 596 w 881"/>
                <a:gd name="T15" fmla="*/ 861 h 930"/>
                <a:gd name="T16" fmla="*/ 618 w 881"/>
                <a:gd name="T17" fmla="*/ 747 h 930"/>
                <a:gd name="T18" fmla="*/ 675 w 881"/>
                <a:gd name="T19" fmla="*/ 770 h 930"/>
                <a:gd name="T20" fmla="*/ 673 w 881"/>
                <a:gd name="T21" fmla="*/ 697 h 930"/>
                <a:gd name="T22" fmla="*/ 818 w 881"/>
                <a:gd name="T23" fmla="*/ 570 h 930"/>
                <a:gd name="T24" fmla="*/ 833 w 881"/>
                <a:gd name="T25" fmla="*/ 394 h 930"/>
                <a:gd name="T26" fmla="*/ 821 w 881"/>
                <a:gd name="T27" fmla="*/ 355 h 930"/>
                <a:gd name="T28" fmla="*/ 855 w 881"/>
                <a:gd name="T29" fmla="*/ 317 h 930"/>
                <a:gd name="T30" fmla="*/ 794 w 881"/>
                <a:gd name="T31" fmla="*/ 19 h 930"/>
                <a:gd name="T32" fmla="*/ 674 w 881"/>
                <a:gd name="T33" fmla="*/ 97 h 930"/>
                <a:gd name="T34" fmla="*/ 603 w 881"/>
                <a:gd name="T35" fmla="*/ 169 h 930"/>
                <a:gd name="T36" fmla="*/ 539 w 881"/>
                <a:gd name="T37" fmla="*/ 178 h 930"/>
                <a:gd name="T38" fmla="*/ 468 w 881"/>
                <a:gd name="T39" fmla="*/ 217 h 930"/>
                <a:gd name="T40" fmla="*/ 268 w 881"/>
                <a:gd name="T41" fmla="*/ 158 h 930"/>
                <a:gd name="T42" fmla="*/ 19 w 881"/>
                <a:gd name="T43" fmla="*/ 195 h 930"/>
                <a:gd name="T44" fmla="*/ 277 w 881"/>
                <a:gd name="T45" fmla="*/ 128 h 930"/>
                <a:gd name="T46" fmla="*/ 453 w 881"/>
                <a:gd name="T47" fmla="*/ 189 h 930"/>
                <a:gd name="T48" fmla="*/ 537 w 881"/>
                <a:gd name="T49" fmla="*/ 146 h 930"/>
                <a:gd name="T50" fmla="*/ 580 w 881"/>
                <a:gd name="T51" fmla="*/ 147 h 930"/>
                <a:gd name="T52" fmla="*/ 660 w 881"/>
                <a:gd name="T53" fmla="*/ 68 h 930"/>
                <a:gd name="T54" fmla="*/ 817 w 881"/>
                <a:gd name="T55" fmla="*/ 2 h 930"/>
                <a:gd name="T56" fmla="*/ 880 w 881"/>
                <a:gd name="T57" fmla="*/ 327 h 930"/>
                <a:gd name="T58" fmla="*/ 845 w 881"/>
                <a:gd name="T59" fmla="*/ 363 h 930"/>
                <a:gd name="T60" fmla="*/ 865 w 881"/>
                <a:gd name="T61" fmla="*/ 391 h 930"/>
                <a:gd name="T62" fmla="*/ 844 w 881"/>
                <a:gd name="T63" fmla="*/ 584 h 930"/>
                <a:gd name="T64" fmla="*/ 698 w 881"/>
                <a:gd name="T65" fmla="*/ 713 h 930"/>
                <a:gd name="T66" fmla="*/ 683 w 881"/>
                <a:gd name="T67" fmla="*/ 788 h 930"/>
                <a:gd name="T68" fmla="*/ 660 w 881"/>
                <a:gd name="T69" fmla="*/ 798 h 930"/>
                <a:gd name="T70" fmla="*/ 641 w 881"/>
                <a:gd name="T71" fmla="*/ 764 h 930"/>
                <a:gd name="T72" fmla="*/ 622 w 881"/>
                <a:gd name="T73" fmla="*/ 876 h 930"/>
                <a:gd name="T74" fmla="*/ 543 w 881"/>
                <a:gd name="T75" fmla="*/ 926 h 930"/>
                <a:gd name="T76" fmla="*/ 461 w 881"/>
                <a:gd name="T77" fmla="*/ 868 h 930"/>
                <a:gd name="T78" fmla="*/ 411 w 881"/>
                <a:gd name="T79" fmla="*/ 896 h 930"/>
                <a:gd name="T80" fmla="*/ 310 w 881"/>
                <a:gd name="T81" fmla="*/ 896 h 930"/>
                <a:gd name="T82" fmla="*/ 191 w 881"/>
                <a:gd name="T83" fmla="*/ 830 h 930"/>
                <a:gd name="T84" fmla="*/ 71 w 881"/>
                <a:gd name="T85" fmla="*/ 801 h 930"/>
                <a:gd name="T86" fmla="*/ 14 w 881"/>
                <a:gd name="T87" fmla="*/ 163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1" h="930">
                  <a:moveTo>
                    <a:pt x="19" y="195"/>
                  </a:moveTo>
                  <a:lnTo>
                    <a:pt x="32" y="177"/>
                  </a:lnTo>
                  <a:lnTo>
                    <a:pt x="103" y="797"/>
                  </a:lnTo>
                  <a:lnTo>
                    <a:pt x="89" y="783"/>
                  </a:lnTo>
                  <a:lnTo>
                    <a:pt x="195" y="799"/>
                  </a:lnTo>
                  <a:cubicBezTo>
                    <a:pt x="197" y="799"/>
                    <a:pt x="199" y="799"/>
                    <a:pt x="201" y="800"/>
                  </a:cubicBezTo>
                  <a:lnTo>
                    <a:pt x="326" y="868"/>
                  </a:lnTo>
                  <a:lnTo>
                    <a:pt x="318" y="866"/>
                  </a:lnTo>
                  <a:lnTo>
                    <a:pt x="411" y="864"/>
                  </a:lnTo>
                  <a:lnTo>
                    <a:pt x="403" y="867"/>
                  </a:lnTo>
                  <a:lnTo>
                    <a:pt x="444" y="840"/>
                  </a:lnTo>
                  <a:cubicBezTo>
                    <a:pt x="449" y="837"/>
                    <a:pt x="456" y="837"/>
                    <a:pt x="461" y="840"/>
                  </a:cubicBezTo>
                  <a:lnTo>
                    <a:pt x="560" y="899"/>
                  </a:lnTo>
                  <a:lnTo>
                    <a:pt x="541" y="900"/>
                  </a:lnTo>
                  <a:lnTo>
                    <a:pt x="602" y="851"/>
                  </a:lnTo>
                  <a:lnTo>
                    <a:pt x="596" y="861"/>
                  </a:lnTo>
                  <a:lnTo>
                    <a:pt x="610" y="759"/>
                  </a:lnTo>
                  <a:cubicBezTo>
                    <a:pt x="610" y="754"/>
                    <a:pt x="613" y="750"/>
                    <a:pt x="618" y="747"/>
                  </a:cubicBezTo>
                  <a:cubicBezTo>
                    <a:pt x="623" y="745"/>
                    <a:pt x="628" y="745"/>
                    <a:pt x="633" y="747"/>
                  </a:cubicBezTo>
                  <a:lnTo>
                    <a:pt x="675" y="770"/>
                  </a:lnTo>
                  <a:lnTo>
                    <a:pt x="652" y="780"/>
                  </a:lnTo>
                  <a:lnTo>
                    <a:pt x="673" y="697"/>
                  </a:lnTo>
                  <a:cubicBezTo>
                    <a:pt x="673" y="694"/>
                    <a:pt x="675" y="691"/>
                    <a:pt x="678" y="689"/>
                  </a:cubicBezTo>
                  <a:lnTo>
                    <a:pt x="818" y="570"/>
                  </a:lnTo>
                  <a:lnTo>
                    <a:pt x="813" y="581"/>
                  </a:lnTo>
                  <a:lnTo>
                    <a:pt x="833" y="394"/>
                  </a:lnTo>
                  <a:lnTo>
                    <a:pt x="834" y="400"/>
                  </a:lnTo>
                  <a:lnTo>
                    <a:pt x="821" y="355"/>
                  </a:lnTo>
                  <a:cubicBezTo>
                    <a:pt x="819" y="348"/>
                    <a:pt x="821" y="341"/>
                    <a:pt x="827" y="337"/>
                  </a:cubicBezTo>
                  <a:lnTo>
                    <a:pt x="855" y="317"/>
                  </a:lnTo>
                  <a:lnTo>
                    <a:pt x="849" y="332"/>
                  </a:lnTo>
                  <a:lnTo>
                    <a:pt x="794" y="19"/>
                  </a:lnTo>
                  <a:lnTo>
                    <a:pt x="816" y="31"/>
                  </a:lnTo>
                  <a:lnTo>
                    <a:pt x="674" y="97"/>
                  </a:lnTo>
                  <a:lnTo>
                    <a:pt x="678" y="94"/>
                  </a:lnTo>
                  <a:lnTo>
                    <a:pt x="603" y="169"/>
                  </a:lnTo>
                  <a:cubicBezTo>
                    <a:pt x="600" y="172"/>
                    <a:pt x="596" y="174"/>
                    <a:pt x="592" y="174"/>
                  </a:cubicBezTo>
                  <a:lnTo>
                    <a:pt x="539" y="178"/>
                  </a:lnTo>
                  <a:lnTo>
                    <a:pt x="546" y="176"/>
                  </a:lnTo>
                  <a:lnTo>
                    <a:pt x="468" y="217"/>
                  </a:lnTo>
                  <a:cubicBezTo>
                    <a:pt x="464" y="219"/>
                    <a:pt x="460" y="220"/>
                    <a:pt x="455" y="218"/>
                  </a:cubicBezTo>
                  <a:lnTo>
                    <a:pt x="268" y="158"/>
                  </a:lnTo>
                  <a:lnTo>
                    <a:pt x="275" y="159"/>
                  </a:lnTo>
                  <a:lnTo>
                    <a:pt x="19" y="195"/>
                  </a:lnTo>
                  <a:close/>
                  <a:moveTo>
                    <a:pt x="270" y="127"/>
                  </a:moveTo>
                  <a:cubicBezTo>
                    <a:pt x="273" y="127"/>
                    <a:pt x="275" y="127"/>
                    <a:pt x="277" y="128"/>
                  </a:cubicBezTo>
                  <a:lnTo>
                    <a:pt x="465" y="188"/>
                  </a:lnTo>
                  <a:lnTo>
                    <a:pt x="453" y="189"/>
                  </a:lnTo>
                  <a:lnTo>
                    <a:pt x="531" y="148"/>
                  </a:lnTo>
                  <a:cubicBezTo>
                    <a:pt x="533" y="147"/>
                    <a:pt x="535" y="146"/>
                    <a:pt x="537" y="146"/>
                  </a:cubicBezTo>
                  <a:lnTo>
                    <a:pt x="590" y="142"/>
                  </a:lnTo>
                  <a:lnTo>
                    <a:pt x="580" y="147"/>
                  </a:lnTo>
                  <a:lnTo>
                    <a:pt x="656" y="71"/>
                  </a:lnTo>
                  <a:cubicBezTo>
                    <a:pt x="657" y="70"/>
                    <a:pt x="659" y="69"/>
                    <a:pt x="660" y="68"/>
                  </a:cubicBezTo>
                  <a:lnTo>
                    <a:pt x="803" y="2"/>
                  </a:lnTo>
                  <a:cubicBezTo>
                    <a:pt x="807" y="0"/>
                    <a:pt x="812" y="0"/>
                    <a:pt x="817" y="2"/>
                  </a:cubicBezTo>
                  <a:cubicBezTo>
                    <a:pt x="821" y="5"/>
                    <a:pt x="824" y="9"/>
                    <a:pt x="825" y="14"/>
                  </a:cubicBezTo>
                  <a:lnTo>
                    <a:pt x="880" y="327"/>
                  </a:lnTo>
                  <a:cubicBezTo>
                    <a:pt x="881" y="333"/>
                    <a:pt x="879" y="339"/>
                    <a:pt x="874" y="343"/>
                  </a:cubicBezTo>
                  <a:lnTo>
                    <a:pt x="845" y="363"/>
                  </a:lnTo>
                  <a:lnTo>
                    <a:pt x="851" y="346"/>
                  </a:lnTo>
                  <a:lnTo>
                    <a:pt x="865" y="391"/>
                  </a:lnTo>
                  <a:cubicBezTo>
                    <a:pt x="865" y="393"/>
                    <a:pt x="865" y="395"/>
                    <a:pt x="865" y="397"/>
                  </a:cubicBezTo>
                  <a:lnTo>
                    <a:pt x="844" y="584"/>
                  </a:lnTo>
                  <a:cubicBezTo>
                    <a:pt x="844" y="588"/>
                    <a:pt x="842" y="592"/>
                    <a:pt x="839" y="595"/>
                  </a:cubicBezTo>
                  <a:lnTo>
                    <a:pt x="698" y="713"/>
                  </a:lnTo>
                  <a:lnTo>
                    <a:pt x="704" y="705"/>
                  </a:lnTo>
                  <a:lnTo>
                    <a:pt x="683" y="788"/>
                  </a:lnTo>
                  <a:cubicBezTo>
                    <a:pt x="681" y="793"/>
                    <a:pt x="678" y="797"/>
                    <a:pt x="674" y="799"/>
                  </a:cubicBezTo>
                  <a:cubicBezTo>
                    <a:pt x="669" y="801"/>
                    <a:pt x="664" y="801"/>
                    <a:pt x="660" y="798"/>
                  </a:cubicBezTo>
                  <a:lnTo>
                    <a:pt x="618" y="776"/>
                  </a:lnTo>
                  <a:lnTo>
                    <a:pt x="641" y="764"/>
                  </a:lnTo>
                  <a:lnTo>
                    <a:pt x="628" y="865"/>
                  </a:lnTo>
                  <a:cubicBezTo>
                    <a:pt x="627" y="870"/>
                    <a:pt x="625" y="873"/>
                    <a:pt x="622" y="876"/>
                  </a:cubicBezTo>
                  <a:lnTo>
                    <a:pt x="561" y="925"/>
                  </a:lnTo>
                  <a:cubicBezTo>
                    <a:pt x="556" y="929"/>
                    <a:pt x="549" y="930"/>
                    <a:pt x="543" y="926"/>
                  </a:cubicBezTo>
                  <a:lnTo>
                    <a:pt x="445" y="868"/>
                  </a:lnTo>
                  <a:lnTo>
                    <a:pt x="461" y="868"/>
                  </a:lnTo>
                  <a:lnTo>
                    <a:pt x="420" y="894"/>
                  </a:lnTo>
                  <a:cubicBezTo>
                    <a:pt x="417" y="895"/>
                    <a:pt x="414" y="896"/>
                    <a:pt x="411" y="896"/>
                  </a:cubicBezTo>
                  <a:lnTo>
                    <a:pt x="318" y="898"/>
                  </a:lnTo>
                  <a:cubicBezTo>
                    <a:pt x="316" y="898"/>
                    <a:pt x="313" y="898"/>
                    <a:pt x="310" y="896"/>
                  </a:cubicBezTo>
                  <a:lnTo>
                    <a:pt x="185" y="828"/>
                  </a:lnTo>
                  <a:lnTo>
                    <a:pt x="191" y="830"/>
                  </a:lnTo>
                  <a:lnTo>
                    <a:pt x="84" y="815"/>
                  </a:lnTo>
                  <a:cubicBezTo>
                    <a:pt x="77" y="814"/>
                    <a:pt x="72" y="808"/>
                    <a:pt x="71" y="801"/>
                  </a:cubicBezTo>
                  <a:lnTo>
                    <a:pt x="1" y="180"/>
                  </a:lnTo>
                  <a:cubicBezTo>
                    <a:pt x="0" y="172"/>
                    <a:pt x="6" y="164"/>
                    <a:pt x="14" y="163"/>
                  </a:cubicBezTo>
                  <a:lnTo>
                    <a:pt x="270" y="12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2" name="Freeform 77"/>
            <p:cNvSpPr>
              <a:spLocks/>
            </p:cNvSpPr>
            <p:nvPr/>
          </p:nvSpPr>
          <p:spPr bwMode="auto">
            <a:xfrm>
              <a:off x="8188325" y="3925888"/>
              <a:ext cx="512763" cy="481013"/>
            </a:xfrm>
            <a:custGeom>
              <a:avLst/>
              <a:gdLst>
                <a:gd name="T0" fmla="*/ 10 w 323"/>
                <a:gd name="T1" fmla="*/ 279 h 303"/>
                <a:gd name="T2" fmla="*/ 221 w 323"/>
                <a:gd name="T3" fmla="*/ 237 h 303"/>
                <a:gd name="T4" fmla="*/ 244 w 323"/>
                <a:gd name="T5" fmla="*/ 262 h 303"/>
                <a:gd name="T6" fmla="*/ 264 w 323"/>
                <a:gd name="T7" fmla="*/ 274 h 303"/>
                <a:gd name="T8" fmla="*/ 312 w 323"/>
                <a:gd name="T9" fmla="*/ 291 h 303"/>
                <a:gd name="T10" fmla="*/ 315 w 323"/>
                <a:gd name="T11" fmla="*/ 303 h 303"/>
                <a:gd name="T12" fmla="*/ 322 w 323"/>
                <a:gd name="T13" fmla="*/ 286 h 303"/>
                <a:gd name="T14" fmla="*/ 323 w 323"/>
                <a:gd name="T15" fmla="*/ 259 h 303"/>
                <a:gd name="T16" fmla="*/ 315 w 323"/>
                <a:gd name="T17" fmla="*/ 210 h 303"/>
                <a:gd name="T18" fmla="*/ 315 w 323"/>
                <a:gd name="T19" fmla="*/ 161 h 303"/>
                <a:gd name="T20" fmla="*/ 292 w 323"/>
                <a:gd name="T21" fmla="*/ 86 h 303"/>
                <a:gd name="T22" fmla="*/ 288 w 323"/>
                <a:gd name="T23" fmla="*/ 53 h 303"/>
                <a:gd name="T24" fmla="*/ 274 w 323"/>
                <a:gd name="T25" fmla="*/ 0 h 303"/>
                <a:gd name="T26" fmla="*/ 205 w 323"/>
                <a:gd name="T27" fmla="*/ 18 h 303"/>
                <a:gd name="T28" fmla="*/ 168 w 323"/>
                <a:gd name="T29" fmla="*/ 61 h 303"/>
                <a:gd name="T30" fmla="*/ 165 w 323"/>
                <a:gd name="T31" fmla="*/ 73 h 303"/>
                <a:gd name="T32" fmla="*/ 144 w 323"/>
                <a:gd name="T33" fmla="*/ 97 h 303"/>
                <a:gd name="T34" fmla="*/ 149 w 323"/>
                <a:gd name="T35" fmla="*/ 107 h 303"/>
                <a:gd name="T36" fmla="*/ 155 w 323"/>
                <a:gd name="T37" fmla="*/ 114 h 303"/>
                <a:gd name="T38" fmla="*/ 152 w 323"/>
                <a:gd name="T39" fmla="*/ 116 h 303"/>
                <a:gd name="T40" fmla="*/ 158 w 323"/>
                <a:gd name="T41" fmla="*/ 127 h 303"/>
                <a:gd name="T42" fmla="*/ 158 w 323"/>
                <a:gd name="T43" fmla="*/ 136 h 303"/>
                <a:gd name="T44" fmla="*/ 137 w 323"/>
                <a:gd name="T45" fmla="*/ 157 h 303"/>
                <a:gd name="T46" fmla="*/ 107 w 323"/>
                <a:gd name="T47" fmla="*/ 166 h 303"/>
                <a:gd name="T48" fmla="*/ 98 w 323"/>
                <a:gd name="T49" fmla="*/ 172 h 303"/>
                <a:gd name="T50" fmla="*/ 87 w 323"/>
                <a:gd name="T51" fmla="*/ 167 h 303"/>
                <a:gd name="T52" fmla="*/ 52 w 323"/>
                <a:gd name="T53" fmla="*/ 171 h 303"/>
                <a:gd name="T54" fmla="*/ 26 w 323"/>
                <a:gd name="T55" fmla="*/ 183 h 303"/>
                <a:gd name="T56" fmla="*/ 26 w 323"/>
                <a:gd name="T57" fmla="*/ 196 h 303"/>
                <a:gd name="T58" fmla="*/ 31 w 323"/>
                <a:gd name="T59" fmla="*/ 205 h 303"/>
                <a:gd name="T60" fmla="*/ 34 w 323"/>
                <a:gd name="T61" fmla="*/ 205 h 303"/>
                <a:gd name="T62" fmla="*/ 39 w 323"/>
                <a:gd name="T63" fmla="*/ 218 h 303"/>
                <a:gd name="T64" fmla="*/ 32 w 323"/>
                <a:gd name="T65" fmla="*/ 222 h 303"/>
                <a:gd name="T66" fmla="*/ 29 w 323"/>
                <a:gd name="T67" fmla="*/ 234 h 303"/>
                <a:gd name="T68" fmla="*/ 0 w 323"/>
                <a:gd name="T69" fmla="*/ 262 h 303"/>
                <a:gd name="T70" fmla="*/ 10 w 323"/>
                <a:gd name="T71" fmla="*/ 279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3" h="303">
                  <a:moveTo>
                    <a:pt x="10" y="279"/>
                  </a:moveTo>
                  <a:lnTo>
                    <a:pt x="221" y="237"/>
                  </a:lnTo>
                  <a:lnTo>
                    <a:pt x="244" y="262"/>
                  </a:lnTo>
                  <a:lnTo>
                    <a:pt x="264" y="274"/>
                  </a:lnTo>
                  <a:lnTo>
                    <a:pt x="312" y="291"/>
                  </a:lnTo>
                  <a:lnTo>
                    <a:pt x="315" y="303"/>
                  </a:lnTo>
                  <a:lnTo>
                    <a:pt x="322" y="286"/>
                  </a:lnTo>
                  <a:lnTo>
                    <a:pt x="323" y="259"/>
                  </a:lnTo>
                  <a:lnTo>
                    <a:pt x="315" y="210"/>
                  </a:lnTo>
                  <a:lnTo>
                    <a:pt x="315" y="161"/>
                  </a:lnTo>
                  <a:lnTo>
                    <a:pt x="292" y="86"/>
                  </a:lnTo>
                  <a:lnTo>
                    <a:pt x="288" y="53"/>
                  </a:lnTo>
                  <a:lnTo>
                    <a:pt x="274" y="0"/>
                  </a:lnTo>
                  <a:lnTo>
                    <a:pt x="205" y="18"/>
                  </a:lnTo>
                  <a:lnTo>
                    <a:pt x="168" y="61"/>
                  </a:lnTo>
                  <a:lnTo>
                    <a:pt x="165" y="73"/>
                  </a:lnTo>
                  <a:lnTo>
                    <a:pt x="144" y="97"/>
                  </a:lnTo>
                  <a:lnTo>
                    <a:pt x="149" y="107"/>
                  </a:lnTo>
                  <a:lnTo>
                    <a:pt x="155" y="114"/>
                  </a:lnTo>
                  <a:lnTo>
                    <a:pt x="152" y="116"/>
                  </a:lnTo>
                  <a:lnTo>
                    <a:pt x="158" y="127"/>
                  </a:lnTo>
                  <a:lnTo>
                    <a:pt x="158" y="136"/>
                  </a:lnTo>
                  <a:lnTo>
                    <a:pt x="137" y="157"/>
                  </a:lnTo>
                  <a:lnTo>
                    <a:pt x="107" y="166"/>
                  </a:lnTo>
                  <a:lnTo>
                    <a:pt x="98" y="172"/>
                  </a:lnTo>
                  <a:lnTo>
                    <a:pt x="87" y="167"/>
                  </a:lnTo>
                  <a:lnTo>
                    <a:pt x="52" y="171"/>
                  </a:lnTo>
                  <a:lnTo>
                    <a:pt x="26" y="183"/>
                  </a:lnTo>
                  <a:lnTo>
                    <a:pt x="26" y="196"/>
                  </a:lnTo>
                  <a:lnTo>
                    <a:pt x="31" y="205"/>
                  </a:lnTo>
                  <a:lnTo>
                    <a:pt x="34" y="205"/>
                  </a:lnTo>
                  <a:lnTo>
                    <a:pt x="39" y="218"/>
                  </a:lnTo>
                  <a:lnTo>
                    <a:pt x="32" y="222"/>
                  </a:lnTo>
                  <a:lnTo>
                    <a:pt x="29" y="234"/>
                  </a:lnTo>
                  <a:lnTo>
                    <a:pt x="0" y="262"/>
                  </a:lnTo>
                  <a:lnTo>
                    <a:pt x="10" y="279"/>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3" name="Freeform 78"/>
            <p:cNvSpPr>
              <a:spLocks noEditPoints="1"/>
            </p:cNvSpPr>
            <p:nvPr/>
          </p:nvSpPr>
          <p:spPr bwMode="auto">
            <a:xfrm>
              <a:off x="8180388" y="3917951"/>
              <a:ext cx="528638" cy="496888"/>
            </a:xfrm>
            <a:custGeom>
              <a:avLst/>
              <a:gdLst>
                <a:gd name="T0" fmla="*/ 836 w 1233"/>
                <a:gd name="T1" fmla="*/ 789 h 1042"/>
                <a:gd name="T2" fmla="*/ 929 w 1233"/>
                <a:gd name="T3" fmla="*/ 875 h 1042"/>
                <a:gd name="T4" fmla="*/ 1189 w 1233"/>
                <a:gd name="T5" fmla="*/ 979 h 1042"/>
                <a:gd name="T6" fmla="*/ 1199 w 1233"/>
                <a:gd name="T7" fmla="*/ 960 h 1042"/>
                <a:gd name="T8" fmla="*/ 1202 w 1233"/>
                <a:gd name="T9" fmla="*/ 883 h 1042"/>
                <a:gd name="T10" fmla="*/ 1171 w 1233"/>
                <a:gd name="T11" fmla="*/ 551 h 1042"/>
                <a:gd name="T12" fmla="*/ 1086 w 1233"/>
                <a:gd name="T13" fmla="*/ 304 h 1042"/>
                <a:gd name="T14" fmla="*/ 1018 w 1233"/>
                <a:gd name="T15" fmla="*/ 22 h 1042"/>
                <a:gd name="T16" fmla="*/ 791 w 1233"/>
                <a:gd name="T17" fmla="*/ 87 h 1042"/>
                <a:gd name="T18" fmla="*/ 647 w 1233"/>
                <a:gd name="T19" fmla="*/ 265 h 1042"/>
                <a:gd name="T20" fmla="*/ 566 w 1233"/>
                <a:gd name="T21" fmla="*/ 332 h 1042"/>
                <a:gd name="T22" fmla="*/ 604 w 1233"/>
                <a:gd name="T23" fmla="*/ 386 h 1042"/>
                <a:gd name="T24" fmla="*/ 588 w 1233"/>
                <a:gd name="T25" fmla="*/ 416 h 1042"/>
                <a:gd name="T26" fmla="*/ 619 w 1233"/>
                <a:gd name="T27" fmla="*/ 437 h 1042"/>
                <a:gd name="T28" fmla="*/ 538 w 1233"/>
                <a:gd name="T29" fmla="*/ 551 h 1042"/>
                <a:gd name="T30" fmla="*/ 423 w 1233"/>
                <a:gd name="T31" fmla="*/ 581 h 1042"/>
                <a:gd name="T32" fmla="*/ 335 w 1233"/>
                <a:gd name="T33" fmla="*/ 588 h 1042"/>
                <a:gd name="T34" fmla="*/ 219 w 1233"/>
                <a:gd name="T35" fmla="*/ 599 h 1042"/>
                <a:gd name="T36" fmla="*/ 132 w 1233"/>
                <a:gd name="T37" fmla="*/ 669 h 1042"/>
                <a:gd name="T38" fmla="*/ 135 w 1233"/>
                <a:gd name="T39" fmla="*/ 682 h 1042"/>
                <a:gd name="T40" fmla="*/ 178 w 1233"/>
                <a:gd name="T41" fmla="*/ 735 h 1042"/>
                <a:gd name="T42" fmla="*/ 154 w 1233"/>
                <a:gd name="T43" fmla="*/ 761 h 1042"/>
                <a:gd name="T44" fmla="*/ 28 w 1233"/>
                <a:gd name="T45" fmla="*/ 902 h 1042"/>
                <a:gd name="T46" fmla="*/ 5 w 1233"/>
                <a:gd name="T47" fmla="*/ 899 h 1042"/>
                <a:gd name="T48" fmla="*/ 112 w 1233"/>
                <a:gd name="T49" fmla="*/ 789 h 1042"/>
                <a:gd name="T50" fmla="*/ 155 w 1233"/>
                <a:gd name="T51" fmla="*/ 727 h 1042"/>
                <a:gd name="T52" fmla="*/ 146 w 1233"/>
                <a:gd name="T53" fmla="*/ 714 h 1042"/>
                <a:gd name="T54" fmla="*/ 103 w 1233"/>
                <a:gd name="T55" fmla="*/ 678 h 1042"/>
                <a:gd name="T56" fmla="*/ 110 w 1233"/>
                <a:gd name="T57" fmla="*/ 609 h 1042"/>
                <a:gd name="T58" fmla="*/ 338 w 1233"/>
                <a:gd name="T59" fmla="*/ 557 h 1042"/>
                <a:gd name="T60" fmla="*/ 374 w 1233"/>
                <a:gd name="T61" fmla="*/ 575 h 1042"/>
                <a:gd name="T62" fmla="*/ 524 w 1233"/>
                <a:gd name="T63" fmla="*/ 524 h 1042"/>
                <a:gd name="T64" fmla="*/ 589 w 1233"/>
                <a:gd name="T65" fmla="*/ 469 h 1042"/>
                <a:gd name="T66" fmla="*/ 567 w 1233"/>
                <a:gd name="T67" fmla="*/ 410 h 1042"/>
                <a:gd name="T68" fmla="*/ 585 w 1233"/>
                <a:gd name="T69" fmla="*/ 382 h 1042"/>
                <a:gd name="T70" fmla="*/ 557 w 1233"/>
                <a:gd name="T71" fmla="*/ 380 h 1042"/>
                <a:gd name="T72" fmla="*/ 620 w 1233"/>
                <a:gd name="T73" fmla="*/ 249 h 1042"/>
                <a:gd name="T74" fmla="*/ 631 w 1233"/>
                <a:gd name="T75" fmla="*/ 208 h 1042"/>
                <a:gd name="T76" fmla="*/ 1030 w 1233"/>
                <a:gd name="T77" fmla="*/ 2 h 1042"/>
                <a:gd name="T78" fmla="*/ 1103 w 1233"/>
                <a:gd name="T79" fmla="*/ 190 h 1042"/>
                <a:gd name="T80" fmla="*/ 1202 w 1233"/>
                <a:gd name="T81" fmla="*/ 545 h 1042"/>
                <a:gd name="T82" fmla="*/ 1203 w 1233"/>
                <a:gd name="T83" fmla="*/ 712 h 1042"/>
                <a:gd name="T84" fmla="*/ 1230 w 1233"/>
                <a:gd name="T85" fmla="*/ 968 h 1042"/>
                <a:gd name="T86" fmla="*/ 1186 w 1233"/>
                <a:gd name="T87" fmla="*/ 1041 h 1042"/>
                <a:gd name="T88" fmla="*/ 1169 w 1233"/>
                <a:gd name="T89" fmla="*/ 999 h 1042"/>
                <a:gd name="T90" fmla="*/ 910 w 1233"/>
                <a:gd name="T91" fmla="*/ 901 h 1042"/>
                <a:gd name="T92" fmla="*/ 60 w 1233"/>
                <a:gd name="T93" fmla="*/ 96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33" h="1042">
                  <a:moveTo>
                    <a:pt x="70" y="935"/>
                  </a:moveTo>
                  <a:lnTo>
                    <a:pt x="54" y="929"/>
                  </a:lnTo>
                  <a:lnTo>
                    <a:pt x="836" y="789"/>
                  </a:lnTo>
                  <a:cubicBezTo>
                    <a:pt x="841" y="788"/>
                    <a:pt x="846" y="790"/>
                    <a:pt x="850" y="794"/>
                  </a:cubicBezTo>
                  <a:lnTo>
                    <a:pt x="933" y="879"/>
                  </a:lnTo>
                  <a:lnTo>
                    <a:pt x="929" y="875"/>
                  </a:lnTo>
                  <a:lnTo>
                    <a:pt x="1006" y="913"/>
                  </a:lnTo>
                  <a:lnTo>
                    <a:pt x="1179" y="969"/>
                  </a:lnTo>
                  <a:cubicBezTo>
                    <a:pt x="1184" y="970"/>
                    <a:pt x="1188" y="974"/>
                    <a:pt x="1189" y="979"/>
                  </a:cubicBezTo>
                  <a:lnTo>
                    <a:pt x="1202" y="1021"/>
                  </a:lnTo>
                  <a:lnTo>
                    <a:pt x="1173" y="1019"/>
                  </a:lnTo>
                  <a:lnTo>
                    <a:pt x="1199" y="960"/>
                  </a:lnTo>
                  <a:lnTo>
                    <a:pt x="1198" y="966"/>
                  </a:lnTo>
                  <a:lnTo>
                    <a:pt x="1201" y="880"/>
                  </a:lnTo>
                  <a:lnTo>
                    <a:pt x="1202" y="883"/>
                  </a:lnTo>
                  <a:lnTo>
                    <a:pt x="1171" y="717"/>
                  </a:lnTo>
                  <a:cubicBezTo>
                    <a:pt x="1171" y="717"/>
                    <a:pt x="1171" y="716"/>
                    <a:pt x="1171" y="715"/>
                  </a:cubicBezTo>
                  <a:lnTo>
                    <a:pt x="1171" y="551"/>
                  </a:lnTo>
                  <a:lnTo>
                    <a:pt x="1172" y="556"/>
                  </a:lnTo>
                  <a:lnTo>
                    <a:pt x="1087" y="307"/>
                  </a:lnTo>
                  <a:cubicBezTo>
                    <a:pt x="1086" y="306"/>
                    <a:pt x="1086" y="305"/>
                    <a:pt x="1086" y="304"/>
                  </a:cubicBezTo>
                  <a:lnTo>
                    <a:pt x="1071" y="195"/>
                  </a:lnTo>
                  <a:lnTo>
                    <a:pt x="1071" y="197"/>
                  </a:lnTo>
                  <a:lnTo>
                    <a:pt x="1018" y="22"/>
                  </a:lnTo>
                  <a:lnTo>
                    <a:pt x="1037" y="33"/>
                  </a:lnTo>
                  <a:lnTo>
                    <a:pt x="783" y="91"/>
                  </a:lnTo>
                  <a:lnTo>
                    <a:pt x="791" y="87"/>
                  </a:lnTo>
                  <a:lnTo>
                    <a:pt x="655" y="230"/>
                  </a:lnTo>
                  <a:lnTo>
                    <a:pt x="658" y="223"/>
                  </a:lnTo>
                  <a:lnTo>
                    <a:pt x="647" y="265"/>
                  </a:lnTo>
                  <a:cubicBezTo>
                    <a:pt x="646" y="267"/>
                    <a:pt x="645" y="270"/>
                    <a:pt x="643" y="272"/>
                  </a:cubicBezTo>
                  <a:lnTo>
                    <a:pt x="563" y="351"/>
                  </a:lnTo>
                  <a:lnTo>
                    <a:pt x="566" y="332"/>
                  </a:lnTo>
                  <a:lnTo>
                    <a:pt x="585" y="364"/>
                  </a:lnTo>
                  <a:lnTo>
                    <a:pt x="583" y="361"/>
                  </a:lnTo>
                  <a:lnTo>
                    <a:pt x="604" y="386"/>
                  </a:lnTo>
                  <a:cubicBezTo>
                    <a:pt x="607" y="390"/>
                    <a:pt x="609" y="395"/>
                    <a:pt x="608" y="399"/>
                  </a:cubicBezTo>
                  <a:cubicBezTo>
                    <a:pt x="607" y="404"/>
                    <a:pt x="603" y="408"/>
                    <a:pt x="599" y="411"/>
                  </a:cubicBezTo>
                  <a:lnTo>
                    <a:pt x="588" y="416"/>
                  </a:lnTo>
                  <a:lnTo>
                    <a:pt x="594" y="393"/>
                  </a:lnTo>
                  <a:lnTo>
                    <a:pt x="617" y="429"/>
                  </a:lnTo>
                  <a:cubicBezTo>
                    <a:pt x="618" y="431"/>
                    <a:pt x="619" y="434"/>
                    <a:pt x="619" y="437"/>
                  </a:cubicBezTo>
                  <a:lnTo>
                    <a:pt x="621" y="467"/>
                  </a:lnTo>
                  <a:cubicBezTo>
                    <a:pt x="621" y="472"/>
                    <a:pt x="620" y="476"/>
                    <a:pt x="616" y="480"/>
                  </a:cubicBezTo>
                  <a:lnTo>
                    <a:pt x="538" y="551"/>
                  </a:lnTo>
                  <a:cubicBezTo>
                    <a:pt x="536" y="553"/>
                    <a:pt x="534" y="554"/>
                    <a:pt x="531" y="555"/>
                  </a:cubicBezTo>
                  <a:lnTo>
                    <a:pt x="418" y="583"/>
                  </a:lnTo>
                  <a:lnTo>
                    <a:pt x="423" y="581"/>
                  </a:lnTo>
                  <a:lnTo>
                    <a:pt x="392" y="602"/>
                  </a:lnTo>
                  <a:cubicBezTo>
                    <a:pt x="388" y="604"/>
                    <a:pt x="383" y="605"/>
                    <a:pt x="378" y="603"/>
                  </a:cubicBezTo>
                  <a:lnTo>
                    <a:pt x="335" y="588"/>
                  </a:lnTo>
                  <a:lnTo>
                    <a:pt x="341" y="589"/>
                  </a:lnTo>
                  <a:lnTo>
                    <a:pt x="214" y="601"/>
                  </a:lnTo>
                  <a:lnTo>
                    <a:pt x="219" y="599"/>
                  </a:lnTo>
                  <a:lnTo>
                    <a:pt x="122" y="639"/>
                  </a:lnTo>
                  <a:lnTo>
                    <a:pt x="132" y="624"/>
                  </a:lnTo>
                  <a:lnTo>
                    <a:pt x="132" y="669"/>
                  </a:lnTo>
                  <a:lnTo>
                    <a:pt x="129" y="660"/>
                  </a:lnTo>
                  <a:lnTo>
                    <a:pt x="148" y="689"/>
                  </a:lnTo>
                  <a:lnTo>
                    <a:pt x="135" y="682"/>
                  </a:lnTo>
                  <a:lnTo>
                    <a:pt x="146" y="682"/>
                  </a:lnTo>
                  <a:cubicBezTo>
                    <a:pt x="153" y="682"/>
                    <a:pt x="159" y="686"/>
                    <a:pt x="161" y="692"/>
                  </a:cubicBezTo>
                  <a:lnTo>
                    <a:pt x="178" y="735"/>
                  </a:lnTo>
                  <a:cubicBezTo>
                    <a:pt x="181" y="742"/>
                    <a:pt x="178" y="751"/>
                    <a:pt x="172" y="755"/>
                  </a:cubicBezTo>
                  <a:lnTo>
                    <a:pt x="147" y="770"/>
                  </a:lnTo>
                  <a:lnTo>
                    <a:pt x="154" y="761"/>
                  </a:lnTo>
                  <a:lnTo>
                    <a:pt x="143" y="798"/>
                  </a:lnTo>
                  <a:cubicBezTo>
                    <a:pt x="142" y="801"/>
                    <a:pt x="140" y="804"/>
                    <a:pt x="138" y="806"/>
                  </a:cubicBezTo>
                  <a:lnTo>
                    <a:pt x="28" y="902"/>
                  </a:lnTo>
                  <a:lnTo>
                    <a:pt x="30" y="880"/>
                  </a:lnTo>
                  <a:lnTo>
                    <a:pt x="70" y="935"/>
                  </a:lnTo>
                  <a:close/>
                  <a:moveTo>
                    <a:pt x="5" y="899"/>
                  </a:moveTo>
                  <a:cubicBezTo>
                    <a:pt x="0" y="893"/>
                    <a:pt x="1" y="883"/>
                    <a:pt x="7" y="878"/>
                  </a:cubicBezTo>
                  <a:lnTo>
                    <a:pt x="117" y="782"/>
                  </a:lnTo>
                  <a:lnTo>
                    <a:pt x="112" y="789"/>
                  </a:lnTo>
                  <a:lnTo>
                    <a:pt x="123" y="751"/>
                  </a:lnTo>
                  <a:cubicBezTo>
                    <a:pt x="125" y="748"/>
                    <a:pt x="127" y="744"/>
                    <a:pt x="130" y="742"/>
                  </a:cubicBezTo>
                  <a:lnTo>
                    <a:pt x="155" y="727"/>
                  </a:lnTo>
                  <a:lnTo>
                    <a:pt x="149" y="747"/>
                  </a:lnTo>
                  <a:lnTo>
                    <a:pt x="131" y="703"/>
                  </a:lnTo>
                  <a:lnTo>
                    <a:pt x="146" y="714"/>
                  </a:lnTo>
                  <a:lnTo>
                    <a:pt x="135" y="714"/>
                  </a:lnTo>
                  <a:cubicBezTo>
                    <a:pt x="130" y="714"/>
                    <a:pt x="125" y="711"/>
                    <a:pt x="122" y="707"/>
                  </a:cubicBezTo>
                  <a:lnTo>
                    <a:pt x="103" y="678"/>
                  </a:lnTo>
                  <a:cubicBezTo>
                    <a:pt x="101" y="676"/>
                    <a:pt x="100" y="673"/>
                    <a:pt x="100" y="669"/>
                  </a:cubicBezTo>
                  <a:lnTo>
                    <a:pt x="100" y="624"/>
                  </a:lnTo>
                  <a:cubicBezTo>
                    <a:pt x="100" y="618"/>
                    <a:pt x="104" y="612"/>
                    <a:pt x="110" y="609"/>
                  </a:cubicBezTo>
                  <a:lnTo>
                    <a:pt x="207" y="570"/>
                  </a:lnTo>
                  <a:cubicBezTo>
                    <a:pt x="208" y="569"/>
                    <a:pt x="210" y="569"/>
                    <a:pt x="211" y="569"/>
                  </a:cubicBezTo>
                  <a:lnTo>
                    <a:pt x="338" y="557"/>
                  </a:lnTo>
                  <a:cubicBezTo>
                    <a:pt x="341" y="557"/>
                    <a:pt x="343" y="557"/>
                    <a:pt x="345" y="558"/>
                  </a:cubicBezTo>
                  <a:lnTo>
                    <a:pt x="389" y="573"/>
                  </a:lnTo>
                  <a:lnTo>
                    <a:pt x="374" y="575"/>
                  </a:lnTo>
                  <a:lnTo>
                    <a:pt x="405" y="554"/>
                  </a:lnTo>
                  <a:cubicBezTo>
                    <a:pt x="406" y="553"/>
                    <a:pt x="408" y="553"/>
                    <a:pt x="410" y="552"/>
                  </a:cubicBezTo>
                  <a:lnTo>
                    <a:pt x="524" y="524"/>
                  </a:lnTo>
                  <a:lnTo>
                    <a:pt x="517" y="528"/>
                  </a:lnTo>
                  <a:lnTo>
                    <a:pt x="594" y="456"/>
                  </a:lnTo>
                  <a:lnTo>
                    <a:pt x="589" y="469"/>
                  </a:lnTo>
                  <a:lnTo>
                    <a:pt x="587" y="439"/>
                  </a:lnTo>
                  <a:lnTo>
                    <a:pt x="590" y="446"/>
                  </a:lnTo>
                  <a:lnTo>
                    <a:pt x="567" y="410"/>
                  </a:lnTo>
                  <a:cubicBezTo>
                    <a:pt x="565" y="407"/>
                    <a:pt x="564" y="402"/>
                    <a:pt x="565" y="398"/>
                  </a:cubicBezTo>
                  <a:cubicBezTo>
                    <a:pt x="566" y="393"/>
                    <a:pt x="569" y="390"/>
                    <a:pt x="573" y="387"/>
                  </a:cubicBezTo>
                  <a:lnTo>
                    <a:pt x="585" y="382"/>
                  </a:lnTo>
                  <a:lnTo>
                    <a:pt x="580" y="407"/>
                  </a:lnTo>
                  <a:lnTo>
                    <a:pt x="559" y="382"/>
                  </a:lnTo>
                  <a:cubicBezTo>
                    <a:pt x="558" y="381"/>
                    <a:pt x="558" y="381"/>
                    <a:pt x="557" y="380"/>
                  </a:cubicBezTo>
                  <a:lnTo>
                    <a:pt x="538" y="348"/>
                  </a:lnTo>
                  <a:cubicBezTo>
                    <a:pt x="535" y="341"/>
                    <a:pt x="536" y="333"/>
                    <a:pt x="541" y="328"/>
                  </a:cubicBezTo>
                  <a:lnTo>
                    <a:pt x="620" y="249"/>
                  </a:lnTo>
                  <a:lnTo>
                    <a:pt x="616" y="256"/>
                  </a:lnTo>
                  <a:lnTo>
                    <a:pt x="628" y="215"/>
                  </a:lnTo>
                  <a:cubicBezTo>
                    <a:pt x="628" y="212"/>
                    <a:pt x="630" y="210"/>
                    <a:pt x="631" y="208"/>
                  </a:cubicBezTo>
                  <a:lnTo>
                    <a:pt x="768" y="65"/>
                  </a:lnTo>
                  <a:cubicBezTo>
                    <a:pt x="770" y="63"/>
                    <a:pt x="773" y="61"/>
                    <a:pt x="776" y="60"/>
                  </a:cubicBezTo>
                  <a:lnTo>
                    <a:pt x="1030" y="2"/>
                  </a:lnTo>
                  <a:cubicBezTo>
                    <a:pt x="1038" y="0"/>
                    <a:pt x="1046" y="5"/>
                    <a:pt x="1049" y="13"/>
                  </a:cubicBezTo>
                  <a:lnTo>
                    <a:pt x="1102" y="188"/>
                  </a:lnTo>
                  <a:cubicBezTo>
                    <a:pt x="1102" y="189"/>
                    <a:pt x="1102" y="190"/>
                    <a:pt x="1103" y="190"/>
                  </a:cubicBezTo>
                  <a:lnTo>
                    <a:pt x="1118" y="300"/>
                  </a:lnTo>
                  <a:lnTo>
                    <a:pt x="1117" y="297"/>
                  </a:lnTo>
                  <a:lnTo>
                    <a:pt x="1202" y="545"/>
                  </a:lnTo>
                  <a:cubicBezTo>
                    <a:pt x="1203" y="547"/>
                    <a:pt x="1203" y="549"/>
                    <a:pt x="1203" y="551"/>
                  </a:cubicBezTo>
                  <a:lnTo>
                    <a:pt x="1203" y="715"/>
                  </a:lnTo>
                  <a:lnTo>
                    <a:pt x="1203" y="712"/>
                  </a:lnTo>
                  <a:lnTo>
                    <a:pt x="1233" y="878"/>
                  </a:lnTo>
                  <a:cubicBezTo>
                    <a:pt x="1233" y="879"/>
                    <a:pt x="1233" y="880"/>
                    <a:pt x="1233" y="881"/>
                  </a:cubicBezTo>
                  <a:lnTo>
                    <a:pt x="1230" y="968"/>
                  </a:lnTo>
                  <a:cubicBezTo>
                    <a:pt x="1230" y="970"/>
                    <a:pt x="1229" y="972"/>
                    <a:pt x="1228" y="974"/>
                  </a:cubicBezTo>
                  <a:lnTo>
                    <a:pt x="1202" y="1032"/>
                  </a:lnTo>
                  <a:cubicBezTo>
                    <a:pt x="1199" y="1038"/>
                    <a:pt x="1193" y="1042"/>
                    <a:pt x="1186" y="1041"/>
                  </a:cubicBezTo>
                  <a:cubicBezTo>
                    <a:pt x="1180" y="1041"/>
                    <a:pt x="1174" y="1037"/>
                    <a:pt x="1172" y="1030"/>
                  </a:cubicBezTo>
                  <a:lnTo>
                    <a:pt x="1159" y="989"/>
                  </a:lnTo>
                  <a:lnTo>
                    <a:pt x="1169" y="999"/>
                  </a:lnTo>
                  <a:lnTo>
                    <a:pt x="992" y="942"/>
                  </a:lnTo>
                  <a:lnTo>
                    <a:pt x="915" y="904"/>
                  </a:lnTo>
                  <a:cubicBezTo>
                    <a:pt x="913" y="903"/>
                    <a:pt x="912" y="902"/>
                    <a:pt x="910" y="901"/>
                  </a:cubicBezTo>
                  <a:lnTo>
                    <a:pt x="827" y="816"/>
                  </a:lnTo>
                  <a:lnTo>
                    <a:pt x="841" y="821"/>
                  </a:lnTo>
                  <a:lnTo>
                    <a:pt x="60" y="960"/>
                  </a:lnTo>
                  <a:cubicBezTo>
                    <a:pt x="54" y="961"/>
                    <a:pt x="48" y="959"/>
                    <a:pt x="44" y="954"/>
                  </a:cubicBezTo>
                  <a:lnTo>
                    <a:pt x="5" y="899"/>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4" name="Freeform 79"/>
            <p:cNvSpPr>
              <a:spLocks/>
            </p:cNvSpPr>
            <p:nvPr/>
          </p:nvSpPr>
          <p:spPr bwMode="auto">
            <a:xfrm>
              <a:off x="8023225" y="4537076"/>
              <a:ext cx="390525" cy="404813"/>
            </a:xfrm>
            <a:custGeom>
              <a:avLst/>
              <a:gdLst>
                <a:gd name="T0" fmla="*/ 0 w 246"/>
                <a:gd name="T1" fmla="*/ 176 h 255"/>
                <a:gd name="T2" fmla="*/ 8 w 246"/>
                <a:gd name="T3" fmla="*/ 212 h 255"/>
                <a:gd name="T4" fmla="*/ 41 w 246"/>
                <a:gd name="T5" fmla="*/ 237 h 255"/>
                <a:gd name="T6" fmla="*/ 56 w 246"/>
                <a:gd name="T7" fmla="*/ 255 h 255"/>
                <a:gd name="T8" fmla="*/ 103 w 246"/>
                <a:gd name="T9" fmla="*/ 234 h 255"/>
                <a:gd name="T10" fmla="*/ 123 w 246"/>
                <a:gd name="T11" fmla="*/ 231 h 255"/>
                <a:gd name="T12" fmla="*/ 135 w 246"/>
                <a:gd name="T13" fmla="*/ 216 h 255"/>
                <a:gd name="T14" fmla="*/ 154 w 246"/>
                <a:gd name="T15" fmla="*/ 139 h 255"/>
                <a:gd name="T16" fmla="*/ 173 w 246"/>
                <a:gd name="T17" fmla="*/ 149 h 255"/>
                <a:gd name="T18" fmla="*/ 211 w 246"/>
                <a:gd name="T19" fmla="*/ 66 h 255"/>
                <a:gd name="T20" fmla="*/ 241 w 246"/>
                <a:gd name="T21" fmla="*/ 83 h 255"/>
                <a:gd name="T22" fmla="*/ 246 w 246"/>
                <a:gd name="T23" fmla="*/ 68 h 255"/>
                <a:gd name="T24" fmla="*/ 225 w 246"/>
                <a:gd name="T25" fmla="*/ 50 h 255"/>
                <a:gd name="T26" fmla="*/ 208 w 246"/>
                <a:gd name="T27" fmla="*/ 52 h 255"/>
                <a:gd name="T28" fmla="*/ 202 w 246"/>
                <a:gd name="T29" fmla="*/ 61 h 255"/>
                <a:gd name="T30" fmla="*/ 173 w 246"/>
                <a:gd name="T31" fmla="*/ 71 h 255"/>
                <a:gd name="T32" fmla="*/ 155 w 246"/>
                <a:gd name="T33" fmla="*/ 93 h 255"/>
                <a:gd name="T34" fmla="*/ 149 w 246"/>
                <a:gd name="T35" fmla="*/ 57 h 255"/>
                <a:gd name="T36" fmla="*/ 95 w 246"/>
                <a:gd name="T37" fmla="*/ 66 h 255"/>
                <a:gd name="T38" fmla="*/ 85 w 246"/>
                <a:gd name="T39" fmla="*/ 0 h 255"/>
                <a:gd name="T40" fmla="*/ 77 w 246"/>
                <a:gd name="T41" fmla="*/ 6 h 255"/>
                <a:gd name="T42" fmla="*/ 81 w 246"/>
                <a:gd name="T43" fmla="*/ 19 h 255"/>
                <a:gd name="T44" fmla="*/ 75 w 246"/>
                <a:gd name="T45" fmla="*/ 77 h 255"/>
                <a:gd name="T46" fmla="*/ 36 w 246"/>
                <a:gd name="T47" fmla="*/ 112 h 255"/>
                <a:gd name="T48" fmla="*/ 31 w 246"/>
                <a:gd name="T49" fmla="*/ 137 h 255"/>
                <a:gd name="T50" fmla="*/ 20 w 246"/>
                <a:gd name="T51" fmla="*/ 131 h 255"/>
                <a:gd name="T52" fmla="*/ 16 w 246"/>
                <a:gd name="T53" fmla="*/ 161 h 255"/>
                <a:gd name="T54" fmla="*/ 0 w 246"/>
                <a:gd name="T55" fmla="*/ 17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6" h="255">
                  <a:moveTo>
                    <a:pt x="0" y="176"/>
                  </a:moveTo>
                  <a:lnTo>
                    <a:pt x="8" y="212"/>
                  </a:lnTo>
                  <a:lnTo>
                    <a:pt x="41" y="237"/>
                  </a:lnTo>
                  <a:lnTo>
                    <a:pt x="56" y="255"/>
                  </a:lnTo>
                  <a:lnTo>
                    <a:pt x="103" y="234"/>
                  </a:lnTo>
                  <a:lnTo>
                    <a:pt x="123" y="231"/>
                  </a:lnTo>
                  <a:lnTo>
                    <a:pt x="135" y="216"/>
                  </a:lnTo>
                  <a:lnTo>
                    <a:pt x="154" y="139"/>
                  </a:lnTo>
                  <a:lnTo>
                    <a:pt x="173" y="149"/>
                  </a:lnTo>
                  <a:lnTo>
                    <a:pt x="211" y="66"/>
                  </a:lnTo>
                  <a:lnTo>
                    <a:pt x="241" y="83"/>
                  </a:lnTo>
                  <a:lnTo>
                    <a:pt x="246" y="68"/>
                  </a:lnTo>
                  <a:lnTo>
                    <a:pt x="225" y="50"/>
                  </a:lnTo>
                  <a:lnTo>
                    <a:pt x="208" y="52"/>
                  </a:lnTo>
                  <a:lnTo>
                    <a:pt x="202" y="61"/>
                  </a:lnTo>
                  <a:lnTo>
                    <a:pt x="173" y="71"/>
                  </a:lnTo>
                  <a:lnTo>
                    <a:pt x="155" y="93"/>
                  </a:lnTo>
                  <a:lnTo>
                    <a:pt x="149" y="57"/>
                  </a:lnTo>
                  <a:lnTo>
                    <a:pt x="95" y="66"/>
                  </a:lnTo>
                  <a:lnTo>
                    <a:pt x="85" y="0"/>
                  </a:lnTo>
                  <a:lnTo>
                    <a:pt x="77" y="6"/>
                  </a:lnTo>
                  <a:lnTo>
                    <a:pt x="81" y="19"/>
                  </a:lnTo>
                  <a:lnTo>
                    <a:pt x="75" y="77"/>
                  </a:lnTo>
                  <a:lnTo>
                    <a:pt x="36" y="112"/>
                  </a:lnTo>
                  <a:lnTo>
                    <a:pt x="31" y="137"/>
                  </a:lnTo>
                  <a:lnTo>
                    <a:pt x="20" y="131"/>
                  </a:lnTo>
                  <a:lnTo>
                    <a:pt x="16" y="161"/>
                  </a:lnTo>
                  <a:lnTo>
                    <a:pt x="0" y="176"/>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5" name="Freeform 80"/>
            <p:cNvSpPr>
              <a:spLocks noEditPoints="1"/>
            </p:cNvSpPr>
            <p:nvPr/>
          </p:nvSpPr>
          <p:spPr bwMode="auto">
            <a:xfrm>
              <a:off x="8015288" y="4529138"/>
              <a:ext cx="406400" cy="420688"/>
            </a:xfrm>
            <a:custGeom>
              <a:avLst/>
              <a:gdLst>
                <a:gd name="T0" fmla="*/ 33 w 947"/>
                <a:gd name="T1" fmla="*/ 598 h 882"/>
                <a:gd name="T2" fmla="*/ 57 w 947"/>
                <a:gd name="T3" fmla="*/ 708 h 882"/>
                <a:gd name="T4" fmla="*/ 180 w 947"/>
                <a:gd name="T5" fmla="*/ 793 h 882"/>
                <a:gd name="T6" fmla="*/ 218 w 947"/>
                <a:gd name="T7" fmla="*/ 850 h 882"/>
                <a:gd name="T8" fmla="*/ 396 w 947"/>
                <a:gd name="T9" fmla="*/ 781 h 882"/>
                <a:gd name="T10" fmla="*/ 462 w 947"/>
                <a:gd name="T11" fmla="*/ 775 h 882"/>
                <a:gd name="T12" fmla="*/ 501 w 947"/>
                <a:gd name="T13" fmla="*/ 732 h 882"/>
                <a:gd name="T14" fmla="*/ 580 w 947"/>
                <a:gd name="T15" fmla="*/ 465 h 882"/>
                <a:gd name="T16" fmla="*/ 665 w 947"/>
                <a:gd name="T17" fmla="*/ 497 h 882"/>
                <a:gd name="T18" fmla="*/ 787 w 947"/>
                <a:gd name="T19" fmla="*/ 228 h 882"/>
                <a:gd name="T20" fmla="*/ 918 w 947"/>
                <a:gd name="T21" fmla="*/ 278 h 882"/>
                <a:gd name="T22" fmla="*/ 915 w 947"/>
                <a:gd name="T23" fmla="*/ 237 h 882"/>
                <a:gd name="T24" fmla="*/ 841 w 947"/>
                <a:gd name="T25" fmla="*/ 195 h 882"/>
                <a:gd name="T26" fmla="*/ 790 w 947"/>
                <a:gd name="T27" fmla="*/ 206 h 882"/>
                <a:gd name="T28" fmla="*/ 780 w 947"/>
                <a:gd name="T29" fmla="*/ 230 h 882"/>
                <a:gd name="T30" fmla="*/ 662 w 947"/>
                <a:gd name="T31" fmla="*/ 268 h 882"/>
                <a:gd name="T32" fmla="*/ 603 w 947"/>
                <a:gd name="T33" fmla="*/ 337 h 882"/>
                <a:gd name="T34" fmla="*/ 575 w 947"/>
                <a:gd name="T35" fmla="*/ 329 h 882"/>
                <a:gd name="T36" fmla="*/ 571 w 947"/>
                <a:gd name="T37" fmla="*/ 223 h 882"/>
                <a:gd name="T38" fmla="*/ 355 w 947"/>
                <a:gd name="T39" fmla="*/ 240 h 882"/>
                <a:gd name="T40" fmla="*/ 342 w 947"/>
                <a:gd name="T41" fmla="*/ 30 h 882"/>
                <a:gd name="T42" fmla="*/ 318 w 947"/>
                <a:gd name="T43" fmla="*/ 33 h 882"/>
                <a:gd name="T44" fmla="*/ 332 w 947"/>
                <a:gd name="T45" fmla="*/ 82 h 882"/>
                <a:gd name="T46" fmla="*/ 307 w 947"/>
                <a:gd name="T47" fmla="*/ 284 h 882"/>
                <a:gd name="T48" fmla="*/ 167 w 947"/>
                <a:gd name="T49" fmla="*/ 394 h 882"/>
                <a:gd name="T50" fmla="*/ 139 w 947"/>
                <a:gd name="T51" fmla="*/ 486 h 882"/>
                <a:gd name="T52" fmla="*/ 83 w 947"/>
                <a:gd name="T53" fmla="*/ 465 h 882"/>
                <a:gd name="T54" fmla="*/ 93 w 947"/>
                <a:gd name="T55" fmla="*/ 555 h 882"/>
                <a:gd name="T56" fmla="*/ 28 w 947"/>
                <a:gd name="T57" fmla="*/ 614 h 882"/>
                <a:gd name="T58" fmla="*/ 61 w 947"/>
                <a:gd name="T59" fmla="*/ 551 h 882"/>
                <a:gd name="T60" fmla="*/ 83 w 947"/>
                <a:gd name="T61" fmla="*/ 437 h 882"/>
                <a:gd name="T62" fmla="*/ 139 w 947"/>
                <a:gd name="T63" fmla="*/ 457 h 882"/>
                <a:gd name="T64" fmla="*/ 136 w 947"/>
                <a:gd name="T65" fmla="*/ 387 h 882"/>
                <a:gd name="T66" fmla="*/ 286 w 947"/>
                <a:gd name="T67" fmla="*/ 259 h 882"/>
                <a:gd name="T68" fmla="*/ 300 w 947"/>
                <a:gd name="T69" fmla="*/ 79 h 882"/>
                <a:gd name="T70" fmla="*/ 287 w 947"/>
                <a:gd name="T71" fmla="*/ 42 h 882"/>
                <a:gd name="T72" fmla="*/ 324 w 947"/>
                <a:gd name="T73" fmla="*/ 3 h 882"/>
                <a:gd name="T74" fmla="*/ 349 w 947"/>
                <a:gd name="T75" fmla="*/ 14 h 882"/>
                <a:gd name="T76" fmla="*/ 369 w 947"/>
                <a:gd name="T77" fmla="*/ 222 h 882"/>
                <a:gd name="T78" fmla="*/ 584 w 947"/>
                <a:gd name="T79" fmla="*/ 204 h 882"/>
                <a:gd name="T80" fmla="*/ 579 w 947"/>
                <a:gd name="T81" fmla="*/ 315 h 882"/>
                <a:gd name="T82" fmla="*/ 653 w 947"/>
                <a:gd name="T83" fmla="*/ 237 h 882"/>
                <a:gd name="T84" fmla="*/ 754 w 947"/>
                <a:gd name="T85" fmla="*/ 211 h 882"/>
                <a:gd name="T86" fmla="*/ 786 w 947"/>
                <a:gd name="T87" fmla="*/ 174 h 882"/>
                <a:gd name="T88" fmla="*/ 861 w 947"/>
                <a:gd name="T89" fmla="*/ 170 h 882"/>
                <a:gd name="T90" fmla="*/ 944 w 947"/>
                <a:gd name="T91" fmla="*/ 249 h 882"/>
                <a:gd name="T92" fmla="*/ 916 w 947"/>
                <a:gd name="T93" fmla="*/ 307 h 882"/>
                <a:gd name="T94" fmla="*/ 794 w 947"/>
                <a:gd name="T95" fmla="*/ 250 h 882"/>
                <a:gd name="T96" fmla="*/ 672 w 947"/>
                <a:gd name="T97" fmla="*/ 519 h 882"/>
                <a:gd name="T98" fmla="*/ 581 w 947"/>
                <a:gd name="T99" fmla="*/ 494 h 882"/>
                <a:gd name="T100" fmla="*/ 532 w 947"/>
                <a:gd name="T101" fmla="*/ 740 h 882"/>
                <a:gd name="T102" fmla="*/ 487 w 947"/>
                <a:gd name="T103" fmla="*/ 796 h 882"/>
                <a:gd name="T104" fmla="*/ 400 w 947"/>
                <a:gd name="T105" fmla="*/ 812 h 882"/>
                <a:gd name="T106" fmla="*/ 230 w 947"/>
                <a:gd name="T107" fmla="*/ 879 h 882"/>
                <a:gd name="T108" fmla="*/ 157 w 947"/>
                <a:gd name="T109" fmla="*/ 815 h 882"/>
                <a:gd name="T110" fmla="*/ 39 w 947"/>
                <a:gd name="T111" fmla="*/ 734 h 882"/>
                <a:gd name="T112" fmla="*/ 2 w 947"/>
                <a:gd name="T113" fmla="*/ 606 h 882"/>
                <a:gd name="T114" fmla="*/ 67 w 947"/>
                <a:gd name="T115" fmla="*/ 541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47" h="882">
                  <a:moveTo>
                    <a:pt x="28" y="614"/>
                  </a:moveTo>
                  <a:lnTo>
                    <a:pt x="33" y="598"/>
                  </a:lnTo>
                  <a:lnTo>
                    <a:pt x="64" y="717"/>
                  </a:lnTo>
                  <a:lnTo>
                    <a:pt x="57" y="708"/>
                  </a:lnTo>
                  <a:lnTo>
                    <a:pt x="178" y="791"/>
                  </a:lnTo>
                  <a:cubicBezTo>
                    <a:pt x="179" y="792"/>
                    <a:pt x="179" y="792"/>
                    <a:pt x="180" y="793"/>
                  </a:cubicBezTo>
                  <a:lnTo>
                    <a:pt x="236" y="854"/>
                  </a:lnTo>
                  <a:lnTo>
                    <a:pt x="218" y="850"/>
                  </a:lnTo>
                  <a:lnTo>
                    <a:pt x="392" y="782"/>
                  </a:lnTo>
                  <a:cubicBezTo>
                    <a:pt x="393" y="781"/>
                    <a:pt x="394" y="781"/>
                    <a:pt x="396" y="781"/>
                  </a:cubicBezTo>
                  <a:lnTo>
                    <a:pt x="472" y="769"/>
                  </a:lnTo>
                  <a:lnTo>
                    <a:pt x="462" y="775"/>
                  </a:lnTo>
                  <a:lnTo>
                    <a:pt x="504" y="726"/>
                  </a:lnTo>
                  <a:lnTo>
                    <a:pt x="501" y="732"/>
                  </a:lnTo>
                  <a:lnTo>
                    <a:pt x="572" y="475"/>
                  </a:lnTo>
                  <a:cubicBezTo>
                    <a:pt x="573" y="470"/>
                    <a:pt x="576" y="467"/>
                    <a:pt x="580" y="465"/>
                  </a:cubicBezTo>
                  <a:cubicBezTo>
                    <a:pt x="585" y="463"/>
                    <a:pt x="590" y="463"/>
                    <a:pt x="594" y="465"/>
                  </a:cubicBezTo>
                  <a:lnTo>
                    <a:pt x="665" y="497"/>
                  </a:lnTo>
                  <a:lnTo>
                    <a:pt x="644" y="504"/>
                  </a:lnTo>
                  <a:lnTo>
                    <a:pt x="787" y="228"/>
                  </a:lnTo>
                  <a:cubicBezTo>
                    <a:pt x="791" y="220"/>
                    <a:pt x="801" y="217"/>
                    <a:pt x="809" y="221"/>
                  </a:cubicBezTo>
                  <a:lnTo>
                    <a:pt x="918" y="278"/>
                  </a:lnTo>
                  <a:lnTo>
                    <a:pt x="895" y="286"/>
                  </a:lnTo>
                  <a:lnTo>
                    <a:pt x="915" y="237"/>
                  </a:lnTo>
                  <a:lnTo>
                    <a:pt x="920" y="256"/>
                  </a:lnTo>
                  <a:lnTo>
                    <a:pt x="841" y="195"/>
                  </a:lnTo>
                  <a:lnTo>
                    <a:pt x="853" y="199"/>
                  </a:lnTo>
                  <a:lnTo>
                    <a:pt x="790" y="206"/>
                  </a:lnTo>
                  <a:lnTo>
                    <a:pt x="801" y="199"/>
                  </a:lnTo>
                  <a:lnTo>
                    <a:pt x="780" y="230"/>
                  </a:lnTo>
                  <a:cubicBezTo>
                    <a:pt x="778" y="233"/>
                    <a:pt x="775" y="235"/>
                    <a:pt x="771" y="236"/>
                  </a:cubicBezTo>
                  <a:lnTo>
                    <a:pt x="662" y="268"/>
                  </a:lnTo>
                  <a:lnTo>
                    <a:pt x="670" y="263"/>
                  </a:lnTo>
                  <a:lnTo>
                    <a:pt x="603" y="337"/>
                  </a:lnTo>
                  <a:cubicBezTo>
                    <a:pt x="599" y="341"/>
                    <a:pt x="593" y="343"/>
                    <a:pt x="587" y="342"/>
                  </a:cubicBezTo>
                  <a:cubicBezTo>
                    <a:pt x="581" y="340"/>
                    <a:pt x="576" y="335"/>
                    <a:pt x="575" y="329"/>
                  </a:cubicBezTo>
                  <a:lnTo>
                    <a:pt x="552" y="210"/>
                  </a:lnTo>
                  <a:lnTo>
                    <a:pt x="571" y="223"/>
                  </a:lnTo>
                  <a:lnTo>
                    <a:pt x="374" y="253"/>
                  </a:lnTo>
                  <a:cubicBezTo>
                    <a:pt x="365" y="255"/>
                    <a:pt x="357" y="249"/>
                    <a:pt x="355" y="240"/>
                  </a:cubicBezTo>
                  <a:lnTo>
                    <a:pt x="317" y="19"/>
                  </a:lnTo>
                  <a:lnTo>
                    <a:pt x="342" y="30"/>
                  </a:lnTo>
                  <a:lnTo>
                    <a:pt x="311" y="50"/>
                  </a:lnTo>
                  <a:lnTo>
                    <a:pt x="318" y="33"/>
                  </a:lnTo>
                  <a:lnTo>
                    <a:pt x="331" y="76"/>
                  </a:lnTo>
                  <a:cubicBezTo>
                    <a:pt x="332" y="78"/>
                    <a:pt x="332" y="80"/>
                    <a:pt x="332" y="82"/>
                  </a:cubicBezTo>
                  <a:lnTo>
                    <a:pt x="313" y="273"/>
                  </a:lnTo>
                  <a:cubicBezTo>
                    <a:pt x="312" y="277"/>
                    <a:pt x="310" y="281"/>
                    <a:pt x="307" y="284"/>
                  </a:cubicBezTo>
                  <a:lnTo>
                    <a:pt x="161" y="403"/>
                  </a:lnTo>
                  <a:lnTo>
                    <a:pt x="167" y="394"/>
                  </a:lnTo>
                  <a:lnTo>
                    <a:pt x="148" y="475"/>
                  </a:lnTo>
                  <a:cubicBezTo>
                    <a:pt x="147" y="480"/>
                    <a:pt x="143" y="484"/>
                    <a:pt x="139" y="486"/>
                  </a:cubicBezTo>
                  <a:cubicBezTo>
                    <a:pt x="135" y="488"/>
                    <a:pt x="129" y="488"/>
                    <a:pt x="125" y="486"/>
                  </a:cubicBezTo>
                  <a:lnTo>
                    <a:pt x="83" y="465"/>
                  </a:lnTo>
                  <a:lnTo>
                    <a:pt x="106" y="453"/>
                  </a:lnTo>
                  <a:lnTo>
                    <a:pt x="93" y="555"/>
                  </a:lnTo>
                  <a:cubicBezTo>
                    <a:pt x="92" y="559"/>
                    <a:pt x="90" y="563"/>
                    <a:pt x="87" y="565"/>
                  </a:cubicBezTo>
                  <a:lnTo>
                    <a:pt x="28" y="614"/>
                  </a:lnTo>
                  <a:close/>
                  <a:moveTo>
                    <a:pt x="67" y="541"/>
                  </a:moveTo>
                  <a:lnTo>
                    <a:pt x="61" y="551"/>
                  </a:lnTo>
                  <a:lnTo>
                    <a:pt x="74" y="449"/>
                  </a:lnTo>
                  <a:cubicBezTo>
                    <a:pt x="75" y="444"/>
                    <a:pt x="78" y="439"/>
                    <a:pt x="83" y="437"/>
                  </a:cubicBezTo>
                  <a:cubicBezTo>
                    <a:pt x="87" y="434"/>
                    <a:pt x="93" y="434"/>
                    <a:pt x="97" y="437"/>
                  </a:cubicBezTo>
                  <a:lnTo>
                    <a:pt x="139" y="457"/>
                  </a:lnTo>
                  <a:lnTo>
                    <a:pt x="117" y="468"/>
                  </a:lnTo>
                  <a:lnTo>
                    <a:pt x="136" y="387"/>
                  </a:lnTo>
                  <a:cubicBezTo>
                    <a:pt x="137" y="383"/>
                    <a:pt x="138" y="380"/>
                    <a:pt x="141" y="378"/>
                  </a:cubicBezTo>
                  <a:lnTo>
                    <a:pt x="286" y="259"/>
                  </a:lnTo>
                  <a:lnTo>
                    <a:pt x="281" y="270"/>
                  </a:lnTo>
                  <a:lnTo>
                    <a:pt x="300" y="79"/>
                  </a:lnTo>
                  <a:lnTo>
                    <a:pt x="300" y="85"/>
                  </a:lnTo>
                  <a:lnTo>
                    <a:pt x="287" y="42"/>
                  </a:lnTo>
                  <a:cubicBezTo>
                    <a:pt x="285" y="35"/>
                    <a:pt x="288" y="28"/>
                    <a:pt x="293" y="24"/>
                  </a:cubicBezTo>
                  <a:lnTo>
                    <a:pt x="324" y="3"/>
                  </a:lnTo>
                  <a:cubicBezTo>
                    <a:pt x="328" y="0"/>
                    <a:pt x="334" y="0"/>
                    <a:pt x="339" y="2"/>
                  </a:cubicBezTo>
                  <a:cubicBezTo>
                    <a:pt x="344" y="4"/>
                    <a:pt x="348" y="8"/>
                    <a:pt x="349" y="14"/>
                  </a:cubicBezTo>
                  <a:lnTo>
                    <a:pt x="387" y="235"/>
                  </a:lnTo>
                  <a:lnTo>
                    <a:pt x="369" y="222"/>
                  </a:lnTo>
                  <a:lnTo>
                    <a:pt x="566" y="191"/>
                  </a:lnTo>
                  <a:cubicBezTo>
                    <a:pt x="574" y="190"/>
                    <a:pt x="582" y="196"/>
                    <a:pt x="584" y="204"/>
                  </a:cubicBezTo>
                  <a:lnTo>
                    <a:pt x="607" y="323"/>
                  </a:lnTo>
                  <a:lnTo>
                    <a:pt x="579" y="315"/>
                  </a:lnTo>
                  <a:lnTo>
                    <a:pt x="646" y="242"/>
                  </a:lnTo>
                  <a:cubicBezTo>
                    <a:pt x="648" y="240"/>
                    <a:pt x="651" y="238"/>
                    <a:pt x="653" y="237"/>
                  </a:cubicBezTo>
                  <a:lnTo>
                    <a:pt x="762" y="205"/>
                  </a:lnTo>
                  <a:lnTo>
                    <a:pt x="754" y="211"/>
                  </a:lnTo>
                  <a:lnTo>
                    <a:pt x="775" y="181"/>
                  </a:lnTo>
                  <a:cubicBezTo>
                    <a:pt x="777" y="177"/>
                    <a:pt x="782" y="175"/>
                    <a:pt x="786" y="174"/>
                  </a:cubicBezTo>
                  <a:lnTo>
                    <a:pt x="849" y="167"/>
                  </a:lnTo>
                  <a:cubicBezTo>
                    <a:pt x="853" y="166"/>
                    <a:pt x="858" y="167"/>
                    <a:pt x="861" y="170"/>
                  </a:cubicBezTo>
                  <a:lnTo>
                    <a:pt x="939" y="230"/>
                  </a:lnTo>
                  <a:cubicBezTo>
                    <a:pt x="945" y="235"/>
                    <a:pt x="947" y="242"/>
                    <a:pt x="944" y="249"/>
                  </a:cubicBezTo>
                  <a:lnTo>
                    <a:pt x="925" y="298"/>
                  </a:lnTo>
                  <a:cubicBezTo>
                    <a:pt x="924" y="302"/>
                    <a:pt x="920" y="306"/>
                    <a:pt x="916" y="307"/>
                  </a:cubicBezTo>
                  <a:cubicBezTo>
                    <a:pt x="912" y="309"/>
                    <a:pt x="907" y="309"/>
                    <a:pt x="903" y="306"/>
                  </a:cubicBezTo>
                  <a:lnTo>
                    <a:pt x="794" y="250"/>
                  </a:lnTo>
                  <a:lnTo>
                    <a:pt x="816" y="243"/>
                  </a:lnTo>
                  <a:lnTo>
                    <a:pt x="672" y="519"/>
                  </a:lnTo>
                  <a:cubicBezTo>
                    <a:pt x="668" y="526"/>
                    <a:pt x="659" y="529"/>
                    <a:pt x="651" y="526"/>
                  </a:cubicBezTo>
                  <a:lnTo>
                    <a:pt x="581" y="494"/>
                  </a:lnTo>
                  <a:lnTo>
                    <a:pt x="603" y="483"/>
                  </a:lnTo>
                  <a:lnTo>
                    <a:pt x="532" y="740"/>
                  </a:lnTo>
                  <a:cubicBezTo>
                    <a:pt x="531" y="743"/>
                    <a:pt x="530" y="745"/>
                    <a:pt x="529" y="746"/>
                  </a:cubicBezTo>
                  <a:lnTo>
                    <a:pt x="487" y="796"/>
                  </a:lnTo>
                  <a:cubicBezTo>
                    <a:pt x="484" y="798"/>
                    <a:pt x="481" y="800"/>
                    <a:pt x="477" y="801"/>
                  </a:cubicBezTo>
                  <a:lnTo>
                    <a:pt x="400" y="812"/>
                  </a:lnTo>
                  <a:lnTo>
                    <a:pt x="404" y="811"/>
                  </a:lnTo>
                  <a:lnTo>
                    <a:pt x="230" y="879"/>
                  </a:lnTo>
                  <a:cubicBezTo>
                    <a:pt x="224" y="882"/>
                    <a:pt x="217" y="880"/>
                    <a:pt x="212" y="875"/>
                  </a:cubicBezTo>
                  <a:lnTo>
                    <a:pt x="157" y="815"/>
                  </a:lnTo>
                  <a:lnTo>
                    <a:pt x="159" y="817"/>
                  </a:lnTo>
                  <a:lnTo>
                    <a:pt x="39" y="734"/>
                  </a:lnTo>
                  <a:cubicBezTo>
                    <a:pt x="36" y="732"/>
                    <a:pt x="34" y="729"/>
                    <a:pt x="33" y="725"/>
                  </a:cubicBezTo>
                  <a:lnTo>
                    <a:pt x="2" y="606"/>
                  </a:lnTo>
                  <a:cubicBezTo>
                    <a:pt x="0" y="600"/>
                    <a:pt x="2" y="594"/>
                    <a:pt x="7" y="590"/>
                  </a:cubicBezTo>
                  <a:lnTo>
                    <a:pt x="67" y="54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6" name="Freeform 81"/>
            <p:cNvSpPr>
              <a:spLocks/>
            </p:cNvSpPr>
            <p:nvPr/>
          </p:nvSpPr>
          <p:spPr bwMode="auto">
            <a:xfrm>
              <a:off x="7961313" y="4635501"/>
              <a:ext cx="665163" cy="398463"/>
            </a:xfrm>
            <a:custGeom>
              <a:avLst/>
              <a:gdLst>
                <a:gd name="T0" fmla="*/ 38 w 419"/>
                <a:gd name="T1" fmla="*/ 224 h 251"/>
                <a:gd name="T2" fmla="*/ 40 w 419"/>
                <a:gd name="T3" fmla="*/ 218 h 251"/>
                <a:gd name="T4" fmla="*/ 66 w 419"/>
                <a:gd name="T5" fmla="*/ 190 h 251"/>
                <a:gd name="T6" fmla="*/ 82 w 419"/>
                <a:gd name="T7" fmla="*/ 171 h 251"/>
                <a:gd name="T8" fmla="*/ 96 w 419"/>
                <a:gd name="T9" fmla="*/ 190 h 251"/>
                <a:gd name="T10" fmla="*/ 142 w 419"/>
                <a:gd name="T11" fmla="*/ 170 h 251"/>
                <a:gd name="T12" fmla="*/ 163 w 419"/>
                <a:gd name="T13" fmla="*/ 166 h 251"/>
                <a:gd name="T14" fmla="*/ 174 w 419"/>
                <a:gd name="T15" fmla="*/ 151 h 251"/>
                <a:gd name="T16" fmla="*/ 193 w 419"/>
                <a:gd name="T17" fmla="*/ 74 h 251"/>
                <a:gd name="T18" fmla="*/ 212 w 419"/>
                <a:gd name="T19" fmla="*/ 83 h 251"/>
                <a:gd name="T20" fmla="*/ 250 w 419"/>
                <a:gd name="T21" fmla="*/ 0 h 251"/>
                <a:gd name="T22" fmla="*/ 279 w 419"/>
                <a:gd name="T23" fmla="*/ 19 h 251"/>
                <a:gd name="T24" fmla="*/ 284 w 419"/>
                <a:gd name="T25" fmla="*/ 4 h 251"/>
                <a:gd name="T26" fmla="*/ 298 w 419"/>
                <a:gd name="T27" fmla="*/ 8 h 251"/>
                <a:gd name="T28" fmla="*/ 324 w 419"/>
                <a:gd name="T29" fmla="*/ 34 h 251"/>
                <a:gd name="T30" fmla="*/ 315 w 419"/>
                <a:gd name="T31" fmla="*/ 58 h 251"/>
                <a:gd name="T32" fmla="*/ 319 w 419"/>
                <a:gd name="T33" fmla="*/ 70 h 251"/>
                <a:gd name="T34" fmla="*/ 330 w 419"/>
                <a:gd name="T35" fmla="*/ 64 h 251"/>
                <a:gd name="T36" fmla="*/ 338 w 419"/>
                <a:gd name="T37" fmla="*/ 76 h 251"/>
                <a:gd name="T38" fmla="*/ 379 w 419"/>
                <a:gd name="T39" fmla="*/ 90 h 251"/>
                <a:gd name="T40" fmla="*/ 341 w 419"/>
                <a:gd name="T41" fmla="*/ 87 h 251"/>
                <a:gd name="T42" fmla="*/ 381 w 419"/>
                <a:gd name="T43" fmla="*/ 126 h 251"/>
                <a:gd name="T44" fmla="*/ 357 w 419"/>
                <a:gd name="T45" fmla="*/ 121 h 251"/>
                <a:gd name="T46" fmla="*/ 407 w 419"/>
                <a:gd name="T47" fmla="*/ 157 h 251"/>
                <a:gd name="T48" fmla="*/ 419 w 419"/>
                <a:gd name="T49" fmla="*/ 179 h 251"/>
                <a:gd name="T50" fmla="*/ 410 w 419"/>
                <a:gd name="T51" fmla="*/ 176 h 251"/>
                <a:gd name="T52" fmla="*/ 409 w 419"/>
                <a:gd name="T53" fmla="*/ 183 h 251"/>
                <a:gd name="T54" fmla="*/ 244 w 419"/>
                <a:gd name="T55" fmla="*/ 216 h 251"/>
                <a:gd name="T56" fmla="*/ 108 w 419"/>
                <a:gd name="T57" fmla="*/ 235 h 251"/>
                <a:gd name="T58" fmla="*/ 0 w 419"/>
                <a:gd name="T59" fmla="*/ 251 h 251"/>
                <a:gd name="T60" fmla="*/ 38 w 419"/>
                <a:gd name="T61" fmla="*/ 22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9" h="251">
                  <a:moveTo>
                    <a:pt x="38" y="224"/>
                  </a:moveTo>
                  <a:lnTo>
                    <a:pt x="40" y="218"/>
                  </a:lnTo>
                  <a:lnTo>
                    <a:pt x="66" y="190"/>
                  </a:lnTo>
                  <a:lnTo>
                    <a:pt x="82" y="171"/>
                  </a:lnTo>
                  <a:lnTo>
                    <a:pt x="96" y="190"/>
                  </a:lnTo>
                  <a:lnTo>
                    <a:pt x="142" y="170"/>
                  </a:lnTo>
                  <a:lnTo>
                    <a:pt x="163" y="166"/>
                  </a:lnTo>
                  <a:lnTo>
                    <a:pt x="174" y="151"/>
                  </a:lnTo>
                  <a:lnTo>
                    <a:pt x="193" y="74"/>
                  </a:lnTo>
                  <a:lnTo>
                    <a:pt x="212" y="83"/>
                  </a:lnTo>
                  <a:lnTo>
                    <a:pt x="250" y="0"/>
                  </a:lnTo>
                  <a:lnTo>
                    <a:pt x="279" y="19"/>
                  </a:lnTo>
                  <a:lnTo>
                    <a:pt x="284" y="4"/>
                  </a:lnTo>
                  <a:lnTo>
                    <a:pt x="298" y="8"/>
                  </a:lnTo>
                  <a:lnTo>
                    <a:pt x="324" y="34"/>
                  </a:lnTo>
                  <a:lnTo>
                    <a:pt x="315" y="58"/>
                  </a:lnTo>
                  <a:lnTo>
                    <a:pt x="319" y="70"/>
                  </a:lnTo>
                  <a:lnTo>
                    <a:pt x="330" y="64"/>
                  </a:lnTo>
                  <a:lnTo>
                    <a:pt x="338" y="76"/>
                  </a:lnTo>
                  <a:lnTo>
                    <a:pt x="379" y="90"/>
                  </a:lnTo>
                  <a:lnTo>
                    <a:pt x="341" y="87"/>
                  </a:lnTo>
                  <a:lnTo>
                    <a:pt x="381" y="126"/>
                  </a:lnTo>
                  <a:lnTo>
                    <a:pt x="357" y="121"/>
                  </a:lnTo>
                  <a:lnTo>
                    <a:pt x="407" y="157"/>
                  </a:lnTo>
                  <a:lnTo>
                    <a:pt x="419" y="179"/>
                  </a:lnTo>
                  <a:lnTo>
                    <a:pt x="410" y="176"/>
                  </a:lnTo>
                  <a:lnTo>
                    <a:pt x="409" y="183"/>
                  </a:lnTo>
                  <a:lnTo>
                    <a:pt x="244" y="216"/>
                  </a:lnTo>
                  <a:lnTo>
                    <a:pt x="108" y="235"/>
                  </a:lnTo>
                  <a:lnTo>
                    <a:pt x="0" y="251"/>
                  </a:lnTo>
                  <a:lnTo>
                    <a:pt x="38" y="224"/>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7" name="Freeform 82"/>
            <p:cNvSpPr>
              <a:spLocks noEditPoints="1"/>
            </p:cNvSpPr>
            <p:nvPr/>
          </p:nvSpPr>
          <p:spPr bwMode="auto">
            <a:xfrm>
              <a:off x="7953375" y="4629151"/>
              <a:ext cx="679450" cy="412750"/>
            </a:xfrm>
            <a:custGeom>
              <a:avLst/>
              <a:gdLst>
                <a:gd name="T0" fmla="*/ 149 w 1586"/>
                <a:gd name="T1" fmla="*/ 734 h 865"/>
                <a:gd name="T2" fmla="*/ 308 w 1586"/>
                <a:gd name="T3" fmla="*/ 573 h 865"/>
                <a:gd name="T4" fmla="*/ 384 w 1586"/>
                <a:gd name="T5" fmla="*/ 634 h 865"/>
                <a:gd name="T6" fmla="*/ 541 w 1586"/>
                <a:gd name="T7" fmla="*/ 563 h 865"/>
                <a:gd name="T8" fmla="*/ 649 w 1586"/>
                <a:gd name="T9" fmla="*/ 506 h 865"/>
                <a:gd name="T10" fmla="*/ 724 w 1586"/>
                <a:gd name="T11" fmla="*/ 245 h 865"/>
                <a:gd name="T12" fmla="*/ 787 w 1586"/>
                <a:gd name="T13" fmla="*/ 285 h 865"/>
                <a:gd name="T14" fmla="*/ 950 w 1586"/>
                <a:gd name="T15" fmla="*/ 3 h 865"/>
                <a:gd name="T16" fmla="*/ 1054 w 1586"/>
                <a:gd name="T17" fmla="*/ 22 h 865"/>
                <a:gd name="T18" fmla="*/ 1133 w 1586"/>
                <a:gd name="T19" fmla="*/ 29 h 865"/>
                <a:gd name="T20" fmla="*/ 1199 w 1586"/>
                <a:gd name="T21" fmla="*/ 213 h 865"/>
                <a:gd name="T22" fmla="*/ 1191 w 1586"/>
                <a:gd name="T23" fmla="*/ 232 h 865"/>
                <a:gd name="T24" fmla="*/ 1284 w 1586"/>
                <a:gd name="T25" fmla="*/ 257 h 865"/>
                <a:gd name="T26" fmla="*/ 1438 w 1586"/>
                <a:gd name="T27" fmla="*/ 315 h 865"/>
                <a:gd name="T28" fmla="*/ 1291 w 1586"/>
                <a:gd name="T29" fmla="*/ 293 h 865"/>
                <a:gd name="T30" fmla="*/ 1427 w 1586"/>
                <a:gd name="T31" fmla="*/ 449 h 865"/>
                <a:gd name="T32" fmla="*/ 1533 w 1586"/>
                <a:gd name="T33" fmla="*/ 522 h 865"/>
                <a:gd name="T34" fmla="*/ 1582 w 1586"/>
                <a:gd name="T35" fmla="*/ 618 h 865"/>
                <a:gd name="T36" fmla="*/ 1553 w 1586"/>
                <a:gd name="T37" fmla="*/ 604 h 865"/>
                <a:gd name="T38" fmla="*/ 925 w 1586"/>
                <a:gd name="T39" fmla="*/ 749 h 865"/>
                <a:gd name="T40" fmla="*/ 2 w 1586"/>
                <a:gd name="T41" fmla="*/ 854 h 865"/>
                <a:gd name="T42" fmla="*/ 26 w 1586"/>
                <a:gd name="T43" fmla="*/ 862 h 865"/>
                <a:gd name="T44" fmla="*/ 919 w 1586"/>
                <a:gd name="T45" fmla="*/ 718 h 865"/>
                <a:gd name="T46" fmla="*/ 1522 w 1586"/>
                <a:gd name="T47" fmla="*/ 598 h 865"/>
                <a:gd name="T48" fmla="*/ 1573 w 1586"/>
                <a:gd name="T49" fmla="*/ 593 h 865"/>
                <a:gd name="T50" fmla="*/ 1516 w 1586"/>
                <a:gd name="T51" fmla="*/ 549 h 865"/>
                <a:gd name="T52" fmla="*/ 1342 w 1586"/>
                <a:gd name="T53" fmla="*/ 403 h 865"/>
                <a:gd name="T54" fmla="*/ 1270 w 1586"/>
                <a:gd name="T55" fmla="*/ 317 h 865"/>
                <a:gd name="T56" fmla="*/ 1423 w 1586"/>
                <a:gd name="T57" fmla="*/ 297 h 865"/>
                <a:gd name="T58" fmla="*/ 1259 w 1586"/>
                <a:gd name="T59" fmla="*/ 277 h 865"/>
                <a:gd name="T60" fmla="*/ 1204 w 1586"/>
                <a:gd name="T61" fmla="*/ 261 h 865"/>
                <a:gd name="T62" fmla="*/ 1169 w 1586"/>
                <a:gd name="T63" fmla="*/ 212 h 865"/>
                <a:gd name="T64" fmla="*/ 1208 w 1586"/>
                <a:gd name="T65" fmla="*/ 140 h 865"/>
                <a:gd name="T66" fmla="*/ 1065 w 1586"/>
                <a:gd name="T67" fmla="*/ 43 h 865"/>
                <a:gd name="T68" fmla="*/ 1056 w 1586"/>
                <a:gd name="T69" fmla="*/ 92 h 865"/>
                <a:gd name="T70" fmla="*/ 957 w 1586"/>
                <a:gd name="T71" fmla="*/ 24 h 865"/>
                <a:gd name="T72" fmla="*/ 724 w 1586"/>
                <a:gd name="T73" fmla="*/ 274 h 865"/>
                <a:gd name="T74" fmla="*/ 674 w 1586"/>
                <a:gd name="T75" fmla="*/ 527 h 865"/>
                <a:gd name="T76" fmla="*/ 547 w 1586"/>
                <a:gd name="T77" fmla="*/ 594 h 865"/>
                <a:gd name="T78" fmla="*/ 360 w 1586"/>
                <a:gd name="T79" fmla="*/ 655 h 865"/>
                <a:gd name="T80" fmla="*/ 272 w 1586"/>
                <a:gd name="T81" fmla="*/ 656 h 865"/>
                <a:gd name="T82" fmla="*/ 174 w 1586"/>
                <a:gd name="T83" fmla="*/ 763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6" h="865">
                  <a:moveTo>
                    <a:pt x="150" y="744"/>
                  </a:moveTo>
                  <a:lnTo>
                    <a:pt x="144" y="753"/>
                  </a:lnTo>
                  <a:lnTo>
                    <a:pt x="149" y="734"/>
                  </a:lnTo>
                  <a:cubicBezTo>
                    <a:pt x="150" y="732"/>
                    <a:pt x="152" y="730"/>
                    <a:pt x="154" y="728"/>
                  </a:cubicBezTo>
                  <a:lnTo>
                    <a:pt x="250" y="633"/>
                  </a:lnTo>
                  <a:lnTo>
                    <a:pt x="308" y="573"/>
                  </a:lnTo>
                  <a:cubicBezTo>
                    <a:pt x="311" y="570"/>
                    <a:pt x="315" y="568"/>
                    <a:pt x="320" y="568"/>
                  </a:cubicBezTo>
                  <a:cubicBezTo>
                    <a:pt x="324" y="568"/>
                    <a:pt x="329" y="570"/>
                    <a:pt x="332" y="574"/>
                  </a:cubicBezTo>
                  <a:lnTo>
                    <a:pt x="384" y="634"/>
                  </a:lnTo>
                  <a:lnTo>
                    <a:pt x="367" y="630"/>
                  </a:lnTo>
                  <a:lnTo>
                    <a:pt x="538" y="564"/>
                  </a:lnTo>
                  <a:cubicBezTo>
                    <a:pt x="539" y="563"/>
                    <a:pt x="540" y="563"/>
                    <a:pt x="541" y="563"/>
                  </a:cubicBezTo>
                  <a:lnTo>
                    <a:pt x="617" y="550"/>
                  </a:lnTo>
                  <a:lnTo>
                    <a:pt x="608" y="555"/>
                  </a:lnTo>
                  <a:lnTo>
                    <a:pt x="649" y="506"/>
                  </a:lnTo>
                  <a:lnTo>
                    <a:pt x="646" y="512"/>
                  </a:lnTo>
                  <a:lnTo>
                    <a:pt x="716" y="256"/>
                  </a:lnTo>
                  <a:cubicBezTo>
                    <a:pt x="717" y="251"/>
                    <a:pt x="720" y="247"/>
                    <a:pt x="724" y="245"/>
                  </a:cubicBezTo>
                  <a:cubicBezTo>
                    <a:pt x="729" y="243"/>
                    <a:pt x="734" y="243"/>
                    <a:pt x="738" y="245"/>
                  </a:cubicBezTo>
                  <a:lnTo>
                    <a:pt x="808" y="277"/>
                  </a:lnTo>
                  <a:lnTo>
                    <a:pt x="787" y="285"/>
                  </a:lnTo>
                  <a:lnTo>
                    <a:pt x="928" y="9"/>
                  </a:lnTo>
                  <a:cubicBezTo>
                    <a:pt x="930" y="5"/>
                    <a:pt x="934" y="2"/>
                    <a:pt x="938" y="1"/>
                  </a:cubicBezTo>
                  <a:cubicBezTo>
                    <a:pt x="942" y="0"/>
                    <a:pt x="947" y="0"/>
                    <a:pt x="950" y="3"/>
                  </a:cubicBezTo>
                  <a:lnTo>
                    <a:pt x="1058" y="63"/>
                  </a:lnTo>
                  <a:lnTo>
                    <a:pt x="1035" y="71"/>
                  </a:lnTo>
                  <a:lnTo>
                    <a:pt x="1054" y="22"/>
                  </a:lnTo>
                  <a:cubicBezTo>
                    <a:pt x="1057" y="14"/>
                    <a:pt x="1065" y="10"/>
                    <a:pt x="1073" y="12"/>
                  </a:cubicBezTo>
                  <a:lnTo>
                    <a:pt x="1126" y="25"/>
                  </a:lnTo>
                  <a:cubicBezTo>
                    <a:pt x="1128" y="26"/>
                    <a:pt x="1131" y="27"/>
                    <a:pt x="1133" y="29"/>
                  </a:cubicBezTo>
                  <a:lnTo>
                    <a:pt x="1229" y="116"/>
                  </a:lnTo>
                  <a:cubicBezTo>
                    <a:pt x="1234" y="120"/>
                    <a:pt x="1236" y="128"/>
                    <a:pt x="1233" y="134"/>
                  </a:cubicBezTo>
                  <a:lnTo>
                    <a:pt x="1199" y="213"/>
                  </a:lnTo>
                  <a:lnTo>
                    <a:pt x="1199" y="202"/>
                  </a:lnTo>
                  <a:lnTo>
                    <a:pt x="1213" y="242"/>
                  </a:lnTo>
                  <a:lnTo>
                    <a:pt x="1191" y="232"/>
                  </a:lnTo>
                  <a:lnTo>
                    <a:pt x="1232" y="213"/>
                  </a:lnTo>
                  <a:cubicBezTo>
                    <a:pt x="1239" y="210"/>
                    <a:pt x="1247" y="212"/>
                    <a:pt x="1251" y="218"/>
                  </a:cubicBezTo>
                  <a:lnTo>
                    <a:pt x="1284" y="257"/>
                  </a:lnTo>
                  <a:lnTo>
                    <a:pt x="1276" y="252"/>
                  </a:lnTo>
                  <a:lnTo>
                    <a:pt x="1427" y="297"/>
                  </a:lnTo>
                  <a:cubicBezTo>
                    <a:pt x="1435" y="300"/>
                    <a:pt x="1439" y="307"/>
                    <a:pt x="1438" y="315"/>
                  </a:cubicBezTo>
                  <a:cubicBezTo>
                    <a:pt x="1437" y="323"/>
                    <a:pt x="1429" y="329"/>
                    <a:pt x="1421" y="329"/>
                  </a:cubicBezTo>
                  <a:lnTo>
                    <a:pt x="1280" y="321"/>
                  </a:lnTo>
                  <a:lnTo>
                    <a:pt x="1291" y="293"/>
                  </a:lnTo>
                  <a:lnTo>
                    <a:pt x="1440" y="421"/>
                  </a:lnTo>
                  <a:cubicBezTo>
                    <a:pt x="1446" y="426"/>
                    <a:pt x="1447" y="434"/>
                    <a:pt x="1444" y="440"/>
                  </a:cubicBezTo>
                  <a:cubicBezTo>
                    <a:pt x="1441" y="447"/>
                    <a:pt x="1434" y="450"/>
                    <a:pt x="1427" y="449"/>
                  </a:cubicBezTo>
                  <a:lnTo>
                    <a:pt x="1336" y="434"/>
                  </a:lnTo>
                  <a:lnTo>
                    <a:pt x="1348" y="405"/>
                  </a:lnTo>
                  <a:lnTo>
                    <a:pt x="1533" y="522"/>
                  </a:lnTo>
                  <a:cubicBezTo>
                    <a:pt x="1535" y="523"/>
                    <a:pt x="1536" y="525"/>
                    <a:pt x="1538" y="527"/>
                  </a:cubicBezTo>
                  <a:lnTo>
                    <a:pt x="1583" y="600"/>
                  </a:lnTo>
                  <a:cubicBezTo>
                    <a:pt x="1586" y="606"/>
                    <a:pt x="1586" y="613"/>
                    <a:pt x="1582" y="618"/>
                  </a:cubicBezTo>
                  <a:cubicBezTo>
                    <a:pt x="1579" y="623"/>
                    <a:pt x="1572" y="626"/>
                    <a:pt x="1566" y="624"/>
                  </a:cubicBezTo>
                  <a:lnTo>
                    <a:pt x="1534" y="617"/>
                  </a:lnTo>
                  <a:lnTo>
                    <a:pt x="1553" y="604"/>
                  </a:lnTo>
                  <a:lnTo>
                    <a:pt x="1549" y="625"/>
                  </a:lnTo>
                  <a:cubicBezTo>
                    <a:pt x="1548" y="631"/>
                    <a:pt x="1543" y="637"/>
                    <a:pt x="1536" y="638"/>
                  </a:cubicBezTo>
                  <a:lnTo>
                    <a:pt x="925" y="749"/>
                  </a:lnTo>
                  <a:lnTo>
                    <a:pt x="418" y="812"/>
                  </a:lnTo>
                  <a:lnTo>
                    <a:pt x="20" y="864"/>
                  </a:lnTo>
                  <a:cubicBezTo>
                    <a:pt x="12" y="865"/>
                    <a:pt x="5" y="861"/>
                    <a:pt x="2" y="854"/>
                  </a:cubicBezTo>
                  <a:cubicBezTo>
                    <a:pt x="0" y="847"/>
                    <a:pt x="3" y="839"/>
                    <a:pt x="9" y="835"/>
                  </a:cubicBezTo>
                  <a:lnTo>
                    <a:pt x="150" y="744"/>
                  </a:lnTo>
                  <a:close/>
                  <a:moveTo>
                    <a:pt x="26" y="862"/>
                  </a:moveTo>
                  <a:lnTo>
                    <a:pt x="15" y="833"/>
                  </a:lnTo>
                  <a:lnTo>
                    <a:pt x="414" y="780"/>
                  </a:lnTo>
                  <a:lnTo>
                    <a:pt x="919" y="718"/>
                  </a:lnTo>
                  <a:lnTo>
                    <a:pt x="1531" y="606"/>
                  </a:lnTo>
                  <a:lnTo>
                    <a:pt x="1518" y="619"/>
                  </a:lnTo>
                  <a:lnTo>
                    <a:pt x="1522" y="598"/>
                  </a:lnTo>
                  <a:cubicBezTo>
                    <a:pt x="1522" y="594"/>
                    <a:pt x="1525" y="590"/>
                    <a:pt x="1529" y="588"/>
                  </a:cubicBezTo>
                  <a:cubicBezTo>
                    <a:pt x="1532" y="586"/>
                    <a:pt x="1537" y="585"/>
                    <a:pt x="1541" y="586"/>
                  </a:cubicBezTo>
                  <a:lnTo>
                    <a:pt x="1573" y="593"/>
                  </a:lnTo>
                  <a:lnTo>
                    <a:pt x="1556" y="617"/>
                  </a:lnTo>
                  <a:lnTo>
                    <a:pt x="1511" y="544"/>
                  </a:lnTo>
                  <a:lnTo>
                    <a:pt x="1516" y="549"/>
                  </a:lnTo>
                  <a:lnTo>
                    <a:pt x="1331" y="432"/>
                  </a:lnTo>
                  <a:cubicBezTo>
                    <a:pt x="1324" y="428"/>
                    <a:pt x="1321" y="420"/>
                    <a:pt x="1324" y="413"/>
                  </a:cubicBezTo>
                  <a:cubicBezTo>
                    <a:pt x="1327" y="405"/>
                    <a:pt x="1334" y="401"/>
                    <a:pt x="1342" y="403"/>
                  </a:cubicBezTo>
                  <a:lnTo>
                    <a:pt x="1432" y="418"/>
                  </a:lnTo>
                  <a:lnTo>
                    <a:pt x="1419" y="446"/>
                  </a:lnTo>
                  <a:lnTo>
                    <a:pt x="1270" y="317"/>
                  </a:lnTo>
                  <a:cubicBezTo>
                    <a:pt x="1265" y="313"/>
                    <a:pt x="1263" y="306"/>
                    <a:pt x="1266" y="299"/>
                  </a:cubicBezTo>
                  <a:cubicBezTo>
                    <a:pt x="1268" y="293"/>
                    <a:pt x="1275" y="289"/>
                    <a:pt x="1281" y="289"/>
                  </a:cubicBezTo>
                  <a:lnTo>
                    <a:pt x="1423" y="297"/>
                  </a:lnTo>
                  <a:lnTo>
                    <a:pt x="1418" y="328"/>
                  </a:lnTo>
                  <a:lnTo>
                    <a:pt x="1267" y="283"/>
                  </a:lnTo>
                  <a:cubicBezTo>
                    <a:pt x="1263" y="282"/>
                    <a:pt x="1261" y="280"/>
                    <a:pt x="1259" y="277"/>
                  </a:cubicBezTo>
                  <a:lnTo>
                    <a:pt x="1227" y="238"/>
                  </a:lnTo>
                  <a:lnTo>
                    <a:pt x="1246" y="242"/>
                  </a:lnTo>
                  <a:lnTo>
                    <a:pt x="1204" y="261"/>
                  </a:lnTo>
                  <a:cubicBezTo>
                    <a:pt x="1200" y="263"/>
                    <a:pt x="1195" y="263"/>
                    <a:pt x="1191" y="261"/>
                  </a:cubicBezTo>
                  <a:cubicBezTo>
                    <a:pt x="1187" y="259"/>
                    <a:pt x="1184" y="256"/>
                    <a:pt x="1182" y="252"/>
                  </a:cubicBezTo>
                  <a:lnTo>
                    <a:pt x="1169" y="212"/>
                  </a:lnTo>
                  <a:cubicBezTo>
                    <a:pt x="1168" y="208"/>
                    <a:pt x="1168" y="204"/>
                    <a:pt x="1170" y="201"/>
                  </a:cubicBezTo>
                  <a:lnTo>
                    <a:pt x="1204" y="121"/>
                  </a:lnTo>
                  <a:lnTo>
                    <a:pt x="1208" y="140"/>
                  </a:lnTo>
                  <a:lnTo>
                    <a:pt x="1111" y="53"/>
                  </a:lnTo>
                  <a:lnTo>
                    <a:pt x="1118" y="57"/>
                  </a:lnTo>
                  <a:lnTo>
                    <a:pt x="1065" y="43"/>
                  </a:lnTo>
                  <a:lnTo>
                    <a:pt x="1084" y="34"/>
                  </a:lnTo>
                  <a:lnTo>
                    <a:pt x="1065" y="83"/>
                  </a:lnTo>
                  <a:cubicBezTo>
                    <a:pt x="1064" y="87"/>
                    <a:pt x="1060" y="90"/>
                    <a:pt x="1056" y="92"/>
                  </a:cubicBezTo>
                  <a:cubicBezTo>
                    <a:pt x="1051" y="93"/>
                    <a:pt x="1046" y="93"/>
                    <a:pt x="1042" y="91"/>
                  </a:cubicBezTo>
                  <a:lnTo>
                    <a:pt x="935" y="30"/>
                  </a:lnTo>
                  <a:lnTo>
                    <a:pt x="957" y="24"/>
                  </a:lnTo>
                  <a:lnTo>
                    <a:pt x="815" y="299"/>
                  </a:lnTo>
                  <a:cubicBezTo>
                    <a:pt x="811" y="307"/>
                    <a:pt x="802" y="310"/>
                    <a:pt x="794" y="306"/>
                  </a:cubicBezTo>
                  <a:lnTo>
                    <a:pt x="724" y="274"/>
                  </a:lnTo>
                  <a:lnTo>
                    <a:pt x="747" y="264"/>
                  </a:lnTo>
                  <a:lnTo>
                    <a:pt x="677" y="521"/>
                  </a:lnTo>
                  <a:cubicBezTo>
                    <a:pt x="676" y="523"/>
                    <a:pt x="675" y="525"/>
                    <a:pt x="674" y="527"/>
                  </a:cubicBezTo>
                  <a:lnTo>
                    <a:pt x="632" y="576"/>
                  </a:lnTo>
                  <a:cubicBezTo>
                    <a:pt x="630" y="579"/>
                    <a:pt x="626" y="581"/>
                    <a:pt x="623" y="581"/>
                  </a:cubicBezTo>
                  <a:lnTo>
                    <a:pt x="547" y="594"/>
                  </a:lnTo>
                  <a:lnTo>
                    <a:pt x="550" y="594"/>
                  </a:lnTo>
                  <a:lnTo>
                    <a:pt x="378" y="660"/>
                  </a:lnTo>
                  <a:cubicBezTo>
                    <a:pt x="372" y="662"/>
                    <a:pt x="365" y="660"/>
                    <a:pt x="360" y="655"/>
                  </a:cubicBezTo>
                  <a:lnTo>
                    <a:pt x="308" y="595"/>
                  </a:lnTo>
                  <a:lnTo>
                    <a:pt x="331" y="595"/>
                  </a:lnTo>
                  <a:lnTo>
                    <a:pt x="272" y="656"/>
                  </a:lnTo>
                  <a:lnTo>
                    <a:pt x="176" y="750"/>
                  </a:lnTo>
                  <a:lnTo>
                    <a:pt x="180" y="744"/>
                  </a:lnTo>
                  <a:lnTo>
                    <a:pt x="174" y="763"/>
                  </a:lnTo>
                  <a:cubicBezTo>
                    <a:pt x="173" y="766"/>
                    <a:pt x="171" y="769"/>
                    <a:pt x="168" y="771"/>
                  </a:cubicBezTo>
                  <a:lnTo>
                    <a:pt x="26" y="862"/>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8" name="Freeform 83"/>
            <p:cNvSpPr>
              <a:spLocks/>
            </p:cNvSpPr>
            <p:nvPr/>
          </p:nvSpPr>
          <p:spPr bwMode="auto">
            <a:xfrm>
              <a:off x="7467600" y="4757738"/>
              <a:ext cx="623888" cy="336550"/>
            </a:xfrm>
            <a:custGeom>
              <a:avLst/>
              <a:gdLst>
                <a:gd name="T0" fmla="*/ 4 w 393"/>
                <a:gd name="T1" fmla="*/ 200 h 212"/>
                <a:gd name="T2" fmla="*/ 12 w 393"/>
                <a:gd name="T3" fmla="*/ 200 h 212"/>
                <a:gd name="T4" fmla="*/ 16 w 393"/>
                <a:gd name="T5" fmla="*/ 178 h 212"/>
                <a:gd name="T6" fmla="*/ 9 w 393"/>
                <a:gd name="T7" fmla="*/ 177 h 212"/>
                <a:gd name="T8" fmla="*/ 22 w 393"/>
                <a:gd name="T9" fmla="*/ 159 h 212"/>
                <a:gd name="T10" fmla="*/ 47 w 393"/>
                <a:gd name="T11" fmla="*/ 167 h 212"/>
                <a:gd name="T12" fmla="*/ 50 w 393"/>
                <a:gd name="T13" fmla="*/ 142 h 212"/>
                <a:gd name="T14" fmla="*/ 67 w 393"/>
                <a:gd name="T15" fmla="*/ 134 h 212"/>
                <a:gd name="T16" fmla="*/ 64 w 393"/>
                <a:gd name="T17" fmla="*/ 128 h 212"/>
                <a:gd name="T18" fmla="*/ 73 w 393"/>
                <a:gd name="T19" fmla="*/ 104 h 212"/>
                <a:gd name="T20" fmla="*/ 106 w 393"/>
                <a:gd name="T21" fmla="*/ 103 h 212"/>
                <a:gd name="T22" fmla="*/ 133 w 393"/>
                <a:gd name="T23" fmla="*/ 93 h 212"/>
                <a:gd name="T24" fmla="*/ 149 w 393"/>
                <a:gd name="T25" fmla="*/ 82 h 212"/>
                <a:gd name="T26" fmla="*/ 159 w 393"/>
                <a:gd name="T27" fmla="*/ 76 h 212"/>
                <a:gd name="T28" fmla="*/ 180 w 393"/>
                <a:gd name="T29" fmla="*/ 75 h 212"/>
                <a:gd name="T30" fmla="*/ 205 w 393"/>
                <a:gd name="T31" fmla="*/ 32 h 212"/>
                <a:gd name="T32" fmla="*/ 212 w 393"/>
                <a:gd name="T33" fmla="*/ 34 h 212"/>
                <a:gd name="T34" fmla="*/ 232 w 393"/>
                <a:gd name="T35" fmla="*/ 20 h 212"/>
                <a:gd name="T36" fmla="*/ 226 w 393"/>
                <a:gd name="T37" fmla="*/ 9 h 212"/>
                <a:gd name="T38" fmla="*/ 228 w 393"/>
                <a:gd name="T39" fmla="*/ 2 h 212"/>
                <a:gd name="T40" fmla="*/ 245 w 393"/>
                <a:gd name="T41" fmla="*/ 0 h 212"/>
                <a:gd name="T42" fmla="*/ 257 w 393"/>
                <a:gd name="T43" fmla="*/ 6 h 212"/>
                <a:gd name="T44" fmla="*/ 290 w 393"/>
                <a:gd name="T45" fmla="*/ 27 h 212"/>
                <a:gd name="T46" fmla="*/ 314 w 393"/>
                <a:gd name="T47" fmla="*/ 25 h 212"/>
                <a:gd name="T48" fmla="*/ 326 w 393"/>
                <a:gd name="T49" fmla="*/ 18 h 212"/>
                <a:gd name="T50" fmla="*/ 353 w 393"/>
                <a:gd name="T51" fmla="*/ 36 h 212"/>
                <a:gd name="T52" fmla="*/ 361 w 393"/>
                <a:gd name="T53" fmla="*/ 70 h 212"/>
                <a:gd name="T54" fmla="*/ 393 w 393"/>
                <a:gd name="T55" fmla="*/ 95 h 212"/>
                <a:gd name="T56" fmla="*/ 377 w 393"/>
                <a:gd name="T57" fmla="*/ 113 h 212"/>
                <a:gd name="T58" fmla="*/ 352 w 393"/>
                <a:gd name="T59" fmla="*/ 142 h 212"/>
                <a:gd name="T60" fmla="*/ 350 w 393"/>
                <a:gd name="T61" fmla="*/ 147 h 212"/>
                <a:gd name="T62" fmla="*/ 312 w 393"/>
                <a:gd name="T63" fmla="*/ 175 h 212"/>
                <a:gd name="T64" fmla="*/ 95 w 393"/>
                <a:gd name="T65" fmla="*/ 195 h 212"/>
                <a:gd name="T66" fmla="*/ 72 w 393"/>
                <a:gd name="T67" fmla="*/ 195 h 212"/>
                <a:gd name="T68" fmla="*/ 73 w 393"/>
                <a:gd name="T69" fmla="*/ 206 h 212"/>
                <a:gd name="T70" fmla="*/ 0 w 393"/>
                <a:gd name="T71" fmla="*/ 212 h 212"/>
                <a:gd name="T72" fmla="*/ 4 w 393"/>
                <a:gd name="T73" fmla="*/ 20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3" h="212">
                  <a:moveTo>
                    <a:pt x="4" y="200"/>
                  </a:moveTo>
                  <a:lnTo>
                    <a:pt x="12" y="200"/>
                  </a:lnTo>
                  <a:lnTo>
                    <a:pt x="16" y="178"/>
                  </a:lnTo>
                  <a:lnTo>
                    <a:pt x="9" y="177"/>
                  </a:lnTo>
                  <a:lnTo>
                    <a:pt x="22" y="159"/>
                  </a:lnTo>
                  <a:lnTo>
                    <a:pt x="47" y="167"/>
                  </a:lnTo>
                  <a:lnTo>
                    <a:pt x="50" y="142"/>
                  </a:lnTo>
                  <a:lnTo>
                    <a:pt x="67" y="134"/>
                  </a:lnTo>
                  <a:lnTo>
                    <a:pt x="64" y="128"/>
                  </a:lnTo>
                  <a:lnTo>
                    <a:pt x="73" y="104"/>
                  </a:lnTo>
                  <a:lnTo>
                    <a:pt x="106" y="103"/>
                  </a:lnTo>
                  <a:lnTo>
                    <a:pt x="133" y="93"/>
                  </a:lnTo>
                  <a:lnTo>
                    <a:pt x="149" y="82"/>
                  </a:lnTo>
                  <a:lnTo>
                    <a:pt x="159" y="76"/>
                  </a:lnTo>
                  <a:lnTo>
                    <a:pt x="180" y="75"/>
                  </a:lnTo>
                  <a:lnTo>
                    <a:pt x="205" y="32"/>
                  </a:lnTo>
                  <a:lnTo>
                    <a:pt x="212" y="34"/>
                  </a:lnTo>
                  <a:lnTo>
                    <a:pt x="232" y="20"/>
                  </a:lnTo>
                  <a:lnTo>
                    <a:pt x="226" y="9"/>
                  </a:lnTo>
                  <a:lnTo>
                    <a:pt x="228" y="2"/>
                  </a:lnTo>
                  <a:lnTo>
                    <a:pt x="245" y="0"/>
                  </a:lnTo>
                  <a:lnTo>
                    <a:pt x="257" y="6"/>
                  </a:lnTo>
                  <a:lnTo>
                    <a:pt x="290" y="27"/>
                  </a:lnTo>
                  <a:lnTo>
                    <a:pt x="314" y="25"/>
                  </a:lnTo>
                  <a:lnTo>
                    <a:pt x="326" y="18"/>
                  </a:lnTo>
                  <a:lnTo>
                    <a:pt x="353" y="36"/>
                  </a:lnTo>
                  <a:lnTo>
                    <a:pt x="361" y="70"/>
                  </a:lnTo>
                  <a:lnTo>
                    <a:pt x="393" y="95"/>
                  </a:lnTo>
                  <a:lnTo>
                    <a:pt x="377" y="113"/>
                  </a:lnTo>
                  <a:lnTo>
                    <a:pt x="352" y="142"/>
                  </a:lnTo>
                  <a:lnTo>
                    <a:pt x="350" y="147"/>
                  </a:lnTo>
                  <a:lnTo>
                    <a:pt x="312" y="175"/>
                  </a:lnTo>
                  <a:lnTo>
                    <a:pt x="95" y="195"/>
                  </a:lnTo>
                  <a:lnTo>
                    <a:pt x="72" y="195"/>
                  </a:lnTo>
                  <a:lnTo>
                    <a:pt x="73" y="206"/>
                  </a:lnTo>
                  <a:lnTo>
                    <a:pt x="0" y="212"/>
                  </a:lnTo>
                  <a:lnTo>
                    <a:pt x="4" y="20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9" name="Freeform 84"/>
            <p:cNvSpPr>
              <a:spLocks noEditPoints="1"/>
            </p:cNvSpPr>
            <p:nvPr/>
          </p:nvSpPr>
          <p:spPr bwMode="auto">
            <a:xfrm>
              <a:off x="7461250" y="4751388"/>
              <a:ext cx="638175" cy="350838"/>
            </a:xfrm>
            <a:custGeom>
              <a:avLst/>
              <a:gdLst>
                <a:gd name="T0" fmla="*/ 60 w 1489"/>
                <a:gd name="T1" fmla="*/ 665 h 737"/>
                <a:gd name="T2" fmla="*/ 70 w 1489"/>
                <a:gd name="T3" fmla="*/ 624 h 737"/>
                <a:gd name="T4" fmla="*/ 37 w 1489"/>
                <a:gd name="T5" fmla="*/ 595 h 737"/>
                <a:gd name="T6" fmla="*/ 193 w 1489"/>
                <a:gd name="T7" fmla="*/ 555 h 737"/>
                <a:gd name="T8" fmla="*/ 194 w 1489"/>
                <a:gd name="T9" fmla="*/ 471 h 737"/>
                <a:gd name="T10" fmla="*/ 238 w 1489"/>
                <a:gd name="T11" fmla="*/ 447 h 737"/>
                <a:gd name="T12" fmla="*/ 285 w 1489"/>
                <a:gd name="T13" fmla="*/ 346 h 737"/>
                <a:gd name="T14" fmla="*/ 502 w 1489"/>
                <a:gd name="T15" fmla="*/ 309 h 737"/>
                <a:gd name="T16" fmla="*/ 596 w 1489"/>
                <a:gd name="T17" fmla="*/ 254 h 737"/>
                <a:gd name="T18" fmla="*/ 669 w 1489"/>
                <a:gd name="T19" fmla="*/ 256 h 737"/>
                <a:gd name="T20" fmla="*/ 806 w 1489"/>
                <a:gd name="T21" fmla="*/ 114 h 737"/>
                <a:gd name="T22" fmla="*/ 861 w 1489"/>
                <a:gd name="T23" fmla="*/ 88 h 737"/>
                <a:gd name="T24" fmla="*/ 844 w 1489"/>
                <a:gd name="T25" fmla="*/ 16 h 737"/>
                <a:gd name="T26" fmla="*/ 927 w 1489"/>
                <a:gd name="T27" fmla="*/ 1 h 737"/>
                <a:gd name="T28" fmla="*/ 1097 w 1489"/>
                <a:gd name="T29" fmla="*/ 89 h 737"/>
                <a:gd name="T30" fmla="*/ 1172 w 1489"/>
                <a:gd name="T31" fmla="*/ 85 h 737"/>
                <a:gd name="T32" fmla="*/ 1332 w 1489"/>
                <a:gd name="T33" fmla="*/ 121 h 737"/>
                <a:gd name="T34" fmla="*/ 1363 w 1489"/>
                <a:gd name="T35" fmla="*/ 236 h 737"/>
                <a:gd name="T36" fmla="*/ 1484 w 1489"/>
                <a:gd name="T37" fmla="*/ 343 h 737"/>
                <a:gd name="T38" fmla="*/ 1333 w 1489"/>
                <a:gd name="T39" fmla="*/ 490 h 737"/>
                <a:gd name="T40" fmla="*/ 1181 w 1489"/>
                <a:gd name="T41" fmla="*/ 608 h 737"/>
                <a:gd name="T42" fmla="*/ 280 w 1489"/>
                <a:gd name="T43" fmla="*/ 678 h 737"/>
                <a:gd name="T44" fmla="*/ 299 w 1489"/>
                <a:gd name="T45" fmla="*/ 708 h 737"/>
                <a:gd name="T46" fmla="*/ 4 w 1489"/>
                <a:gd name="T47" fmla="*/ 731 h 737"/>
                <a:gd name="T48" fmla="*/ 32 w 1489"/>
                <a:gd name="T49" fmla="*/ 725 h 737"/>
                <a:gd name="T50" fmla="*/ 270 w 1489"/>
                <a:gd name="T51" fmla="*/ 700 h 737"/>
                <a:gd name="T52" fmla="*/ 281 w 1489"/>
                <a:gd name="T53" fmla="*/ 646 h 737"/>
                <a:gd name="T54" fmla="*/ 1164 w 1489"/>
                <a:gd name="T55" fmla="*/ 581 h 737"/>
                <a:gd name="T56" fmla="*/ 1302 w 1489"/>
                <a:gd name="T57" fmla="*/ 481 h 737"/>
                <a:gd name="T58" fmla="*/ 1461 w 1489"/>
                <a:gd name="T59" fmla="*/ 321 h 737"/>
                <a:gd name="T60" fmla="*/ 1338 w 1489"/>
                <a:gd name="T61" fmla="*/ 253 h 737"/>
                <a:gd name="T62" fmla="*/ 1217 w 1489"/>
                <a:gd name="T63" fmla="*/ 86 h 737"/>
                <a:gd name="T64" fmla="*/ 1181 w 1489"/>
                <a:gd name="T65" fmla="*/ 115 h 737"/>
                <a:gd name="T66" fmla="*/ 959 w 1489"/>
                <a:gd name="T67" fmla="*/ 47 h 737"/>
                <a:gd name="T68" fmla="*/ 923 w 1489"/>
                <a:gd name="T69" fmla="*/ 32 h 737"/>
                <a:gd name="T70" fmla="*/ 869 w 1489"/>
                <a:gd name="T71" fmla="*/ 47 h 737"/>
                <a:gd name="T72" fmla="*/ 883 w 1489"/>
                <a:gd name="T73" fmla="*/ 94 h 737"/>
                <a:gd name="T74" fmla="*/ 768 w 1489"/>
                <a:gd name="T75" fmla="*/ 135 h 737"/>
                <a:gd name="T76" fmla="*/ 683 w 1489"/>
                <a:gd name="T77" fmla="*/ 280 h 737"/>
                <a:gd name="T78" fmla="*/ 576 w 1489"/>
                <a:gd name="T79" fmla="*/ 300 h 737"/>
                <a:gd name="T80" fmla="*/ 412 w 1489"/>
                <a:gd name="T81" fmla="*/ 372 h 737"/>
                <a:gd name="T82" fmla="*/ 301 w 1489"/>
                <a:gd name="T83" fmla="*/ 368 h 737"/>
                <a:gd name="T84" fmla="*/ 276 w 1489"/>
                <a:gd name="T85" fmla="*/ 455 h 737"/>
                <a:gd name="T86" fmla="*/ 205 w 1489"/>
                <a:gd name="T87" fmla="*/ 501 h 737"/>
                <a:gd name="T88" fmla="*/ 197 w 1489"/>
                <a:gd name="T89" fmla="*/ 584 h 737"/>
                <a:gd name="T90" fmla="*/ 109 w 1489"/>
                <a:gd name="T91" fmla="*/ 552 h 737"/>
                <a:gd name="T92" fmla="*/ 76 w 1489"/>
                <a:gd name="T93" fmla="*/ 592 h 737"/>
                <a:gd name="T94" fmla="*/ 76 w 1489"/>
                <a:gd name="T95" fmla="*/ 684 h 737"/>
                <a:gd name="T96" fmla="*/ 43 w 1489"/>
                <a:gd name="T97" fmla="*/ 685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9" h="737">
                  <a:moveTo>
                    <a:pt x="12" y="677"/>
                  </a:moveTo>
                  <a:cubicBezTo>
                    <a:pt x="14" y="670"/>
                    <a:pt x="21" y="665"/>
                    <a:pt x="28" y="665"/>
                  </a:cubicBezTo>
                  <a:lnTo>
                    <a:pt x="60" y="665"/>
                  </a:lnTo>
                  <a:lnTo>
                    <a:pt x="44" y="678"/>
                  </a:lnTo>
                  <a:lnTo>
                    <a:pt x="57" y="605"/>
                  </a:lnTo>
                  <a:lnTo>
                    <a:pt x="70" y="624"/>
                  </a:lnTo>
                  <a:lnTo>
                    <a:pt x="48" y="620"/>
                  </a:lnTo>
                  <a:cubicBezTo>
                    <a:pt x="42" y="619"/>
                    <a:pt x="38" y="615"/>
                    <a:pt x="36" y="610"/>
                  </a:cubicBezTo>
                  <a:cubicBezTo>
                    <a:pt x="34" y="605"/>
                    <a:pt x="34" y="599"/>
                    <a:pt x="37" y="595"/>
                  </a:cubicBezTo>
                  <a:lnTo>
                    <a:pt x="83" y="533"/>
                  </a:lnTo>
                  <a:cubicBezTo>
                    <a:pt x="87" y="527"/>
                    <a:pt x="94" y="525"/>
                    <a:pt x="100" y="527"/>
                  </a:cubicBezTo>
                  <a:lnTo>
                    <a:pt x="193" y="555"/>
                  </a:lnTo>
                  <a:lnTo>
                    <a:pt x="172" y="568"/>
                  </a:lnTo>
                  <a:lnTo>
                    <a:pt x="184" y="484"/>
                  </a:lnTo>
                  <a:cubicBezTo>
                    <a:pt x="184" y="478"/>
                    <a:pt x="188" y="473"/>
                    <a:pt x="194" y="471"/>
                  </a:cubicBezTo>
                  <a:lnTo>
                    <a:pt x="256" y="446"/>
                  </a:lnTo>
                  <a:lnTo>
                    <a:pt x="247" y="468"/>
                  </a:lnTo>
                  <a:lnTo>
                    <a:pt x="238" y="447"/>
                  </a:lnTo>
                  <a:cubicBezTo>
                    <a:pt x="236" y="443"/>
                    <a:pt x="236" y="439"/>
                    <a:pt x="238" y="434"/>
                  </a:cubicBezTo>
                  <a:lnTo>
                    <a:pt x="271" y="356"/>
                  </a:lnTo>
                  <a:cubicBezTo>
                    <a:pt x="274" y="350"/>
                    <a:pt x="279" y="346"/>
                    <a:pt x="285" y="346"/>
                  </a:cubicBezTo>
                  <a:lnTo>
                    <a:pt x="406" y="340"/>
                  </a:lnTo>
                  <a:lnTo>
                    <a:pt x="402" y="341"/>
                  </a:lnTo>
                  <a:lnTo>
                    <a:pt x="502" y="309"/>
                  </a:lnTo>
                  <a:lnTo>
                    <a:pt x="498" y="311"/>
                  </a:lnTo>
                  <a:lnTo>
                    <a:pt x="559" y="273"/>
                  </a:lnTo>
                  <a:lnTo>
                    <a:pt x="596" y="254"/>
                  </a:lnTo>
                  <a:cubicBezTo>
                    <a:pt x="598" y="253"/>
                    <a:pt x="600" y="252"/>
                    <a:pt x="602" y="252"/>
                  </a:cubicBezTo>
                  <a:lnTo>
                    <a:pt x="681" y="248"/>
                  </a:lnTo>
                  <a:lnTo>
                    <a:pt x="669" y="256"/>
                  </a:lnTo>
                  <a:lnTo>
                    <a:pt x="759" y="111"/>
                  </a:lnTo>
                  <a:cubicBezTo>
                    <a:pt x="763" y="105"/>
                    <a:pt x="771" y="102"/>
                    <a:pt x="778" y="105"/>
                  </a:cubicBezTo>
                  <a:lnTo>
                    <a:pt x="806" y="114"/>
                  </a:lnTo>
                  <a:lnTo>
                    <a:pt x="792" y="116"/>
                  </a:lnTo>
                  <a:lnTo>
                    <a:pt x="866" y="67"/>
                  </a:lnTo>
                  <a:lnTo>
                    <a:pt x="861" y="88"/>
                  </a:lnTo>
                  <a:lnTo>
                    <a:pt x="840" y="50"/>
                  </a:lnTo>
                  <a:cubicBezTo>
                    <a:pt x="838" y="47"/>
                    <a:pt x="837" y="43"/>
                    <a:pt x="838" y="39"/>
                  </a:cubicBezTo>
                  <a:lnTo>
                    <a:pt x="844" y="16"/>
                  </a:lnTo>
                  <a:cubicBezTo>
                    <a:pt x="846" y="10"/>
                    <a:pt x="852" y="5"/>
                    <a:pt x="859" y="4"/>
                  </a:cubicBezTo>
                  <a:lnTo>
                    <a:pt x="921" y="0"/>
                  </a:lnTo>
                  <a:cubicBezTo>
                    <a:pt x="923" y="0"/>
                    <a:pt x="925" y="1"/>
                    <a:pt x="927" y="1"/>
                  </a:cubicBezTo>
                  <a:lnTo>
                    <a:pt x="973" y="18"/>
                  </a:lnTo>
                  <a:cubicBezTo>
                    <a:pt x="973" y="19"/>
                    <a:pt x="974" y="19"/>
                    <a:pt x="975" y="19"/>
                  </a:cubicBezTo>
                  <a:lnTo>
                    <a:pt x="1097" y="89"/>
                  </a:lnTo>
                  <a:lnTo>
                    <a:pt x="1089" y="87"/>
                  </a:lnTo>
                  <a:lnTo>
                    <a:pt x="1179" y="83"/>
                  </a:lnTo>
                  <a:lnTo>
                    <a:pt x="1172" y="85"/>
                  </a:lnTo>
                  <a:lnTo>
                    <a:pt x="1217" y="59"/>
                  </a:lnTo>
                  <a:cubicBezTo>
                    <a:pt x="1223" y="56"/>
                    <a:pt x="1229" y="56"/>
                    <a:pt x="1234" y="59"/>
                  </a:cubicBezTo>
                  <a:lnTo>
                    <a:pt x="1332" y="121"/>
                  </a:lnTo>
                  <a:cubicBezTo>
                    <a:pt x="1335" y="123"/>
                    <a:pt x="1338" y="127"/>
                    <a:pt x="1339" y="131"/>
                  </a:cubicBezTo>
                  <a:lnTo>
                    <a:pt x="1369" y="245"/>
                  </a:lnTo>
                  <a:lnTo>
                    <a:pt x="1363" y="236"/>
                  </a:lnTo>
                  <a:lnTo>
                    <a:pt x="1482" y="319"/>
                  </a:lnTo>
                  <a:cubicBezTo>
                    <a:pt x="1485" y="321"/>
                    <a:pt x="1488" y="326"/>
                    <a:pt x="1488" y="330"/>
                  </a:cubicBezTo>
                  <a:cubicBezTo>
                    <a:pt x="1489" y="335"/>
                    <a:pt x="1487" y="340"/>
                    <a:pt x="1484" y="343"/>
                  </a:cubicBezTo>
                  <a:lnTo>
                    <a:pt x="1423" y="403"/>
                  </a:lnTo>
                  <a:lnTo>
                    <a:pt x="1329" y="497"/>
                  </a:lnTo>
                  <a:lnTo>
                    <a:pt x="1333" y="490"/>
                  </a:lnTo>
                  <a:lnTo>
                    <a:pt x="1327" y="509"/>
                  </a:lnTo>
                  <a:cubicBezTo>
                    <a:pt x="1326" y="513"/>
                    <a:pt x="1324" y="516"/>
                    <a:pt x="1321" y="518"/>
                  </a:cubicBezTo>
                  <a:lnTo>
                    <a:pt x="1181" y="608"/>
                  </a:lnTo>
                  <a:cubicBezTo>
                    <a:pt x="1179" y="610"/>
                    <a:pt x="1177" y="610"/>
                    <a:pt x="1174" y="611"/>
                  </a:cubicBezTo>
                  <a:lnTo>
                    <a:pt x="369" y="680"/>
                  </a:lnTo>
                  <a:lnTo>
                    <a:pt x="280" y="678"/>
                  </a:lnTo>
                  <a:lnTo>
                    <a:pt x="296" y="660"/>
                  </a:lnTo>
                  <a:lnTo>
                    <a:pt x="302" y="695"/>
                  </a:lnTo>
                  <a:cubicBezTo>
                    <a:pt x="303" y="700"/>
                    <a:pt x="301" y="704"/>
                    <a:pt x="299" y="708"/>
                  </a:cubicBezTo>
                  <a:cubicBezTo>
                    <a:pt x="296" y="711"/>
                    <a:pt x="292" y="714"/>
                    <a:pt x="287" y="714"/>
                  </a:cubicBezTo>
                  <a:lnTo>
                    <a:pt x="18" y="736"/>
                  </a:lnTo>
                  <a:cubicBezTo>
                    <a:pt x="13" y="737"/>
                    <a:pt x="7" y="735"/>
                    <a:pt x="4" y="731"/>
                  </a:cubicBezTo>
                  <a:cubicBezTo>
                    <a:pt x="1" y="727"/>
                    <a:pt x="0" y="721"/>
                    <a:pt x="1" y="716"/>
                  </a:cubicBezTo>
                  <a:lnTo>
                    <a:pt x="12" y="677"/>
                  </a:lnTo>
                  <a:close/>
                  <a:moveTo>
                    <a:pt x="32" y="725"/>
                  </a:moveTo>
                  <a:lnTo>
                    <a:pt x="15" y="705"/>
                  </a:lnTo>
                  <a:lnTo>
                    <a:pt x="285" y="682"/>
                  </a:lnTo>
                  <a:lnTo>
                    <a:pt x="270" y="700"/>
                  </a:lnTo>
                  <a:lnTo>
                    <a:pt x="265" y="665"/>
                  </a:lnTo>
                  <a:cubicBezTo>
                    <a:pt x="264" y="660"/>
                    <a:pt x="265" y="655"/>
                    <a:pt x="268" y="652"/>
                  </a:cubicBezTo>
                  <a:cubicBezTo>
                    <a:pt x="272" y="648"/>
                    <a:pt x="276" y="646"/>
                    <a:pt x="281" y="646"/>
                  </a:cubicBezTo>
                  <a:lnTo>
                    <a:pt x="366" y="648"/>
                  </a:lnTo>
                  <a:lnTo>
                    <a:pt x="1171" y="579"/>
                  </a:lnTo>
                  <a:lnTo>
                    <a:pt x="1164" y="581"/>
                  </a:lnTo>
                  <a:lnTo>
                    <a:pt x="1303" y="491"/>
                  </a:lnTo>
                  <a:lnTo>
                    <a:pt x="1297" y="500"/>
                  </a:lnTo>
                  <a:lnTo>
                    <a:pt x="1302" y="481"/>
                  </a:lnTo>
                  <a:cubicBezTo>
                    <a:pt x="1303" y="479"/>
                    <a:pt x="1305" y="476"/>
                    <a:pt x="1307" y="474"/>
                  </a:cubicBezTo>
                  <a:lnTo>
                    <a:pt x="1401" y="381"/>
                  </a:lnTo>
                  <a:lnTo>
                    <a:pt x="1461" y="321"/>
                  </a:lnTo>
                  <a:lnTo>
                    <a:pt x="1463" y="345"/>
                  </a:lnTo>
                  <a:lnTo>
                    <a:pt x="1345" y="262"/>
                  </a:lnTo>
                  <a:cubicBezTo>
                    <a:pt x="1341" y="260"/>
                    <a:pt x="1339" y="257"/>
                    <a:pt x="1338" y="253"/>
                  </a:cubicBezTo>
                  <a:lnTo>
                    <a:pt x="1308" y="139"/>
                  </a:lnTo>
                  <a:lnTo>
                    <a:pt x="1315" y="148"/>
                  </a:lnTo>
                  <a:lnTo>
                    <a:pt x="1217" y="86"/>
                  </a:lnTo>
                  <a:lnTo>
                    <a:pt x="1233" y="87"/>
                  </a:lnTo>
                  <a:lnTo>
                    <a:pt x="1188" y="113"/>
                  </a:lnTo>
                  <a:cubicBezTo>
                    <a:pt x="1186" y="114"/>
                    <a:pt x="1183" y="115"/>
                    <a:pt x="1181" y="115"/>
                  </a:cubicBezTo>
                  <a:lnTo>
                    <a:pt x="1090" y="119"/>
                  </a:lnTo>
                  <a:cubicBezTo>
                    <a:pt x="1087" y="119"/>
                    <a:pt x="1084" y="118"/>
                    <a:pt x="1082" y="117"/>
                  </a:cubicBezTo>
                  <a:lnTo>
                    <a:pt x="959" y="47"/>
                  </a:lnTo>
                  <a:lnTo>
                    <a:pt x="961" y="48"/>
                  </a:lnTo>
                  <a:lnTo>
                    <a:pt x="916" y="31"/>
                  </a:lnTo>
                  <a:lnTo>
                    <a:pt x="923" y="32"/>
                  </a:lnTo>
                  <a:lnTo>
                    <a:pt x="860" y="36"/>
                  </a:lnTo>
                  <a:lnTo>
                    <a:pt x="875" y="24"/>
                  </a:lnTo>
                  <a:lnTo>
                    <a:pt x="869" y="47"/>
                  </a:lnTo>
                  <a:lnTo>
                    <a:pt x="868" y="35"/>
                  </a:lnTo>
                  <a:lnTo>
                    <a:pt x="889" y="73"/>
                  </a:lnTo>
                  <a:cubicBezTo>
                    <a:pt x="893" y="80"/>
                    <a:pt x="890" y="89"/>
                    <a:pt x="883" y="94"/>
                  </a:cubicBezTo>
                  <a:lnTo>
                    <a:pt x="810" y="142"/>
                  </a:lnTo>
                  <a:cubicBezTo>
                    <a:pt x="806" y="145"/>
                    <a:pt x="801" y="146"/>
                    <a:pt x="796" y="144"/>
                  </a:cubicBezTo>
                  <a:lnTo>
                    <a:pt x="768" y="135"/>
                  </a:lnTo>
                  <a:lnTo>
                    <a:pt x="786" y="128"/>
                  </a:lnTo>
                  <a:lnTo>
                    <a:pt x="696" y="273"/>
                  </a:lnTo>
                  <a:cubicBezTo>
                    <a:pt x="693" y="277"/>
                    <a:pt x="688" y="280"/>
                    <a:pt x="683" y="280"/>
                  </a:cubicBezTo>
                  <a:lnTo>
                    <a:pt x="604" y="284"/>
                  </a:lnTo>
                  <a:lnTo>
                    <a:pt x="610" y="282"/>
                  </a:lnTo>
                  <a:lnTo>
                    <a:pt x="576" y="300"/>
                  </a:lnTo>
                  <a:lnTo>
                    <a:pt x="515" y="338"/>
                  </a:lnTo>
                  <a:cubicBezTo>
                    <a:pt x="514" y="339"/>
                    <a:pt x="513" y="339"/>
                    <a:pt x="512" y="340"/>
                  </a:cubicBezTo>
                  <a:lnTo>
                    <a:pt x="412" y="372"/>
                  </a:lnTo>
                  <a:cubicBezTo>
                    <a:pt x="410" y="372"/>
                    <a:pt x="409" y="372"/>
                    <a:pt x="408" y="372"/>
                  </a:cubicBezTo>
                  <a:lnTo>
                    <a:pt x="287" y="378"/>
                  </a:lnTo>
                  <a:lnTo>
                    <a:pt x="301" y="368"/>
                  </a:lnTo>
                  <a:lnTo>
                    <a:pt x="267" y="447"/>
                  </a:lnTo>
                  <a:lnTo>
                    <a:pt x="267" y="434"/>
                  </a:lnTo>
                  <a:lnTo>
                    <a:pt x="276" y="455"/>
                  </a:lnTo>
                  <a:cubicBezTo>
                    <a:pt x="278" y="459"/>
                    <a:pt x="278" y="463"/>
                    <a:pt x="276" y="467"/>
                  </a:cubicBezTo>
                  <a:cubicBezTo>
                    <a:pt x="275" y="471"/>
                    <a:pt x="272" y="475"/>
                    <a:pt x="267" y="476"/>
                  </a:cubicBezTo>
                  <a:lnTo>
                    <a:pt x="205" y="501"/>
                  </a:lnTo>
                  <a:lnTo>
                    <a:pt x="215" y="488"/>
                  </a:lnTo>
                  <a:lnTo>
                    <a:pt x="204" y="572"/>
                  </a:lnTo>
                  <a:cubicBezTo>
                    <a:pt x="203" y="577"/>
                    <a:pt x="201" y="581"/>
                    <a:pt x="197" y="584"/>
                  </a:cubicBezTo>
                  <a:cubicBezTo>
                    <a:pt x="193" y="586"/>
                    <a:pt x="188" y="587"/>
                    <a:pt x="183" y="586"/>
                  </a:cubicBezTo>
                  <a:lnTo>
                    <a:pt x="91" y="557"/>
                  </a:lnTo>
                  <a:lnTo>
                    <a:pt x="109" y="552"/>
                  </a:lnTo>
                  <a:lnTo>
                    <a:pt x="63" y="614"/>
                  </a:lnTo>
                  <a:lnTo>
                    <a:pt x="53" y="588"/>
                  </a:lnTo>
                  <a:lnTo>
                    <a:pt x="76" y="592"/>
                  </a:lnTo>
                  <a:cubicBezTo>
                    <a:pt x="80" y="593"/>
                    <a:pt x="84" y="595"/>
                    <a:pt x="86" y="599"/>
                  </a:cubicBezTo>
                  <a:cubicBezTo>
                    <a:pt x="89" y="602"/>
                    <a:pt x="90" y="606"/>
                    <a:pt x="89" y="611"/>
                  </a:cubicBezTo>
                  <a:lnTo>
                    <a:pt x="76" y="684"/>
                  </a:lnTo>
                  <a:cubicBezTo>
                    <a:pt x="74" y="691"/>
                    <a:pt x="68" y="697"/>
                    <a:pt x="60" y="697"/>
                  </a:cubicBezTo>
                  <a:lnTo>
                    <a:pt x="28" y="697"/>
                  </a:lnTo>
                  <a:lnTo>
                    <a:pt x="43" y="685"/>
                  </a:lnTo>
                  <a:lnTo>
                    <a:pt x="32" y="72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0" name="Freeform 85"/>
            <p:cNvSpPr>
              <a:spLocks/>
            </p:cNvSpPr>
            <p:nvPr/>
          </p:nvSpPr>
          <p:spPr bwMode="auto">
            <a:xfrm>
              <a:off x="7399338" y="5010151"/>
              <a:ext cx="733425" cy="260350"/>
            </a:xfrm>
            <a:custGeom>
              <a:avLst/>
              <a:gdLst>
                <a:gd name="T0" fmla="*/ 8 w 462"/>
                <a:gd name="T1" fmla="*/ 135 h 164"/>
                <a:gd name="T2" fmla="*/ 5 w 462"/>
                <a:gd name="T3" fmla="*/ 133 h 164"/>
                <a:gd name="T4" fmla="*/ 18 w 462"/>
                <a:gd name="T5" fmla="*/ 122 h 164"/>
                <a:gd name="T6" fmla="*/ 31 w 462"/>
                <a:gd name="T7" fmla="*/ 96 h 164"/>
                <a:gd name="T8" fmla="*/ 28 w 462"/>
                <a:gd name="T9" fmla="*/ 90 h 164"/>
                <a:gd name="T10" fmla="*/ 33 w 462"/>
                <a:gd name="T11" fmla="*/ 78 h 164"/>
                <a:gd name="T12" fmla="*/ 33 w 462"/>
                <a:gd name="T13" fmla="*/ 64 h 164"/>
                <a:gd name="T14" fmla="*/ 43 w 462"/>
                <a:gd name="T15" fmla="*/ 53 h 164"/>
                <a:gd name="T16" fmla="*/ 115 w 462"/>
                <a:gd name="T17" fmla="*/ 47 h 164"/>
                <a:gd name="T18" fmla="*/ 113 w 462"/>
                <a:gd name="T19" fmla="*/ 36 h 164"/>
                <a:gd name="T20" fmla="*/ 137 w 462"/>
                <a:gd name="T21" fmla="*/ 37 h 164"/>
                <a:gd name="T22" fmla="*/ 355 w 462"/>
                <a:gd name="T23" fmla="*/ 16 h 164"/>
                <a:gd name="T24" fmla="*/ 462 w 462"/>
                <a:gd name="T25" fmla="*/ 0 h 164"/>
                <a:gd name="T26" fmla="*/ 442 w 462"/>
                <a:gd name="T27" fmla="*/ 40 h 164"/>
                <a:gd name="T28" fmla="*/ 414 w 462"/>
                <a:gd name="T29" fmla="*/ 47 h 164"/>
                <a:gd name="T30" fmla="*/ 399 w 462"/>
                <a:gd name="T31" fmla="*/ 66 h 164"/>
                <a:gd name="T32" fmla="*/ 347 w 462"/>
                <a:gd name="T33" fmla="*/ 99 h 164"/>
                <a:gd name="T34" fmla="*/ 343 w 462"/>
                <a:gd name="T35" fmla="*/ 111 h 164"/>
                <a:gd name="T36" fmla="*/ 331 w 462"/>
                <a:gd name="T37" fmla="*/ 118 h 164"/>
                <a:gd name="T38" fmla="*/ 331 w 462"/>
                <a:gd name="T39" fmla="*/ 135 h 164"/>
                <a:gd name="T40" fmla="*/ 259 w 462"/>
                <a:gd name="T41" fmla="*/ 144 h 164"/>
                <a:gd name="T42" fmla="*/ 115 w 462"/>
                <a:gd name="T43" fmla="*/ 157 h 164"/>
                <a:gd name="T44" fmla="*/ 0 w 462"/>
                <a:gd name="T45" fmla="*/ 164 h 164"/>
                <a:gd name="T46" fmla="*/ 8 w 462"/>
                <a:gd name="T47" fmla="*/ 13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164">
                  <a:moveTo>
                    <a:pt x="8" y="135"/>
                  </a:moveTo>
                  <a:lnTo>
                    <a:pt x="5" y="133"/>
                  </a:lnTo>
                  <a:lnTo>
                    <a:pt x="18" y="122"/>
                  </a:lnTo>
                  <a:lnTo>
                    <a:pt x="31" y="96"/>
                  </a:lnTo>
                  <a:lnTo>
                    <a:pt x="28" y="90"/>
                  </a:lnTo>
                  <a:lnTo>
                    <a:pt x="33" y="78"/>
                  </a:lnTo>
                  <a:lnTo>
                    <a:pt x="33" y="64"/>
                  </a:lnTo>
                  <a:lnTo>
                    <a:pt x="43" y="53"/>
                  </a:lnTo>
                  <a:lnTo>
                    <a:pt x="115" y="47"/>
                  </a:lnTo>
                  <a:lnTo>
                    <a:pt x="113" y="36"/>
                  </a:lnTo>
                  <a:lnTo>
                    <a:pt x="137" y="37"/>
                  </a:lnTo>
                  <a:lnTo>
                    <a:pt x="355" y="16"/>
                  </a:lnTo>
                  <a:lnTo>
                    <a:pt x="462" y="0"/>
                  </a:lnTo>
                  <a:lnTo>
                    <a:pt x="442" y="40"/>
                  </a:lnTo>
                  <a:lnTo>
                    <a:pt x="414" y="47"/>
                  </a:lnTo>
                  <a:lnTo>
                    <a:pt x="399" y="66"/>
                  </a:lnTo>
                  <a:lnTo>
                    <a:pt x="347" y="99"/>
                  </a:lnTo>
                  <a:lnTo>
                    <a:pt x="343" y="111"/>
                  </a:lnTo>
                  <a:lnTo>
                    <a:pt x="331" y="118"/>
                  </a:lnTo>
                  <a:lnTo>
                    <a:pt x="331" y="135"/>
                  </a:lnTo>
                  <a:lnTo>
                    <a:pt x="259" y="144"/>
                  </a:lnTo>
                  <a:lnTo>
                    <a:pt x="115" y="157"/>
                  </a:lnTo>
                  <a:lnTo>
                    <a:pt x="0" y="164"/>
                  </a:lnTo>
                  <a:lnTo>
                    <a:pt x="8" y="135"/>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1" name="Freeform 86"/>
            <p:cNvSpPr>
              <a:spLocks noEditPoints="1"/>
            </p:cNvSpPr>
            <p:nvPr/>
          </p:nvSpPr>
          <p:spPr bwMode="auto">
            <a:xfrm>
              <a:off x="7392988" y="5002213"/>
              <a:ext cx="747713" cy="276225"/>
            </a:xfrm>
            <a:custGeom>
              <a:avLst/>
              <a:gdLst>
                <a:gd name="T0" fmla="*/ 37 w 1745"/>
                <a:gd name="T1" fmla="*/ 477 h 577"/>
                <a:gd name="T2" fmla="*/ 19 w 1745"/>
                <a:gd name="T3" fmla="*/ 459 h 577"/>
                <a:gd name="T4" fmla="*/ 71 w 1745"/>
                <a:gd name="T5" fmla="*/ 408 h 577"/>
                <a:gd name="T6" fmla="*/ 116 w 1745"/>
                <a:gd name="T7" fmla="*/ 327 h 577"/>
                <a:gd name="T8" fmla="*/ 105 w 1745"/>
                <a:gd name="T9" fmla="*/ 325 h 577"/>
                <a:gd name="T10" fmla="*/ 125 w 1745"/>
                <a:gd name="T11" fmla="*/ 267 h 577"/>
                <a:gd name="T12" fmla="*/ 123 w 1745"/>
                <a:gd name="T13" fmla="*/ 229 h 577"/>
                <a:gd name="T14" fmla="*/ 164 w 1745"/>
                <a:gd name="T15" fmla="*/ 182 h 577"/>
                <a:gd name="T16" fmla="*/ 440 w 1745"/>
                <a:gd name="T17" fmla="*/ 155 h 577"/>
                <a:gd name="T18" fmla="*/ 420 w 1745"/>
                <a:gd name="T19" fmla="*/ 138 h 577"/>
                <a:gd name="T20" fmla="*/ 436 w 1745"/>
                <a:gd name="T21" fmla="*/ 120 h 577"/>
                <a:gd name="T22" fmla="*/ 1328 w 1745"/>
                <a:gd name="T23" fmla="*/ 51 h 577"/>
                <a:gd name="T24" fmla="*/ 1742 w 1745"/>
                <a:gd name="T25" fmla="*/ 8 h 577"/>
                <a:gd name="T26" fmla="*/ 1669 w 1745"/>
                <a:gd name="T27" fmla="*/ 155 h 577"/>
                <a:gd name="T28" fmla="*/ 1553 w 1745"/>
                <a:gd name="T29" fmla="*/ 187 h 577"/>
                <a:gd name="T30" fmla="*/ 1506 w 1745"/>
                <a:gd name="T31" fmla="*/ 247 h 577"/>
                <a:gd name="T32" fmla="*/ 1309 w 1745"/>
                <a:gd name="T33" fmla="*/ 360 h 577"/>
                <a:gd name="T34" fmla="*/ 1303 w 1745"/>
                <a:gd name="T35" fmla="*/ 390 h 577"/>
                <a:gd name="T36" fmla="*/ 1248 w 1745"/>
                <a:gd name="T37" fmla="*/ 422 h 577"/>
                <a:gd name="T38" fmla="*/ 1257 w 1745"/>
                <a:gd name="T39" fmla="*/ 464 h 577"/>
                <a:gd name="T40" fmla="*/ 976 w 1745"/>
                <a:gd name="T41" fmla="*/ 511 h 577"/>
                <a:gd name="T42" fmla="*/ 17 w 1745"/>
                <a:gd name="T43" fmla="*/ 576 h 577"/>
                <a:gd name="T44" fmla="*/ 1 w 1745"/>
                <a:gd name="T45" fmla="*/ 556 h 577"/>
                <a:gd name="T46" fmla="*/ 32 w 1745"/>
                <a:gd name="T47" fmla="*/ 565 h 577"/>
                <a:gd name="T48" fmla="*/ 440 w 1745"/>
                <a:gd name="T49" fmla="*/ 520 h 577"/>
                <a:gd name="T50" fmla="*/ 1239 w 1745"/>
                <a:gd name="T51" fmla="*/ 448 h 577"/>
                <a:gd name="T52" fmla="*/ 1225 w 1745"/>
                <a:gd name="T53" fmla="*/ 408 h 577"/>
                <a:gd name="T54" fmla="*/ 1281 w 1745"/>
                <a:gd name="T55" fmla="*/ 371 h 577"/>
                <a:gd name="T56" fmla="*/ 1286 w 1745"/>
                <a:gd name="T57" fmla="*/ 341 h 577"/>
                <a:gd name="T58" fmla="*/ 1486 w 1745"/>
                <a:gd name="T59" fmla="*/ 222 h 577"/>
                <a:gd name="T60" fmla="*/ 1537 w 1745"/>
                <a:gd name="T61" fmla="*/ 161 h 577"/>
                <a:gd name="T62" fmla="*/ 1651 w 1745"/>
                <a:gd name="T63" fmla="*/ 131 h 577"/>
                <a:gd name="T64" fmla="*/ 1715 w 1745"/>
                <a:gd name="T65" fmla="*/ 9 h 577"/>
                <a:gd name="T66" fmla="*/ 1331 w 1745"/>
                <a:gd name="T67" fmla="*/ 83 h 577"/>
                <a:gd name="T68" fmla="*/ 436 w 1745"/>
                <a:gd name="T69" fmla="*/ 152 h 577"/>
                <a:gd name="T70" fmla="*/ 457 w 1745"/>
                <a:gd name="T71" fmla="*/ 169 h 577"/>
                <a:gd name="T72" fmla="*/ 443 w 1745"/>
                <a:gd name="T73" fmla="*/ 187 h 577"/>
                <a:gd name="T74" fmla="*/ 186 w 1745"/>
                <a:gd name="T75" fmla="*/ 205 h 577"/>
                <a:gd name="T76" fmla="*/ 155 w 1745"/>
                <a:gd name="T77" fmla="*/ 229 h 577"/>
                <a:gd name="T78" fmla="*/ 154 w 1745"/>
                <a:gd name="T79" fmla="*/ 281 h 577"/>
                <a:gd name="T80" fmla="*/ 132 w 1745"/>
                <a:gd name="T81" fmla="*/ 308 h 577"/>
                <a:gd name="T82" fmla="*/ 144 w 1745"/>
                <a:gd name="T83" fmla="*/ 343 h 577"/>
                <a:gd name="T84" fmla="*/ 91 w 1745"/>
                <a:gd name="T85" fmla="*/ 433 h 577"/>
                <a:gd name="T86" fmla="*/ 44 w 1745"/>
                <a:gd name="T87" fmla="*/ 444 h 577"/>
                <a:gd name="T88" fmla="*/ 60 w 1745"/>
                <a:gd name="T89" fmla="*/ 468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45" h="577">
                  <a:moveTo>
                    <a:pt x="29" y="459"/>
                  </a:moveTo>
                  <a:lnTo>
                    <a:pt x="37" y="477"/>
                  </a:lnTo>
                  <a:lnTo>
                    <a:pt x="27" y="472"/>
                  </a:lnTo>
                  <a:cubicBezTo>
                    <a:pt x="23" y="469"/>
                    <a:pt x="20" y="464"/>
                    <a:pt x="19" y="459"/>
                  </a:cubicBezTo>
                  <a:cubicBezTo>
                    <a:pt x="19" y="454"/>
                    <a:pt x="21" y="449"/>
                    <a:pt x="25" y="446"/>
                  </a:cubicBezTo>
                  <a:lnTo>
                    <a:pt x="71" y="408"/>
                  </a:lnTo>
                  <a:lnTo>
                    <a:pt x="67" y="413"/>
                  </a:lnTo>
                  <a:lnTo>
                    <a:pt x="116" y="327"/>
                  </a:lnTo>
                  <a:lnTo>
                    <a:pt x="116" y="343"/>
                  </a:lnTo>
                  <a:lnTo>
                    <a:pt x="105" y="325"/>
                  </a:lnTo>
                  <a:cubicBezTo>
                    <a:pt x="102" y="320"/>
                    <a:pt x="102" y="314"/>
                    <a:pt x="104" y="309"/>
                  </a:cubicBezTo>
                  <a:lnTo>
                    <a:pt x="125" y="267"/>
                  </a:lnTo>
                  <a:lnTo>
                    <a:pt x="123" y="274"/>
                  </a:lnTo>
                  <a:lnTo>
                    <a:pt x="123" y="229"/>
                  </a:lnTo>
                  <a:cubicBezTo>
                    <a:pt x="123" y="225"/>
                    <a:pt x="125" y="220"/>
                    <a:pt x="128" y="217"/>
                  </a:cubicBezTo>
                  <a:lnTo>
                    <a:pt x="164" y="182"/>
                  </a:lnTo>
                  <a:cubicBezTo>
                    <a:pt x="167" y="179"/>
                    <a:pt x="170" y="178"/>
                    <a:pt x="174" y="178"/>
                  </a:cubicBezTo>
                  <a:lnTo>
                    <a:pt x="440" y="155"/>
                  </a:lnTo>
                  <a:lnTo>
                    <a:pt x="426" y="174"/>
                  </a:lnTo>
                  <a:lnTo>
                    <a:pt x="420" y="138"/>
                  </a:lnTo>
                  <a:cubicBezTo>
                    <a:pt x="419" y="134"/>
                    <a:pt x="421" y="129"/>
                    <a:pt x="424" y="125"/>
                  </a:cubicBezTo>
                  <a:cubicBezTo>
                    <a:pt x="427" y="122"/>
                    <a:pt x="432" y="120"/>
                    <a:pt x="436" y="120"/>
                  </a:cubicBezTo>
                  <a:lnTo>
                    <a:pt x="523" y="122"/>
                  </a:lnTo>
                  <a:lnTo>
                    <a:pt x="1328" y="51"/>
                  </a:lnTo>
                  <a:lnTo>
                    <a:pt x="1726" y="1"/>
                  </a:lnTo>
                  <a:cubicBezTo>
                    <a:pt x="1732" y="0"/>
                    <a:pt x="1738" y="3"/>
                    <a:pt x="1742" y="8"/>
                  </a:cubicBezTo>
                  <a:cubicBezTo>
                    <a:pt x="1745" y="13"/>
                    <a:pt x="1745" y="19"/>
                    <a:pt x="1742" y="24"/>
                  </a:cubicBezTo>
                  <a:lnTo>
                    <a:pt x="1669" y="155"/>
                  </a:lnTo>
                  <a:cubicBezTo>
                    <a:pt x="1666" y="159"/>
                    <a:pt x="1663" y="161"/>
                    <a:pt x="1658" y="162"/>
                  </a:cubicBezTo>
                  <a:lnTo>
                    <a:pt x="1553" y="187"/>
                  </a:lnTo>
                  <a:lnTo>
                    <a:pt x="1561" y="181"/>
                  </a:lnTo>
                  <a:lnTo>
                    <a:pt x="1506" y="247"/>
                  </a:lnTo>
                  <a:cubicBezTo>
                    <a:pt x="1505" y="248"/>
                    <a:pt x="1504" y="249"/>
                    <a:pt x="1502" y="250"/>
                  </a:cubicBezTo>
                  <a:lnTo>
                    <a:pt x="1309" y="360"/>
                  </a:lnTo>
                  <a:lnTo>
                    <a:pt x="1317" y="351"/>
                  </a:lnTo>
                  <a:lnTo>
                    <a:pt x="1303" y="390"/>
                  </a:lnTo>
                  <a:cubicBezTo>
                    <a:pt x="1302" y="395"/>
                    <a:pt x="1299" y="398"/>
                    <a:pt x="1295" y="400"/>
                  </a:cubicBezTo>
                  <a:lnTo>
                    <a:pt x="1248" y="422"/>
                  </a:lnTo>
                  <a:lnTo>
                    <a:pt x="1257" y="408"/>
                  </a:lnTo>
                  <a:lnTo>
                    <a:pt x="1257" y="464"/>
                  </a:lnTo>
                  <a:cubicBezTo>
                    <a:pt x="1257" y="472"/>
                    <a:pt x="1251" y="479"/>
                    <a:pt x="1243" y="479"/>
                  </a:cubicBezTo>
                  <a:lnTo>
                    <a:pt x="976" y="511"/>
                  </a:lnTo>
                  <a:lnTo>
                    <a:pt x="443" y="552"/>
                  </a:lnTo>
                  <a:lnTo>
                    <a:pt x="17" y="576"/>
                  </a:lnTo>
                  <a:cubicBezTo>
                    <a:pt x="12" y="577"/>
                    <a:pt x="7" y="574"/>
                    <a:pt x="4" y="570"/>
                  </a:cubicBezTo>
                  <a:cubicBezTo>
                    <a:pt x="1" y="566"/>
                    <a:pt x="0" y="561"/>
                    <a:pt x="1" y="556"/>
                  </a:cubicBezTo>
                  <a:lnTo>
                    <a:pt x="29" y="459"/>
                  </a:lnTo>
                  <a:close/>
                  <a:moveTo>
                    <a:pt x="32" y="565"/>
                  </a:moveTo>
                  <a:lnTo>
                    <a:pt x="16" y="544"/>
                  </a:lnTo>
                  <a:lnTo>
                    <a:pt x="440" y="520"/>
                  </a:lnTo>
                  <a:lnTo>
                    <a:pt x="973" y="479"/>
                  </a:lnTo>
                  <a:lnTo>
                    <a:pt x="1239" y="448"/>
                  </a:lnTo>
                  <a:lnTo>
                    <a:pt x="1225" y="464"/>
                  </a:lnTo>
                  <a:lnTo>
                    <a:pt x="1225" y="408"/>
                  </a:lnTo>
                  <a:cubicBezTo>
                    <a:pt x="1225" y="402"/>
                    <a:pt x="1229" y="396"/>
                    <a:pt x="1234" y="393"/>
                  </a:cubicBezTo>
                  <a:lnTo>
                    <a:pt x="1281" y="371"/>
                  </a:lnTo>
                  <a:lnTo>
                    <a:pt x="1273" y="380"/>
                  </a:lnTo>
                  <a:lnTo>
                    <a:pt x="1286" y="341"/>
                  </a:lnTo>
                  <a:cubicBezTo>
                    <a:pt x="1288" y="337"/>
                    <a:pt x="1290" y="334"/>
                    <a:pt x="1293" y="332"/>
                  </a:cubicBezTo>
                  <a:lnTo>
                    <a:pt x="1486" y="222"/>
                  </a:lnTo>
                  <a:lnTo>
                    <a:pt x="1482" y="226"/>
                  </a:lnTo>
                  <a:lnTo>
                    <a:pt x="1537" y="161"/>
                  </a:lnTo>
                  <a:cubicBezTo>
                    <a:pt x="1539" y="158"/>
                    <a:pt x="1542" y="156"/>
                    <a:pt x="1545" y="155"/>
                  </a:cubicBezTo>
                  <a:lnTo>
                    <a:pt x="1651" y="131"/>
                  </a:lnTo>
                  <a:lnTo>
                    <a:pt x="1641" y="139"/>
                  </a:lnTo>
                  <a:lnTo>
                    <a:pt x="1715" y="9"/>
                  </a:lnTo>
                  <a:lnTo>
                    <a:pt x="1730" y="32"/>
                  </a:lnTo>
                  <a:lnTo>
                    <a:pt x="1331" y="83"/>
                  </a:lnTo>
                  <a:lnTo>
                    <a:pt x="523" y="154"/>
                  </a:lnTo>
                  <a:lnTo>
                    <a:pt x="436" y="152"/>
                  </a:lnTo>
                  <a:lnTo>
                    <a:pt x="452" y="133"/>
                  </a:lnTo>
                  <a:lnTo>
                    <a:pt x="457" y="169"/>
                  </a:lnTo>
                  <a:cubicBezTo>
                    <a:pt x="458" y="173"/>
                    <a:pt x="457" y="177"/>
                    <a:pt x="454" y="181"/>
                  </a:cubicBezTo>
                  <a:cubicBezTo>
                    <a:pt x="451" y="184"/>
                    <a:pt x="447" y="187"/>
                    <a:pt x="443" y="187"/>
                  </a:cubicBezTo>
                  <a:lnTo>
                    <a:pt x="177" y="209"/>
                  </a:lnTo>
                  <a:lnTo>
                    <a:pt x="186" y="205"/>
                  </a:lnTo>
                  <a:lnTo>
                    <a:pt x="151" y="240"/>
                  </a:lnTo>
                  <a:lnTo>
                    <a:pt x="155" y="229"/>
                  </a:lnTo>
                  <a:lnTo>
                    <a:pt x="155" y="274"/>
                  </a:lnTo>
                  <a:cubicBezTo>
                    <a:pt x="155" y="276"/>
                    <a:pt x="155" y="278"/>
                    <a:pt x="154" y="281"/>
                  </a:cubicBezTo>
                  <a:lnTo>
                    <a:pt x="133" y="323"/>
                  </a:lnTo>
                  <a:lnTo>
                    <a:pt x="132" y="308"/>
                  </a:lnTo>
                  <a:lnTo>
                    <a:pt x="144" y="327"/>
                  </a:lnTo>
                  <a:cubicBezTo>
                    <a:pt x="147" y="332"/>
                    <a:pt x="147" y="338"/>
                    <a:pt x="144" y="343"/>
                  </a:cubicBezTo>
                  <a:lnTo>
                    <a:pt x="95" y="429"/>
                  </a:lnTo>
                  <a:cubicBezTo>
                    <a:pt x="94" y="430"/>
                    <a:pt x="92" y="432"/>
                    <a:pt x="91" y="433"/>
                  </a:cubicBezTo>
                  <a:lnTo>
                    <a:pt x="46" y="470"/>
                  </a:lnTo>
                  <a:lnTo>
                    <a:pt x="44" y="444"/>
                  </a:lnTo>
                  <a:lnTo>
                    <a:pt x="53" y="450"/>
                  </a:lnTo>
                  <a:cubicBezTo>
                    <a:pt x="59" y="454"/>
                    <a:pt x="62" y="461"/>
                    <a:pt x="60" y="468"/>
                  </a:cubicBezTo>
                  <a:lnTo>
                    <a:pt x="32" y="56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2" name="Freeform 87"/>
            <p:cNvSpPr>
              <a:spLocks/>
            </p:cNvSpPr>
            <p:nvPr/>
          </p:nvSpPr>
          <p:spPr bwMode="auto">
            <a:xfrm>
              <a:off x="7920038" y="4926013"/>
              <a:ext cx="733425" cy="352425"/>
            </a:xfrm>
            <a:custGeom>
              <a:avLst/>
              <a:gdLst>
                <a:gd name="T0" fmla="*/ 0 w 462"/>
                <a:gd name="T1" fmla="*/ 191 h 222"/>
                <a:gd name="T2" fmla="*/ 67 w 462"/>
                <a:gd name="T3" fmla="*/ 182 h 222"/>
                <a:gd name="T4" fmla="*/ 106 w 462"/>
                <a:gd name="T5" fmla="*/ 161 h 222"/>
                <a:gd name="T6" fmla="*/ 178 w 462"/>
                <a:gd name="T7" fmla="*/ 152 h 222"/>
                <a:gd name="T8" fmla="*/ 209 w 462"/>
                <a:gd name="T9" fmla="*/ 173 h 222"/>
                <a:gd name="T10" fmla="*/ 258 w 462"/>
                <a:gd name="T11" fmla="*/ 167 h 222"/>
                <a:gd name="T12" fmla="*/ 331 w 462"/>
                <a:gd name="T13" fmla="*/ 222 h 222"/>
                <a:gd name="T14" fmla="*/ 358 w 462"/>
                <a:gd name="T15" fmla="*/ 214 h 222"/>
                <a:gd name="T16" fmla="*/ 399 w 462"/>
                <a:gd name="T17" fmla="*/ 151 h 222"/>
                <a:gd name="T18" fmla="*/ 433 w 462"/>
                <a:gd name="T19" fmla="*/ 137 h 222"/>
                <a:gd name="T20" fmla="*/ 442 w 462"/>
                <a:gd name="T21" fmla="*/ 118 h 222"/>
                <a:gd name="T22" fmla="*/ 407 w 462"/>
                <a:gd name="T23" fmla="*/ 125 h 222"/>
                <a:gd name="T24" fmla="*/ 398 w 462"/>
                <a:gd name="T25" fmla="*/ 112 h 222"/>
                <a:gd name="T26" fmla="*/ 418 w 462"/>
                <a:gd name="T27" fmla="*/ 107 h 222"/>
                <a:gd name="T28" fmla="*/ 418 w 462"/>
                <a:gd name="T29" fmla="*/ 99 h 222"/>
                <a:gd name="T30" fmla="*/ 395 w 462"/>
                <a:gd name="T31" fmla="*/ 87 h 222"/>
                <a:gd name="T32" fmla="*/ 426 w 462"/>
                <a:gd name="T33" fmla="*/ 77 h 222"/>
                <a:gd name="T34" fmla="*/ 423 w 462"/>
                <a:gd name="T35" fmla="*/ 90 h 222"/>
                <a:gd name="T36" fmla="*/ 443 w 462"/>
                <a:gd name="T37" fmla="*/ 90 h 222"/>
                <a:gd name="T38" fmla="*/ 454 w 462"/>
                <a:gd name="T39" fmla="*/ 68 h 222"/>
                <a:gd name="T40" fmla="*/ 462 w 462"/>
                <a:gd name="T41" fmla="*/ 66 h 222"/>
                <a:gd name="T42" fmla="*/ 457 w 462"/>
                <a:gd name="T43" fmla="*/ 45 h 222"/>
                <a:gd name="T44" fmla="*/ 443 w 462"/>
                <a:gd name="T45" fmla="*/ 66 h 222"/>
                <a:gd name="T46" fmla="*/ 428 w 462"/>
                <a:gd name="T47" fmla="*/ 20 h 222"/>
                <a:gd name="T48" fmla="*/ 438 w 462"/>
                <a:gd name="T49" fmla="*/ 18 h 222"/>
                <a:gd name="T50" fmla="*/ 451 w 462"/>
                <a:gd name="T51" fmla="*/ 31 h 222"/>
                <a:gd name="T52" fmla="*/ 442 w 462"/>
                <a:gd name="T53" fmla="*/ 9 h 222"/>
                <a:gd name="T54" fmla="*/ 433 w 462"/>
                <a:gd name="T55" fmla="*/ 0 h 222"/>
                <a:gd name="T56" fmla="*/ 268 w 462"/>
                <a:gd name="T57" fmla="*/ 34 h 222"/>
                <a:gd name="T58" fmla="*/ 131 w 462"/>
                <a:gd name="T59" fmla="*/ 53 h 222"/>
                <a:gd name="T60" fmla="*/ 112 w 462"/>
                <a:gd name="T61" fmla="*/ 93 h 222"/>
                <a:gd name="T62" fmla="*/ 83 w 462"/>
                <a:gd name="T63" fmla="*/ 102 h 222"/>
                <a:gd name="T64" fmla="*/ 68 w 462"/>
                <a:gd name="T65" fmla="*/ 121 h 222"/>
                <a:gd name="T66" fmla="*/ 16 w 462"/>
                <a:gd name="T67" fmla="*/ 156 h 222"/>
                <a:gd name="T68" fmla="*/ 13 w 462"/>
                <a:gd name="T69" fmla="*/ 168 h 222"/>
                <a:gd name="T70" fmla="*/ 0 w 462"/>
                <a:gd name="T71" fmla="*/ 175 h 222"/>
                <a:gd name="T72" fmla="*/ 0 w 462"/>
                <a:gd name="T73" fmla="*/ 1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62" h="222">
                  <a:moveTo>
                    <a:pt x="0" y="191"/>
                  </a:moveTo>
                  <a:lnTo>
                    <a:pt x="67" y="182"/>
                  </a:lnTo>
                  <a:lnTo>
                    <a:pt x="106" y="161"/>
                  </a:lnTo>
                  <a:lnTo>
                    <a:pt x="178" y="152"/>
                  </a:lnTo>
                  <a:lnTo>
                    <a:pt x="209" y="173"/>
                  </a:lnTo>
                  <a:lnTo>
                    <a:pt x="258" y="167"/>
                  </a:lnTo>
                  <a:lnTo>
                    <a:pt x="331" y="222"/>
                  </a:lnTo>
                  <a:lnTo>
                    <a:pt x="358" y="214"/>
                  </a:lnTo>
                  <a:lnTo>
                    <a:pt x="399" y="151"/>
                  </a:lnTo>
                  <a:lnTo>
                    <a:pt x="433" y="137"/>
                  </a:lnTo>
                  <a:lnTo>
                    <a:pt x="442" y="118"/>
                  </a:lnTo>
                  <a:lnTo>
                    <a:pt x="407" y="125"/>
                  </a:lnTo>
                  <a:lnTo>
                    <a:pt x="398" y="112"/>
                  </a:lnTo>
                  <a:lnTo>
                    <a:pt x="418" y="107"/>
                  </a:lnTo>
                  <a:lnTo>
                    <a:pt x="418" y="99"/>
                  </a:lnTo>
                  <a:lnTo>
                    <a:pt x="395" y="87"/>
                  </a:lnTo>
                  <a:lnTo>
                    <a:pt x="426" y="77"/>
                  </a:lnTo>
                  <a:lnTo>
                    <a:pt x="423" y="90"/>
                  </a:lnTo>
                  <a:lnTo>
                    <a:pt x="443" y="90"/>
                  </a:lnTo>
                  <a:lnTo>
                    <a:pt x="454" y="68"/>
                  </a:lnTo>
                  <a:lnTo>
                    <a:pt x="462" y="66"/>
                  </a:lnTo>
                  <a:lnTo>
                    <a:pt x="457" y="45"/>
                  </a:lnTo>
                  <a:lnTo>
                    <a:pt x="443" y="66"/>
                  </a:lnTo>
                  <a:lnTo>
                    <a:pt x="428" y="20"/>
                  </a:lnTo>
                  <a:lnTo>
                    <a:pt x="438" y="18"/>
                  </a:lnTo>
                  <a:lnTo>
                    <a:pt x="451" y="31"/>
                  </a:lnTo>
                  <a:lnTo>
                    <a:pt x="442" y="9"/>
                  </a:lnTo>
                  <a:lnTo>
                    <a:pt x="433" y="0"/>
                  </a:lnTo>
                  <a:lnTo>
                    <a:pt x="268" y="34"/>
                  </a:lnTo>
                  <a:lnTo>
                    <a:pt x="131" y="53"/>
                  </a:lnTo>
                  <a:lnTo>
                    <a:pt x="112" y="93"/>
                  </a:lnTo>
                  <a:lnTo>
                    <a:pt x="83" y="102"/>
                  </a:lnTo>
                  <a:lnTo>
                    <a:pt x="68" y="121"/>
                  </a:lnTo>
                  <a:lnTo>
                    <a:pt x="16" y="156"/>
                  </a:lnTo>
                  <a:lnTo>
                    <a:pt x="13" y="168"/>
                  </a:lnTo>
                  <a:lnTo>
                    <a:pt x="0" y="175"/>
                  </a:lnTo>
                  <a:lnTo>
                    <a:pt x="0" y="191"/>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3" name="Freeform 88"/>
            <p:cNvSpPr>
              <a:spLocks noEditPoints="1"/>
            </p:cNvSpPr>
            <p:nvPr/>
          </p:nvSpPr>
          <p:spPr bwMode="auto">
            <a:xfrm>
              <a:off x="7913688" y="4918076"/>
              <a:ext cx="747713" cy="368300"/>
            </a:xfrm>
            <a:custGeom>
              <a:avLst/>
              <a:gdLst>
                <a:gd name="T0" fmla="*/ 262 w 1745"/>
                <a:gd name="T1" fmla="*/ 605 h 769"/>
                <a:gd name="T2" fmla="*/ 405 w 1745"/>
                <a:gd name="T3" fmla="*/ 536 h 769"/>
                <a:gd name="T4" fmla="*/ 799 w 1745"/>
                <a:gd name="T5" fmla="*/ 579 h 769"/>
                <a:gd name="T6" fmla="*/ 979 w 1745"/>
                <a:gd name="T7" fmla="*/ 556 h 769"/>
                <a:gd name="T8" fmla="*/ 1340 w 1745"/>
                <a:gd name="T9" fmla="*/ 712 h 769"/>
                <a:gd name="T10" fmla="*/ 1491 w 1745"/>
                <a:gd name="T11" fmla="*/ 501 h 769"/>
                <a:gd name="T12" fmla="*/ 1641 w 1745"/>
                <a:gd name="T13" fmla="*/ 401 h 769"/>
                <a:gd name="T14" fmla="*/ 1510 w 1745"/>
                <a:gd name="T15" fmla="*/ 442 h 769"/>
                <a:gd name="T16" fmla="*/ 1486 w 1745"/>
                <a:gd name="T17" fmla="*/ 371 h 769"/>
                <a:gd name="T18" fmla="*/ 1550 w 1745"/>
                <a:gd name="T19" fmla="*/ 343 h 769"/>
                <a:gd name="T20" fmla="*/ 1463 w 1745"/>
                <a:gd name="T21" fmla="*/ 306 h 769"/>
                <a:gd name="T22" fmla="*/ 1605 w 1745"/>
                <a:gd name="T23" fmla="*/ 258 h 769"/>
                <a:gd name="T24" fmla="*/ 1585 w 1745"/>
                <a:gd name="T25" fmla="*/ 300 h 769"/>
                <a:gd name="T26" fmla="*/ 1686 w 1745"/>
                <a:gd name="T27" fmla="*/ 232 h 769"/>
                <a:gd name="T28" fmla="*/ 1713 w 1745"/>
                <a:gd name="T29" fmla="*/ 238 h 769"/>
                <a:gd name="T30" fmla="*/ 1671 w 1745"/>
                <a:gd name="T31" fmla="*/ 244 h 769"/>
                <a:gd name="T32" fmla="*/ 1587 w 1745"/>
                <a:gd name="T33" fmla="*/ 87 h 769"/>
                <a:gd name="T34" fmla="*/ 1635 w 1745"/>
                <a:gd name="T35" fmla="*/ 58 h 769"/>
                <a:gd name="T36" fmla="*/ 1674 w 1745"/>
                <a:gd name="T37" fmla="*/ 124 h 769"/>
                <a:gd name="T38" fmla="*/ 1609 w 1745"/>
                <a:gd name="T39" fmla="*/ 29 h 769"/>
                <a:gd name="T40" fmla="*/ 504 w 1745"/>
                <a:gd name="T41" fmla="*/ 208 h 769"/>
                <a:gd name="T42" fmla="*/ 436 w 1745"/>
                <a:gd name="T43" fmla="*/ 341 h 769"/>
                <a:gd name="T44" fmla="*/ 282 w 1745"/>
                <a:gd name="T45" fmla="*/ 427 h 769"/>
                <a:gd name="T46" fmla="*/ 90 w 1745"/>
                <a:gd name="T47" fmla="*/ 538 h 769"/>
                <a:gd name="T48" fmla="*/ 23 w 1745"/>
                <a:gd name="T49" fmla="*/ 611 h 769"/>
                <a:gd name="T50" fmla="*/ 0 w 1745"/>
                <a:gd name="T51" fmla="*/ 596 h 769"/>
                <a:gd name="T52" fmla="*/ 48 w 1745"/>
                <a:gd name="T53" fmla="*/ 569 h 769"/>
                <a:gd name="T54" fmla="*/ 261 w 1745"/>
                <a:gd name="T55" fmla="*/ 403 h 769"/>
                <a:gd name="T56" fmla="*/ 318 w 1745"/>
                <a:gd name="T57" fmla="*/ 338 h 769"/>
                <a:gd name="T58" fmla="*/ 487 w 1745"/>
                <a:gd name="T59" fmla="*/ 184 h 769"/>
                <a:gd name="T60" fmla="*/ 1616 w 1745"/>
                <a:gd name="T61" fmla="*/ 1 h 769"/>
                <a:gd name="T62" fmla="*/ 1669 w 1745"/>
                <a:gd name="T63" fmla="*/ 38 h 769"/>
                <a:gd name="T64" fmla="*/ 1678 w 1745"/>
                <a:gd name="T65" fmla="*/ 130 h 769"/>
                <a:gd name="T66" fmla="*/ 1605 w 1745"/>
                <a:gd name="T67" fmla="*/ 97 h 769"/>
                <a:gd name="T68" fmla="*/ 1646 w 1745"/>
                <a:gd name="T69" fmla="*/ 224 h 769"/>
                <a:gd name="T70" fmla="*/ 1727 w 1745"/>
                <a:gd name="T71" fmla="*/ 161 h 769"/>
                <a:gd name="T72" fmla="*/ 1732 w 1745"/>
                <a:gd name="T73" fmla="*/ 250 h 769"/>
                <a:gd name="T74" fmla="*/ 1673 w 1745"/>
                <a:gd name="T75" fmla="*/ 323 h 769"/>
                <a:gd name="T76" fmla="*/ 1573 w 1745"/>
                <a:gd name="T77" fmla="*/ 326 h 769"/>
                <a:gd name="T78" fmla="*/ 1599 w 1745"/>
                <a:gd name="T79" fmla="*/ 285 h 769"/>
                <a:gd name="T80" fmla="*/ 1572 w 1745"/>
                <a:gd name="T81" fmla="*/ 328 h 769"/>
                <a:gd name="T82" fmla="*/ 1569 w 1745"/>
                <a:gd name="T83" fmla="*/ 387 h 769"/>
                <a:gd name="T84" fmla="*/ 1536 w 1745"/>
                <a:gd name="T85" fmla="*/ 423 h 769"/>
                <a:gd name="T86" fmla="*/ 1668 w 1745"/>
                <a:gd name="T87" fmla="*/ 400 h 769"/>
                <a:gd name="T88" fmla="*/ 1624 w 1745"/>
                <a:gd name="T89" fmla="*/ 487 h 769"/>
                <a:gd name="T90" fmla="*/ 1356 w 1745"/>
                <a:gd name="T91" fmla="*/ 737 h 769"/>
                <a:gd name="T92" fmla="*/ 1233 w 1745"/>
                <a:gd name="T93" fmla="*/ 766 h 769"/>
                <a:gd name="T94" fmla="*/ 792 w 1745"/>
                <a:gd name="T95" fmla="*/ 608 h 769"/>
                <a:gd name="T96" fmla="*/ 679 w 1745"/>
                <a:gd name="T97" fmla="*/ 538 h 769"/>
                <a:gd name="T98" fmla="*/ 271 w 1745"/>
                <a:gd name="T99" fmla="*/ 635 h 769"/>
                <a:gd name="T100" fmla="*/ 6 w 1745"/>
                <a:gd name="T101" fmla="*/ 661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5" h="769">
                  <a:moveTo>
                    <a:pt x="32" y="650"/>
                  </a:moveTo>
                  <a:lnTo>
                    <a:pt x="15" y="634"/>
                  </a:lnTo>
                  <a:lnTo>
                    <a:pt x="262" y="605"/>
                  </a:lnTo>
                  <a:lnTo>
                    <a:pt x="257" y="606"/>
                  </a:lnTo>
                  <a:lnTo>
                    <a:pt x="400" y="538"/>
                  </a:lnTo>
                  <a:cubicBezTo>
                    <a:pt x="402" y="537"/>
                    <a:pt x="404" y="537"/>
                    <a:pt x="405" y="536"/>
                  </a:cubicBezTo>
                  <a:lnTo>
                    <a:pt x="675" y="506"/>
                  </a:lnTo>
                  <a:cubicBezTo>
                    <a:pt x="679" y="505"/>
                    <a:pt x="683" y="506"/>
                    <a:pt x="686" y="508"/>
                  </a:cubicBezTo>
                  <a:lnTo>
                    <a:pt x="799" y="579"/>
                  </a:lnTo>
                  <a:lnTo>
                    <a:pt x="788" y="576"/>
                  </a:lnTo>
                  <a:lnTo>
                    <a:pt x="968" y="554"/>
                  </a:lnTo>
                  <a:cubicBezTo>
                    <a:pt x="971" y="553"/>
                    <a:pt x="975" y="554"/>
                    <a:pt x="979" y="556"/>
                  </a:cubicBezTo>
                  <a:lnTo>
                    <a:pt x="1250" y="739"/>
                  </a:lnTo>
                  <a:lnTo>
                    <a:pt x="1238" y="737"/>
                  </a:lnTo>
                  <a:lnTo>
                    <a:pt x="1340" y="712"/>
                  </a:lnTo>
                  <a:lnTo>
                    <a:pt x="1330" y="718"/>
                  </a:lnTo>
                  <a:lnTo>
                    <a:pt x="1483" y="507"/>
                  </a:lnTo>
                  <a:cubicBezTo>
                    <a:pt x="1485" y="504"/>
                    <a:pt x="1488" y="502"/>
                    <a:pt x="1491" y="501"/>
                  </a:cubicBezTo>
                  <a:lnTo>
                    <a:pt x="1614" y="457"/>
                  </a:lnTo>
                  <a:lnTo>
                    <a:pt x="1605" y="464"/>
                  </a:lnTo>
                  <a:lnTo>
                    <a:pt x="1641" y="401"/>
                  </a:lnTo>
                  <a:lnTo>
                    <a:pt x="1658" y="425"/>
                  </a:lnTo>
                  <a:lnTo>
                    <a:pt x="1525" y="448"/>
                  </a:lnTo>
                  <a:cubicBezTo>
                    <a:pt x="1519" y="449"/>
                    <a:pt x="1513" y="447"/>
                    <a:pt x="1510" y="442"/>
                  </a:cubicBezTo>
                  <a:lnTo>
                    <a:pt x="1476" y="396"/>
                  </a:lnTo>
                  <a:cubicBezTo>
                    <a:pt x="1473" y="392"/>
                    <a:pt x="1472" y="386"/>
                    <a:pt x="1474" y="381"/>
                  </a:cubicBezTo>
                  <a:cubicBezTo>
                    <a:pt x="1476" y="375"/>
                    <a:pt x="1480" y="372"/>
                    <a:pt x="1486" y="371"/>
                  </a:cubicBezTo>
                  <a:lnTo>
                    <a:pt x="1563" y="355"/>
                  </a:lnTo>
                  <a:lnTo>
                    <a:pt x="1550" y="371"/>
                  </a:lnTo>
                  <a:lnTo>
                    <a:pt x="1550" y="343"/>
                  </a:lnTo>
                  <a:lnTo>
                    <a:pt x="1560" y="357"/>
                  </a:lnTo>
                  <a:lnTo>
                    <a:pt x="1473" y="321"/>
                  </a:lnTo>
                  <a:cubicBezTo>
                    <a:pt x="1467" y="318"/>
                    <a:pt x="1463" y="312"/>
                    <a:pt x="1463" y="306"/>
                  </a:cubicBezTo>
                  <a:cubicBezTo>
                    <a:pt x="1464" y="299"/>
                    <a:pt x="1468" y="293"/>
                    <a:pt x="1475" y="291"/>
                  </a:cubicBezTo>
                  <a:lnTo>
                    <a:pt x="1590" y="255"/>
                  </a:lnTo>
                  <a:cubicBezTo>
                    <a:pt x="1595" y="253"/>
                    <a:pt x="1601" y="254"/>
                    <a:pt x="1605" y="258"/>
                  </a:cubicBezTo>
                  <a:cubicBezTo>
                    <a:pt x="1609" y="262"/>
                    <a:pt x="1611" y="268"/>
                    <a:pt x="1610" y="273"/>
                  </a:cubicBezTo>
                  <a:lnTo>
                    <a:pt x="1601" y="319"/>
                  </a:lnTo>
                  <a:lnTo>
                    <a:pt x="1585" y="300"/>
                  </a:lnTo>
                  <a:lnTo>
                    <a:pt x="1659" y="300"/>
                  </a:lnTo>
                  <a:lnTo>
                    <a:pt x="1645" y="308"/>
                  </a:lnTo>
                  <a:lnTo>
                    <a:pt x="1686" y="232"/>
                  </a:lnTo>
                  <a:cubicBezTo>
                    <a:pt x="1688" y="228"/>
                    <a:pt x="1692" y="225"/>
                    <a:pt x="1697" y="224"/>
                  </a:cubicBezTo>
                  <a:lnTo>
                    <a:pt x="1725" y="218"/>
                  </a:lnTo>
                  <a:lnTo>
                    <a:pt x="1713" y="238"/>
                  </a:lnTo>
                  <a:lnTo>
                    <a:pt x="1696" y="169"/>
                  </a:lnTo>
                  <a:lnTo>
                    <a:pt x="1724" y="175"/>
                  </a:lnTo>
                  <a:lnTo>
                    <a:pt x="1671" y="244"/>
                  </a:lnTo>
                  <a:cubicBezTo>
                    <a:pt x="1668" y="248"/>
                    <a:pt x="1662" y="251"/>
                    <a:pt x="1656" y="250"/>
                  </a:cubicBezTo>
                  <a:cubicBezTo>
                    <a:pt x="1650" y="249"/>
                    <a:pt x="1646" y="245"/>
                    <a:pt x="1644" y="239"/>
                  </a:cubicBezTo>
                  <a:lnTo>
                    <a:pt x="1587" y="87"/>
                  </a:lnTo>
                  <a:cubicBezTo>
                    <a:pt x="1585" y="83"/>
                    <a:pt x="1586" y="78"/>
                    <a:pt x="1588" y="74"/>
                  </a:cubicBezTo>
                  <a:cubicBezTo>
                    <a:pt x="1590" y="70"/>
                    <a:pt x="1594" y="67"/>
                    <a:pt x="1599" y="66"/>
                  </a:cubicBezTo>
                  <a:lnTo>
                    <a:pt x="1635" y="58"/>
                  </a:lnTo>
                  <a:cubicBezTo>
                    <a:pt x="1639" y="57"/>
                    <a:pt x="1645" y="58"/>
                    <a:pt x="1648" y="62"/>
                  </a:cubicBezTo>
                  <a:lnTo>
                    <a:pt x="1699" y="105"/>
                  </a:lnTo>
                  <a:lnTo>
                    <a:pt x="1674" y="124"/>
                  </a:lnTo>
                  <a:lnTo>
                    <a:pt x="1640" y="52"/>
                  </a:lnTo>
                  <a:lnTo>
                    <a:pt x="1645" y="58"/>
                  </a:lnTo>
                  <a:lnTo>
                    <a:pt x="1609" y="29"/>
                  </a:lnTo>
                  <a:lnTo>
                    <a:pt x="1622" y="32"/>
                  </a:lnTo>
                  <a:lnTo>
                    <a:pt x="1010" y="145"/>
                  </a:lnTo>
                  <a:lnTo>
                    <a:pt x="504" y="208"/>
                  </a:lnTo>
                  <a:lnTo>
                    <a:pt x="516" y="199"/>
                  </a:lnTo>
                  <a:lnTo>
                    <a:pt x="446" y="333"/>
                  </a:lnTo>
                  <a:cubicBezTo>
                    <a:pt x="444" y="337"/>
                    <a:pt x="440" y="340"/>
                    <a:pt x="436" y="341"/>
                  </a:cubicBezTo>
                  <a:lnTo>
                    <a:pt x="326" y="369"/>
                  </a:lnTo>
                  <a:lnTo>
                    <a:pt x="334" y="364"/>
                  </a:lnTo>
                  <a:lnTo>
                    <a:pt x="282" y="427"/>
                  </a:lnTo>
                  <a:cubicBezTo>
                    <a:pt x="281" y="429"/>
                    <a:pt x="279" y="430"/>
                    <a:pt x="278" y="431"/>
                  </a:cubicBezTo>
                  <a:lnTo>
                    <a:pt x="83" y="547"/>
                  </a:lnTo>
                  <a:lnTo>
                    <a:pt x="90" y="538"/>
                  </a:lnTo>
                  <a:lnTo>
                    <a:pt x="79" y="578"/>
                  </a:lnTo>
                  <a:cubicBezTo>
                    <a:pt x="78" y="582"/>
                    <a:pt x="75" y="586"/>
                    <a:pt x="71" y="588"/>
                  </a:cubicBezTo>
                  <a:lnTo>
                    <a:pt x="23" y="611"/>
                  </a:lnTo>
                  <a:lnTo>
                    <a:pt x="32" y="596"/>
                  </a:lnTo>
                  <a:lnTo>
                    <a:pt x="32" y="650"/>
                  </a:lnTo>
                  <a:close/>
                  <a:moveTo>
                    <a:pt x="0" y="596"/>
                  </a:moveTo>
                  <a:cubicBezTo>
                    <a:pt x="0" y="590"/>
                    <a:pt x="4" y="584"/>
                    <a:pt x="9" y="582"/>
                  </a:cubicBezTo>
                  <a:lnTo>
                    <a:pt x="57" y="559"/>
                  </a:lnTo>
                  <a:lnTo>
                    <a:pt x="48" y="569"/>
                  </a:lnTo>
                  <a:lnTo>
                    <a:pt x="60" y="529"/>
                  </a:lnTo>
                  <a:cubicBezTo>
                    <a:pt x="61" y="525"/>
                    <a:pt x="63" y="522"/>
                    <a:pt x="67" y="519"/>
                  </a:cubicBezTo>
                  <a:lnTo>
                    <a:pt x="261" y="403"/>
                  </a:lnTo>
                  <a:lnTo>
                    <a:pt x="257" y="407"/>
                  </a:lnTo>
                  <a:lnTo>
                    <a:pt x="310" y="344"/>
                  </a:lnTo>
                  <a:cubicBezTo>
                    <a:pt x="312" y="341"/>
                    <a:pt x="315" y="339"/>
                    <a:pt x="318" y="338"/>
                  </a:cubicBezTo>
                  <a:lnTo>
                    <a:pt x="428" y="310"/>
                  </a:lnTo>
                  <a:lnTo>
                    <a:pt x="418" y="318"/>
                  </a:lnTo>
                  <a:lnTo>
                    <a:pt x="487" y="184"/>
                  </a:lnTo>
                  <a:cubicBezTo>
                    <a:pt x="490" y="180"/>
                    <a:pt x="494" y="177"/>
                    <a:pt x="500" y="176"/>
                  </a:cubicBezTo>
                  <a:lnTo>
                    <a:pt x="1005" y="113"/>
                  </a:lnTo>
                  <a:lnTo>
                    <a:pt x="1616" y="1"/>
                  </a:lnTo>
                  <a:cubicBezTo>
                    <a:pt x="1621" y="0"/>
                    <a:pt x="1625" y="1"/>
                    <a:pt x="1629" y="4"/>
                  </a:cubicBezTo>
                  <a:lnTo>
                    <a:pt x="1665" y="33"/>
                  </a:lnTo>
                  <a:cubicBezTo>
                    <a:pt x="1667" y="34"/>
                    <a:pt x="1668" y="36"/>
                    <a:pt x="1669" y="38"/>
                  </a:cubicBezTo>
                  <a:lnTo>
                    <a:pt x="1703" y="111"/>
                  </a:lnTo>
                  <a:cubicBezTo>
                    <a:pt x="1707" y="118"/>
                    <a:pt x="1705" y="126"/>
                    <a:pt x="1699" y="130"/>
                  </a:cubicBezTo>
                  <a:cubicBezTo>
                    <a:pt x="1692" y="135"/>
                    <a:pt x="1684" y="135"/>
                    <a:pt x="1678" y="130"/>
                  </a:cubicBezTo>
                  <a:lnTo>
                    <a:pt x="1627" y="86"/>
                  </a:lnTo>
                  <a:lnTo>
                    <a:pt x="1641" y="89"/>
                  </a:lnTo>
                  <a:lnTo>
                    <a:pt x="1605" y="97"/>
                  </a:lnTo>
                  <a:lnTo>
                    <a:pt x="1617" y="76"/>
                  </a:lnTo>
                  <a:lnTo>
                    <a:pt x="1674" y="228"/>
                  </a:lnTo>
                  <a:lnTo>
                    <a:pt x="1646" y="224"/>
                  </a:lnTo>
                  <a:lnTo>
                    <a:pt x="1699" y="155"/>
                  </a:lnTo>
                  <a:cubicBezTo>
                    <a:pt x="1703" y="151"/>
                    <a:pt x="1709" y="148"/>
                    <a:pt x="1715" y="150"/>
                  </a:cubicBezTo>
                  <a:cubicBezTo>
                    <a:pt x="1721" y="151"/>
                    <a:pt x="1726" y="155"/>
                    <a:pt x="1727" y="161"/>
                  </a:cubicBezTo>
                  <a:lnTo>
                    <a:pt x="1744" y="230"/>
                  </a:lnTo>
                  <a:cubicBezTo>
                    <a:pt x="1745" y="234"/>
                    <a:pt x="1744" y="239"/>
                    <a:pt x="1742" y="242"/>
                  </a:cubicBezTo>
                  <a:cubicBezTo>
                    <a:pt x="1740" y="246"/>
                    <a:pt x="1736" y="249"/>
                    <a:pt x="1732" y="250"/>
                  </a:cubicBezTo>
                  <a:lnTo>
                    <a:pt x="1703" y="255"/>
                  </a:lnTo>
                  <a:lnTo>
                    <a:pt x="1714" y="247"/>
                  </a:lnTo>
                  <a:lnTo>
                    <a:pt x="1673" y="323"/>
                  </a:lnTo>
                  <a:cubicBezTo>
                    <a:pt x="1670" y="329"/>
                    <a:pt x="1664" y="332"/>
                    <a:pt x="1659" y="332"/>
                  </a:cubicBezTo>
                  <a:lnTo>
                    <a:pt x="1585" y="332"/>
                  </a:lnTo>
                  <a:cubicBezTo>
                    <a:pt x="1580" y="332"/>
                    <a:pt x="1576" y="330"/>
                    <a:pt x="1573" y="326"/>
                  </a:cubicBezTo>
                  <a:cubicBezTo>
                    <a:pt x="1570" y="322"/>
                    <a:pt x="1568" y="317"/>
                    <a:pt x="1569" y="313"/>
                  </a:cubicBezTo>
                  <a:lnTo>
                    <a:pt x="1579" y="267"/>
                  </a:lnTo>
                  <a:lnTo>
                    <a:pt x="1599" y="285"/>
                  </a:lnTo>
                  <a:lnTo>
                    <a:pt x="1484" y="322"/>
                  </a:lnTo>
                  <a:lnTo>
                    <a:pt x="1485" y="292"/>
                  </a:lnTo>
                  <a:lnTo>
                    <a:pt x="1572" y="328"/>
                  </a:lnTo>
                  <a:cubicBezTo>
                    <a:pt x="1578" y="330"/>
                    <a:pt x="1582" y="336"/>
                    <a:pt x="1582" y="343"/>
                  </a:cubicBezTo>
                  <a:lnTo>
                    <a:pt x="1582" y="371"/>
                  </a:lnTo>
                  <a:cubicBezTo>
                    <a:pt x="1582" y="379"/>
                    <a:pt x="1577" y="385"/>
                    <a:pt x="1569" y="387"/>
                  </a:cubicBezTo>
                  <a:lnTo>
                    <a:pt x="1492" y="402"/>
                  </a:lnTo>
                  <a:lnTo>
                    <a:pt x="1502" y="377"/>
                  </a:lnTo>
                  <a:lnTo>
                    <a:pt x="1536" y="423"/>
                  </a:lnTo>
                  <a:lnTo>
                    <a:pt x="1520" y="416"/>
                  </a:lnTo>
                  <a:lnTo>
                    <a:pt x="1652" y="393"/>
                  </a:lnTo>
                  <a:cubicBezTo>
                    <a:pt x="1658" y="392"/>
                    <a:pt x="1664" y="395"/>
                    <a:pt x="1668" y="400"/>
                  </a:cubicBezTo>
                  <a:cubicBezTo>
                    <a:pt x="1672" y="405"/>
                    <a:pt x="1672" y="412"/>
                    <a:pt x="1669" y="417"/>
                  </a:cubicBezTo>
                  <a:lnTo>
                    <a:pt x="1633" y="480"/>
                  </a:lnTo>
                  <a:cubicBezTo>
                    <a:pt x="1631" y="483"/>
                    <a:pt x="1628" y="486"/>
                    <a:pt x="1624" y="487"/>
                  </a:cubicBezTo>
                  <a:lnTo>
                    <a:pt x="1502" y="531"/>
                  </a:lnTo>
                  <a:lnTo>
                    <a:pt x="1509" y="525"/>
                  </a:lnTo>
                  <a:lnTo>
                    <a:pt x="1356" y="737"/>
                  </a:lnTo>
                  <a:cubicBezTo>
                    <a:pt x="1354" y="740"/>
                    <a:pt x="1351" y="742"/>
                    <a:pt x="1347" y="743"/>
                  </a:cubicBezTo>
                  <a:lnTo>
                    <a:pt x="1245" y="768"/>
                  </a:lnTo>
                  <a:cubicBezTo>
                    <a:pt x="1241" y="769"/>
                    <a:pt x="1236" y="768"/>
                    <a:pt x="1233" y="766"/>
                  </a:cubicBezTo>
                  <a:lnTo>
                    <a:pt x="961" y="583"/>
                  </a:lnTo>
                  <a:lnTo>
                    <a:pt x="972" y="585"/>
                  </a:lnTo>
                  <a:lnTo>
                    <a:pt x="792" y="608"/>
                  </a:lnTo>
                  <a:cubicBezTo>
                    <a:pt x="789" y="609"/>
                    <a:pt x="785" y="608"/>
                    <a:pt x="782" y="606"/>
                  </a:cubicBezTo>
                  <a:lnTo>
                    <a:pt x="669" y="535"/>
                  </a:lnTo>
                  <a:lnTo>
                    <a:pt x="679" y="538"/>
                  </a:lnTo>
                  <a:lnTo>
                    <a:pt x="409" y="568"/>
                  </a:lnTo>
                  <a:lnTo>
                    <a:pt x="414" y="567"/>
                  </a:lnTo>
                  <a:lnTo>
                    <a:pt x="271" y="635"/>
                  </a:lnTo>
                  <a:cubicBezTo>
                    <a:pt x="269" y="636"/>
                    <a:pt x="267" y="637"/>
                    <a:pt x="266" y="637"/>
                  </a:cubicBezTo>
                  <a:lnTo>
                    <a:pt x="18" y="665"/>
                  </a:lnTo>
                  <a:cubicBezTo>
                    <a:pt x="14" y="666"/>
                    <a:pt x="9" y="664"/>
                    <a:pt x="6" y="661"/>
                  </a:cubicBezTo>
                  <a:cubicBezTo>
                    <a:pt x="2" y="658"/>
                    <a:pt x="0" y="654"/>
                    <a:pt x="0" y="650"/>
                  </a:cubicBezTo>
                  <a:lnTo>
                    <a:pt x="0" y="59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4" name="Freeform 89"/>
            <p:cNvSpPr>
              <a:spLocks/>
            </p:cNvSpPr>
            <p:nvPr/>
          </p:nvSpPr>
          <p:spPr bwMode="auto">
            <a:xfrm>
              <a:off x="7070725" y="5499101"/>
              <a:ext cx="485775" cy="450850"/>
            </a:xfrm>
            <a:custGeom>
              <a:avLst/>
              <a:gdLst>
                <a:gd name="T0" fmla="*/ 0 w 306"/>
                <a:gd name="T1" fmla="*/ 2 h 284"/>
                <a:gd name="T2" fmla="*/ 2 w 306"/>
                <a:gd name="T3" fmla="*/ 78 h 284"/>
                <a:gd name="T4" fmla="*/ 30 w 306"/>
                <a:gd name="T5" fmla="*/ 136 h 284"/>
                <a:gd name="T6" fmla="*/ 20 w 306"/>
                <a:gd name="T7" fmla="*/ 179 h 284"/>
                <a:gd name="T8" fmla="*/ 21 w 306"/>
                <a:gd name="T9" fmla="*/ 215 h 284"/>
                <a:gd name="T10" fmla="*/ 9 w 306"/>
                <a:gd name="T11" fmla="*/ 234 h 284"/>
                <a:gd name="T12" fmla="*/ 15 w 306"/>
                <a:gd name="T13" fmla="*/ 240 h 284"/>
                <a:gd name="T14" fmla="*/ 55 w 306"/>
                <a:gd name="T15" fmla="*/ 236 h 284"/>
                <a:gd name="T16" fmla="*/ 106 w 306"/>
                <a:gd name="T17" fmla="*/ 250 h 284"/>
                <a:gd name="T18" fmla="*/ 123 w 306"/>
                <a:gd name="T19" fmla="*/ 236 h 284"/>
                <a:gd name="T20" fmla="*/ 172 w 306"/>
                <a:gd name="T21" fmla="*/ 259 h 284"/>
                <a:gd name="T22" fmla="*/ 176 w 306"/>
                <a:gd name="T23" fmla="*/ 270 h 284"/>
                <a:gd name="T24" fmla="*/ 195 w 306"/>
                <a:gd name="T25" fmla="*/ 279 h 284"/>
                <a:gd name="T26" fmla="*/ 206 w 306"/>
                <a:gd name="T27" fmla="*/ 269 h 284"/>
                <a:gd name="T28" fmla="*/ 228 w 306"/>
                <a:gd name="T29" fmla="*/ 278 h 284"/>
                <a:gd name="T30" fmla="*/ 243 w 306"/>
                <a:gd name="T31" fmla="*/ 270 h 284"/>
                <a:gd name="T32" fmla="*/ 240 w 306"/>
                <a:gd name="T33" fmla="*/ 253 h 284"/>
                <a:gd name="T34" fmla="*/ 280 w 306"/>
                <a:gd name="T35" fmla="*/ 269 h 284"/>
                <a:gd name="T36" fmla="*/ 279 w 306"/>
                <a:gd name="T37" fmla="*/ 284 h 284"/>
                <a:gd name="T38" fmla="*/ 306 w 306"/>
                <a:gd name="T39" fmla="*/ 263 h 284"/>
                <a:gd name="T40" fmla="*/ 282 w 306"/>
                <a:gd name="T41" fmla="*/ 261 h 284"/>
                <a:gd name="T42" fmla="*/ 265 w 306"/>
                <a:gd name="T43" fmla="*/ 239 h 284"/>
                <a:gd name="T44" fmla="*/ 287 w 306"/>
                <a:gd name="T45" fmla="*/ 213 h 284"/>
                <a:gd name="T46" fmla="*/ 287 w 306"/>
                <a:gd name="T47" fmla="*/ 198 h 284"/>
                <a:gd name="T48" fmla="*/ 261 w 306"/>
                <a:gd name="T49" fmla="*/ 220 h 284"/>
                <a:gd name="T50" fmla="*/ 250 w 306"/>
                <a:gd name="T51" fmla="*/ 213 h 284"/>
                <a:gd name="T52" fmla="*/ 259 w 306"/>
                <a:gd name="T53" fmla="*/ 200 h 284"/>
                <a:gd name="T54" fmla="*/ 232 w 306"/>
                <a:gd name="T55" fmla="*/ 210 h 284"/>
                <a:gd name="T56" fmla="*/ 213 w 306"/>
                <a:gd name="T57" fmla="*/ 201 h 284"/>
                <a:gd name="T58" fmla="*/ 218 w 306"/>
                <a:gd name="T59" fmla="*/ 188 h 284"/>
                <a:gd name="T60" fmla="*/ 266 w 306"/>
                <a:gd name="T61" fmla="*/ 198 h 284"/>
                <a:gd name="T62" fmla="*/ 246 w 306"/>
                <a:gd name="T63" fmla="*/ 163 h 284"/>
                <a:gd name="T64" fmla="*/ 250 w 306"/>
                <a:gd name="T65" fmla="*/ 140 h 284"/>
                <a:gd name="T66" fmla="*/ 142 w 306"/>
                <a:gd name="T67" fmla="*/ 145 h 284"/>
                <a:gd name="T68" fmla="*/ 154 w 306"/>
                <a:gd name="T69" fmla="*/ 91 h 284"/>
                <a:gd name="T70" fmla="*/ 173 w 306"/>
                <a:gd name="T71" fmla="*/ 64 h 284"/>
                <a:gd name="T72" fmla="*/ 167 w 306"/>
                <a:gd name="T73" fmla="*/ 57 h 284"/>
                <a:gd name="T74" fmla="*/ 160 w 306"/>
                <a:gd name="T75" fmla="*/ 0 h 284"/>
                <a:gd name="T76" fmla="*/ 0 w 306"/>
                <a:gd name="T77" fmla="*/ 2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06" h="284">
                  <a:moveTo>
                    <a:pt x="0" y="2"/>
                  </a:moveTo>
                  <a:lnTo>
                    <a:pt x="2" y="78"/>
                  </a:lnTo>
                  <a:lnTo>
                    <a:pt x="30" y="136"/>
                  </a:lnTo>
                  <a:lnTo>
                    <a:pt x="20" y="179"/>
                  </a:lnTo>
                  <a:lnTo>
                    <a:pt x="21" y="215"/>
                  </a:lnTo>
                  <a:lnTo>
                    <a:pt x="9" y="234"/>
                  </a:lnTo>
                  <a:lnTo>
                    <a:pt x="15" y="240"/>
                  </a:lnTo>
                  <a:lnTo>
                    <a:pt x="55" y="236"/>
                  </a:lnTo>
                  <a:lnTo>
                    <a:pt x="106" y="250"/>
                  </a:lnTo>
                  <a:lnTo>
                    <a:pt x="123" y="236"/>
                  </a:lnTo>
                  <a:lnTo>
                    <a:pt x="172" y="259"/>
                  </a:lnTo>
                  <a:lnTo>
                    <a:pt x="176" y="270"/>
                  </a:lnTo>
                  <a:lnTo>
                    <a:pt x="195" y="279"/>
                  </a:lnTo>
                  <a:lnTo>
                    <a:pt x="206" y="269"/>
                  </a:lnTo>
                  <a:lnTo>
                    <a:pt x="228" y="278"/>
                  </a:lnTo>
                  <a:lnTo>
                    <a:pt x="243" y="270"/>
                  </a:lnTo>
                  <a:lnTo>
                    <a:pt x="240" y="253"/>
                  </a:lnTo>
                  <a:lnTo>
                    <a:pt x="280" y="269"/>
                  </a:lnTo>
                  <a:lnTo>
                    <a:pt x="279" y="284"/>
                  </a:lnTo>
                  <a:lnTo>
                    <a:pt x="306" y="263"/>
                  </a:lnTo>
                  <a:lnTo>
                    <a:pt x="282" y="261"/>
                  </a:lnTo>
                  <a:lnTo>
                    <a:pt x="265" y="239"/>
                  </a:lnTo>
                  <a:lnTo>
                    <a:pt x="287" y="213"/>
                  </a:lnTo>
                  <a:lnTo>
                    <a:pt x="287" y="198"/>
                  </a:lnTo>
                  <a:lnTo>
                    <a:pt x="261" y="220"/>
                  </a:lnTo>
                  <a:lnTo>
                    <a:pt x="250" y="213"/>
                  </a:lnTo>
                  <a:lnTo>
                    <a:pt x="259" y="200"/>
                  </a:lnTo>
                  <a:lnTo>
                    <a:pt x="232" y="210"/>
                  </a:lnTo>
                  <a:lnTo>
                    <a:pt x="213" y="201"/>
                  </a:lnTo>
                  <a:lnTo>
                    <a:pt x="218" y="188"/>
                  </a:lnTo>
                  <a:lnTo>
                    <a:pt x="266" y="198"/>
                  </a:lnTo>
                  <a:lnTo>
                    <a:pt x="246" y="163"/>
                  </a:lnTo>
                  <a:lnTo>
                    <a:pt x="250" y="140"/>
                  </a:lnTo>
                  <a:lnTo>
                    <a:pt x="142" y="145"/>
                  </a:lnTo>
                  <a:lnTo>
                    <a:pt x="154" y="91"/>
                  </a:lnTo>
                  <a:lnTo>
                    <a:pt x="173" y="64"/>
                  </a:lnTo>
                  <a:lnTo>
                    <a:pt x="167" y="57"/>
                  </a:lnTo>
                  <a:lnTo>
                    <a:pt x="160" y="0"/>
                  </a:lnTo>
                  <a:lnTo>
                    <a:pt x="0" y="2"/>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5" name="Freeform 90"/>
            <p:cNvSpPr>
              <a:spLocks noEditPoints="1"/>
            </p:cNvSpPr>
            <p:nvPr/>
          </p:nvSpPr>
          <p:spPr bwMode="auto">
            <a:xfrm>
              <a:off x="7064375" y="5491163"/>
              <a:ext cx="500063" cy="466725"/>
            </a:xfrm>
            <a:custGeom>
              <a:avLst/>
              <a:gdLst>
                <a:gd name="T0" fmla="*/ 40 w 1170"/>
                <a:gd name="T1" fmla="*/ 276 h 977"/>
                <a:gd name="T2" fmla="*/ 143 w 1170"/>
                <a:gd name="T3" fmla="*/ 471 h 977"/>
                <a:gd name="T4" fmla="*/ 109 w 1170"/>
                <a:gd name="T5" fmla="*/ 732 h 977"/>
                <a:gd name="T6" fmla="*/ 61 w 1170"/>
                <a:gd name="T7" fmla="*/ 783 h 977"/>
                <a:gd name="T8" fmla="*/ 219 w 1170"/>
                <a:gd name="T9" fmla="*/ 784 h 977"/>
                <a:gd name="T10" fmla="*/ 400 w 1170"/>
                <a:gd name="T11" fmla="*/ 835 h 977"/>
                <a:gd name="T12" fmla="*/ 660 w 1170"/>
                <a:gd name="T13" fmla="*/ 863 h 977"/>
                <a:gd name="T14" fmla="*/ 675 w 1170"/>
                <a:gd name="T15" fmla="*/ 899 h 977"/>
                <a:gd name="T16" fmla="*/ 767 w 1170"/>
                <a:gd name="T17" fmla="*/ 897 h 977"/>
                <a:gd name="T18" fmla="*/ 855 w 1170"/>
                <a:gd name="T19" fmla="*/ 925 h 977"/>
                <a:gd name="T20" fmla="*/ 891 w 1170"/>
                <a:gd name="T21" fmla="*/ 859 h 977"/>
                <a:gd name="T22" fmla="*/ 1060 w 1170"/>
                <a:gd name="T23" fmla="*/ 895 h 977"/>
                <a:gd name="T24" fmla="*/ 1040 w 1170"/>
                <a:gd name="T25" fmla="*/ 947 h 977"/>
                <a:gd name="T26" fmla="*/ 1061 w 1170"/>
                <a:gd name="T27" fmla="*/ 901 h 977"/>
                <a:gd name="T28" fmla="*/ 985 w 1170"/>
                <a:gd name="T29" fmla="*/ 801 h 977"/>
                <a:gd name="T30" fmla="*/ 1065 w 1170"/>
                <a:gd name="T31" fmla="*/ 674 h 977"/>
                <a:gd name="T32" fmla="*/ 976 w 1170"/>
                <a:gd name="T33" fmla="*/ 761 h 977"/>
                <a:gd name="T34" fmla="*/ 929 w 1170"/>
                <a:gd name="T35" fmla="*/ 713 h 977"/>
                <a:gd name="T36" fmla="*/ 882 w 1170"/>
                <a:gd name="T37" fmla="*/ 729 h 977"/>
                <a:gd name="T38" fmla="*/ 789 w 1170"/>
                <a:gd name="T39" fmla="*/ 692 h 977"/>
                <a:gd name="T40" fmla="*/ 826 w 1170"/>
                <a:gd name="T41" fmla="*/ 624 h 977"/>
                <a:gd name="T42" fmla="*/ 916 w 1170"/>
                <a:gd name="T43" fmla="*/ 566 h 977"/>
                <a:gd name="T44" fmla="*/ 943 w 1170"/>
                <a:gd name="T45" fmla="*/ 496 h 977"/>
                <a:gd name="T46" fmla="*/ 526 w 1170"/>
                <a:gd name="T47" fmla="*/ 493 h 977"/>
                <a:gd name="T48" fmla="*/ 647 w 1170"/>
                <a:gd name="T49" fmla="*/ 219 h 977"/>
                <a:gd name="T50" fmla="*/ 619 w 1170"/>
                <a:gd name="T51" fmla="*/ 207 h 977"/>
                <a:gd name="T52" fmla="*/ 17 w 1170"/>
                <a:gd name="T53" fmla="*/ 38 h 977"/>
                <a:gd name="T54" fmla="*/ 651 w 1170"/>
                <a:gd name="T55" fmla="*/ 203 h 977"/>
                <a:gd name="T56" fmla="*/ 672 w 1170"/>
                <a:gd name="T57" fmla="*/ 239 h 977"/>
                <a:gd name="T58" fmla="*/ 557 w 1170"/>
                <a:gd name="T59" fmla="*/ 501 h 977"/>
                <a:gd name="T60" fmla="*/ 955 w 1170"/>
                <a:gd name="T61" fmla="*/ 469 h 977"/>
                <a:gd name="T62" fmla="*/ 943 w 1170"/>
                <a:gd name="T63" fmla="*/ 549 h 977"/>
                <a:gd name="T64" fmla="*/ 998 w 1170"/>
                <a:gd name="T65" fmla="*/ 690 h 977"/>
                <a:gd name="T66" fmla="*/ 819 w 1170"/>
                <a:gd name="T67" fmla="*/ 691 h 977"/>
                <a:gd name="T68" fmla="*/ 872 w 1170"/>
                <a:gd name="T69" fmla="*/ 698 h 977"/>
                <a:gd name="T70" fmla="*/ 988 w 1170"/>
                <a:gd name="T71" fmla="*/ 692 h 977"/>
                <a:gd name="T72" fmla="*/ 992 w 1170"/>
                <a:gd name="T73" fmla="*/ 734 h 977"/>
                <a:gd name="T74" fmla="*/ 1088 w 1170"/>
                <a:gd name="T75" fmla="*/ 660 h 977"/>
                <a:gd name="T76" fmla="*/ 1093 w 1170"/>
                <a:gd name="T77" fmla="*/ 734 h 977"/>
                <a:gd name="T78" fmla="*/ 1074 w 1170"/>
                <a:gd name="T79" fmla="*/ 874 h 977"/>
                <a:gd name="T80" fmla="*/ 1168 w 1170"/>
                <a:gd name="T81" fmla="*/ 887 h 977"/>
                <a:gd name="T82" fmla="*/ 1041 w 1170"/>
                <a:gd name="T83" fmla="*/ 974 h 977"/>
                <a:gd name="T84" fmla="*/ 1050 w 1170"/>
                <a:gd name="T85" fmla="*/ 925 h 977"/>
                <a:gd name="T86" fmla="*/ 932 w 1170"/>
                <a:gd name="T87" fmla="*/ 911 h 977"/>
                <a:gd name="T88" fmla="*/ 857 w 1170"/>
                <a:gd name="T89" fmla="*/ 955 h 977"/>
                <a:gd name="T90" fmla="*/ 749 w 1170"/>
                <a:gd name="T91" fmla="*/ 956 h 977"/>
                <a:gd name="T92" fmla="*/ 654 w 1170"/>
                <a:gd name="T93" fmla="*/ 920 h 977"/>
                <a:gd name="T94" fmla="*/ 466 w 1170"/>
                <a:gd name="T95" fmla="*/ 815 h 977"/>
                <a:gd name="T96" fmla="*/ 406 w 1170"/>
                <a:gd name="T97" fmla="*/ 863 h 977"/>
                <a:gd name="T98" fmla="*/ 72 w 1170"/>
                <a:gd name="T99" fmla="*/ 829 h 977"/>
                <a:gd name="T100" fmla="*/ 37 w 1170"/>
                <a:gd name="T101" fmla="*/ 786 h 977"/>
                <a:gd name="T102" fmla="*/ 74 w 1170"/>
                <a:gd name="T103" fmla="*/ 610 h 977"/>
                <a:gd name="T104" fmla="*/ 113 w 1170"/>
                <a:gd name="T105" fmla="*/ 474 h 977"/>
                <a:gd name="T106" fmla="*/ 0 w 1170"/>
                <a:gd name="T107" fmla="*/ 23 h 977"/>
                <a:gd name="T108" fmla="*/ 611 w 1170"/>
                <a:gd name="T10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0" h="977">
                  <a:moveTo>
                    <a:pt x="17" y="38"/>
                  </a:moveTo>
                  <a:lnTo>
                    <a:pt x="32" y="22"/>
                  </a:lnTo>
                  <a:lnTo>
                    <a:pt x="40" y="276"/>
                  </a:lnTo>
                  <a:lnTo>
                    <a:pt x="38" y="269"/>
                  </a:lnTo>
                  <a:lnTo>
                    <a:pt x="141" y="459"/>
                  </a:lnTo>
                  <a:cubicBezTo>
                    <a:pt x="143" y="463"/>
                    <a:pt x="144" y="467"/>
                    <a:pt x="143" y="471"/>
                  </a:cubicBezTo>
                  <a:lnTo>
                    <a:pt x="105" y="614"/>
                  </a:lnTo>
                  <a:lnTo>
                    <a:pt x="106" y="610"/>
                  </a:lnTo>
                  <a:lnTo>
                    <a:pt x="109" y="732"/>
                  </a:lnTo>
                  <a:cubicBezTo>
                    <a:pt x="109" y="735"/>
                    <a:pt x="108" y="739"/>
                    <a:pt x="106" y="742"/>
                  </a:cubicBezTo>
                  <a:lnTo>
                    <a:pt x="63" y="804"/>
                  </a:lnTo>
                  <a:lnTo>
                    <a:pt x="61" y="783"/>
                  </a:lnTo>
                  <a:lnTo>
                    <a:pt x="82" y="802"/>
                  </a:lnTo>
                  <a:lnTo>
                    <a:pt x="69" y="798"/>
                  </a:lnTo>
                  <a:lnTo>
                    <a:pt x="219" y="784"/>
                  </a:lnTo>
                  <a:cubicBezTo>
                    <a:pt x="221" y="784"/>
                    <a:pt x="223" y="784"/>
                    <a:pt x="225" y="785"/>
                  </a:cubicBezTo>
                  <a:lnTo>
                    <a:pt x="414" y="832"/>
                  </a:lnTo>
                  <a:lnTo>
                    <a:pt x="400" y="835"/>
                  </a:lnTo>
                  <a:lnTo>
                    <a:pt x="462" y="788"/>
                  </a:lnTo>
                  <a:cubicBezTo>
                    <a:pt x="467" y="784"/>
                    <a:pt x="473" y="783"/>
                    <a:pt x="478" y="786"/>
                  </a:cubicBezTo>
                  <a:lnTo>
                    <a:pt x="660" y="863"/>
                  </a:lnTo>
                  <a:cubicBezTo>
                    <a:pt x="664" y="864"/>
                    <a:pt x="667" y="868"/>
                    <a:pt x="669" y="871"/>
                  </a:cubicBezTo>
                  <a:lnTo>
                    <a:pt x="684" y="907"/>
                  </a:lnTo>
                  <a:lnTo>
                    <a:pt x="675" y="899"/>
                  </a:lnTo>
                  <a:lnTo>
                    <a:pt x="745" y="929"/>
                  </a:lnTo>
                  <a:lnTo>
                    <a:pt x="728" y="931"/>
                  </a:lnTo>
                  <a:lnTo>
                    <a:pt x="767" y="897"/>
                  </a:lnTo>
                  <a:cubicBezTo>
                    <a:pt x="771" y="894"/>
                    <a:pt x="778" y="893"/>
                    <a:pt x="783" y="895"/>
                  </a:cubicBezTo>
                  <a:lnTo>
                    <a:pt x="867" y="925"/>
                  </a:lnTo>
                  <a:lnTo>
                    <a:pt x="855" y="925"/>
                  </a:lnTo>
                  <a:lnTo>
                    <a:pt x="909" y="899"/>
                  </a:lnTo>
                  <a:lnTo>
                    <a:pt x="900" y="916"/>
                  </a:lnTo>
                  <a:lnTo>
                    <a:pt x="891" y="859"/>
                  </a:lnTo>
                  <a:cubicBezTo>
                    <a:pt x="890" y="854"/>
                    <a:pt x="892" y="848"/>
                    <a:pt x="897" y="845"/>
                  </a:cubicBezTo>
                  <a:cubicBezTo>
                    <a:pt x="901" y="841"/>
                    <a:pt x="907" y="840"/>
                    <a:pt x="912" y="842"/>
                  </a:cubicBezTo>
                  <a:lnTo>
                    <a:pt x="1060" y="895"/>
                  </a:lnTo>
                  <a:cubicBezTo>
                    <a:pt x="1067" y="897"/>
                    <a:pt x="1072" y="904"/>
                    <a:pt x="1071" y="911"/>
                  </a:cubicBezTo>
                  <a:lnTo>
                    <a:pt x="1065" y="962"/>
                  </a:lnTo>
                  <a:lnTo>
                    <a:pt x="1040" y="947"/>
                  </a:lnTo>
                  <a:lnTo>
                    <a:pt x="1144" y="877"/>
                  </a:lnTo>
                  <a:lnTo>
                    <a:pt x="1151" y="907"/>
                  </a:lnTo>
                  <a:lnTo>
                    <a:pt x="1061" y="901"/>
                  </a:lnTo>
                  <a:cubicBezTo>
                    <a:pt x="1057" y="901"/>
                    <a:pt x="1053" y="899"/>
                    <a:pt x="1051" y="896"/>
                  </a:cubicBezTo>
                  <a:lnTo>
                    <a:pt x="985" y="822"/>
                  </a:lnTo>
                  <a:cubicBezTo>
                    <a:pt x="979" y="816"/>
                    <a:pt x="980" y="807"/>
                    <a:pt x="985" y="801"/>
                  </a:cubicBezTo>
                  <a:lnTo>
                    <a:pt x="1070" y="712"/>
                  </a:lnTo>
                  <a:lnTo>
                    <a:pt x="1065" y="723"/>
                  </a:lnTo>
                  <a:lnTo>
                    <a:pt x="1065" y="674"/>
                  </a:lnTo>
                  <a:lnTo>
                    <a:pt x="1091" y="687"/>
                  </a:lnTo>
                  <a:lnTo>
                    <a:pt x="993" y="760"/>
                  </a:lnTo>
                  <a:cubicBezTo>
                    <a:pt x="988" y="764"/>
                    <a:pt x="981" y="765"/>
                    <a:pt x="976" y="761"/>
                  </a:cubicBezTo>
                  <a:lnTo>
                    <a:pt x="933" y="737"/>
                  </a:lnTo>
                  <a:cubicBezTo>
                    <a:pt x="929" y="735"/>
                    <a:pt x="926" y="731"/>
                    <a:pt x="925" y="726"/>
                  </a:cubicBezTo>
                  <a:cubicBezTo>
                    <a:pt x="924" y="721"/>
                    <a:pt x="925" y="716"/>
                    <a:pt x="929" y="713"/>
                  </a:cubicBezTo>
                  <a:lnTo>
                    <a:pt x="964" y="671"/>
                  </a:lnTo>
                  <a:lnTo>
                    <a:pt x="981" y="697"/>
                  </a:lnTo>
                  <a:lnTo>
                    <a:pt x="882" y="729"/>
                  </a:lnTo>
                  <a:cubicBezTo>
                    <a:pt x="878" y="730"/>
                    <a:pt x="875" y="730"/>
                    <a:pt x="871" y="729"/>
                  </a:cubicBezTo>
                  <a:lnTo>
                    <a:pt x="798" y="700"/>
                  </a:lnTo>
                  <a:cubicBezTo>
                    <a:pt x="794" y="699"/>
                    <a:pt x="791" y="696"/>
                    <a:pt x="789" y="692"/>
                  </a:cubicBezTo>
                  <a:cubicBezTo>
                    <a:pt x="787" y="688"/>
                    <a:pt x="787" y="683"/>
                    <a:pt x="789" y="679"/>
                  </a:cubicBezTo>
                  <a:lnTo>
                    <a:pt x="808" y="634"/>
                  </a:lnTo>
                  <a:cubicBezTo>
                    <a:pt x="811" y="627"/>
                    <a:pt x="818" y="623"/>
                    <a:pt x="826" y="624"/>
                  </a:cubicBezTo>
                  <a:lnTo>
                    <a:pt x="1004" y="658"/>
                  </a:lnTo>
                  <a:lnTo>
                    <a:pt x="987" y="682"/>
                  </a:lnTo>
                  <a:lnTo>
                    <a:pt x="916" y="566"/>
                  </a:lnTo>
                  <a:cubicBezTo>
                    <a:pt x="914" y="562"/>
                    <a:pt x="913" y="558"/>
                    <a:pt x="914" y="555"/>
                  </a:cubicBezTo>
                  <a:lnTo>
                    <a:pt x="927" y="477"/>
                  </a:lnTo>
                  <a:lnTo>
                    <a:pt x="943" y="496"/>
                  </a:lnTo>
                  <a:lnTo>
                    <a:pt x="542" y="513"/>
                  </a:lnTo>
                  <a:cubicBezTo>
                    <a:pt x="537" y="513"/>
                    <a:pt x="532" y="511"/>
                    <a:pt x="529" y="507"/>
                  </a:cubicBezTo>
                  <a:cubicBezTo>
                    <a:pt x="526" y="503"/>
                    <a:pt x="525" y="498"/>
                    <a:pt x="526" y="493"/>
                  </a:cubicBezTo>
                  <a:lnTo>
                    <a:pt x="573" y="314"/>
                  </a:lnTo>
                  <a:cubicBezTo>
                    <a:pt x="573" y="312"/>
                    <a:pt x="574" y="310"/>
                    <a:pt x="576" y="308"/>
                  </a:cubicBezTo>
                  <a:lnTo>
                    <a:pt x="647" y="219"/>
                  </a:lnTo>
                  <a:lnTo>
                    <a:pt x="648" y="241"/>
                  </a:lnTo>
                  <a:lnTo>
                    <a:pt x="624" y="216"/>
                  </a:lnTo>
                  <a:cubicBezTo>
                    <a:pt x="621" y="214"/>
                    <a:pt x="620" y="210"/>
                    <a:pt x="619" y="207"/>
                  </a:cubicBezTo>
                  <a:lnTo>
                    <a:pt x="595" y="19"/>
                  </a:lnTo>
                  <a:lnTo>
                    <a:pt x="611" y="32"/>
                  </a:lnTo>
                  <a:lnTo>
                    <a:pt x="17" y="38"/>
                  </a:lnTo>
                  <a:close/>
                  <a:moveTo>
                    <a:pt x="611" y="0"/>
                  </a:moveTo>
                  <a:cubicBezTo>
                    <a:pt x="619" y="0"/>
                    <a:pt x="626" y="6"/>
                    <a:pt x="627" y="14"/>
                  </a:cubicBezTo>
                  <a:lnTo>
                    <a:pt x="651" y="203"/>
                  </a:lnTo>
                  <a:lnTo>
                    <a:pt x="646" y="194"/>
                  </a:lnTo>
                  <a:lnTo>
                    <a:pt x="671" y="218"/>
                  </a:lnTo>
                  <a:cubicBezTo>
                    <a:pt x="677" y="224"/>
                    <a:pt x="677" y="233"/>
                    <a:pt x="672" y="239"/>
                  </a:cubicBezTo>
                  <a:lnTo>
                    <a:pt x="601" y="328"/>
                  </a:lnTo>
                  <a:lnTo>
                    <a:pt x="604" y="322"/>
                  </a:lnTo>
                  <a:lnTo>
                    <a:pt x="557" y="501"/>
                  </a:lnTo>
                  <a:lnTo>
                    <a:pt x="541" y="481"/>
                  </a:lnTo>
                  <a:lnTo>
                    <a:pt x="942" y="464"/>
                  </a:lnTo>
                  <a:cubicBezTo>
                    <a:pt x="947" y="464"/>
                    <a:pt x="951" y="466"/>
                    <a:pt x="955" y="469"/>
                  </a:cubicBezTo>
                  <a:cubicBezTo>
                    <a:pt x="958" y="473"/>
                    <a:pt x="959" y="478"/>
                    <a:pt x="958" y="483"/>
                  </a:cubicBezTo>
                  <a:lnTo>
                    <a:pt x="945" y="560"/>
                  </a:lnTo>
                  <a:lnTo>
                    <a:pt x="943" y="549"/>
                  </a:lnTo>
                  <a:lnTo>
                    <a:pt x="1014" y="666"/>
                  </a:lnTo>
                  <a:cubicBezTo>
                    <a:pt x="1018" y="671"/>
                    <a:pt x="1017" y="678"/>
                    <a:pt x="1014" y="683"/>
                  </a:cubicBezTo>
                  <a:cubicBezTo>
                    <a:pt x="1010" y="688"/>
                    <a:pt x="1004" y="691"/>
                    <a:pt x="998" y="690"/>
                  </a:cubicBezTo>
                  <a:lnTo>
                    <a:pt x="820" y="656"/>
                  </a:lnTo>
                  <a:lnTo>
                    <a:pt x="837" y="646"/>
                  </a:lnTo>
                  <a:lnTo>
                    <a:pt x="819" y="691"/>
                  </a:lnTo>
                  <a:lnTo>
                    <a:pt x="810" y="670"/>
                  </a:lnTo>
                  <a:lnTo>
                    <a:pt x="883" y="699"/>
                  </a:lnTo>
                  <a:lnTo>
                    <a:pt x="872" y="698"/>
                  </a:lnTo>
                  <a:lnTo>
                    <a:pt x="971" y="666"/>
                  </a:lnTo>
                  <a:cubicBezTo>
                    <a:pt x="978" y="664"/>
                    <a:pt x="986" y="667"/>
                    <a:pt x="990" y="673"/>
                  </a:cubicBezTo>
                  <a:cubicBezTo>
                    <a:pt x="994" y="679"/>
                    <a:pt x="993" y="687"/>
                    <a:pt x="988" y="692"/>
                  </a:cubicBezTo>
                  <a:lnTo>
                    <a:pt x="953" y="733"/>
                  </a:lnTo>
                  <a:lnTo>
                    <a:pt x="949" y="709"/>
                  </a:lnTo>
                  <a:lnTo>
                    <a:pt x="992" y="734"/>
                  </a:lnTo>
                  <a:lnTo>
                    <a:pt x="974" y="735"/>
                  </a:lnTo>
                  <a:lnTo>
                    <a:pt x="1072" y="661"/>
                  </a:lnTo>
                  <a:cubicBezTo>
                    <a:pt x="1076" y="658"/>
                    <a:pt x="1083" y="657"/>
                    <a:pt x="1088" y="660"/>
                  </a:cubicBezTo>
                  <a:cubicBezTo>
                    <a:pt x="1094" y="662"/>
                    <a:pt x="1097" y="668"/>
                    <a:pt x="1097" y="674"/>
                  </a:cubicBezTo>
                  <a:lnTo>
                    <a:pt x="1097" y="723"/>
                  </a:lnTo>
                  <a:cubicBezTo>
                    <a:pt x="1097" y="727"/>
                    <a:pt x="1096" y="731"/>
                    <a:pt x="1093" y="734"/>
                  </a:cubicBezTo>
                  <a:lnTo>
                    <a:pt x="1008" y="823"/>
                  </a:lnTo>
                  <a:lnTo>
                    <a:pt x="1009" y="801"/>
                  </a:lnTo>
                  <a:lnTo>
                    <a:pt x="1074" y="874"/>
                  </a:lnTo>
                  <a:lnTo>
                    <a:pt x="1063" y="869"/>
                  </a:lnTo>
                  <a:lnTo>
                    <a:pt x="1153" y="875"/>
                  </a:lnTo>
                  <a:cubicBezTo>
                    <a:pt x="1160" y="875"/>
                    <a:pt x="1166" y="880"/>
                    <a:pt x="1168" y="887"/>
                  </a:cubicBezTo>
                  <a:cubicBezTo>
                    <a:pt x="1170" y="893"/>
                    <a:pt x="1167" y="900"/>
                    <a:pt x="1161" y="904"/>
                  </a:cubicBezTo>
                  <a:lnTo>
                    <a:pt x="1058" y="974"/>
                  </a:lnTo>
                  <a:cubicBezTo>
                    <a:pt x="1053" y="977"/>
                    <a:pt x="1046" y="977"/>
                    <a:pt x="1041" y="974"/>
                  </a:cubicBezTo>
                  <a:cubicBezTo>
                    <a:pt x="1036" y="971"/>
                    <a:pt x="1033" y="965"/>
                    <a:pt x="1033" y="959"/>
                  </a:cubicBezTo>
                  <a:lnTo>
                    <a:pt x="1039" y="908"/>
                  </a:lnTo>
                  <a:lnTo>
                    <a:pt x="1050" y="925"/>
                  </a:lnTo>
                  <a:lnTo>
                    <a:pt x="902" y="872"/>
                  </a:lnTo>
                  <a:lnTo>
                    <a:pt x="923" y="854"/>
                  </a:lnTo>
                  <a:lnTo>
                    <a:pt x="932" y="911"/>
                  </a:lnTo>
                  <a:cubicBezTo>
                    <a:pt x="933" y="918"/>
                    <a:pt x="930" y="925"/>
                    <a:pt x="923" y="928"/>
                  </a:cubicBezTo>
                  <a:lnTo>
                    <a:pt x="869" y="954"/>
                  </a:lnTo>
                  <a:cubicBezTo>
                    <a:pt x="865" y="956"/>
                    <a:pt x="861" y="956"/>
                    <a:pt x="857" y="955"/>
                  </a:cubicBezTo>
                  <a:lnTo>
                    <a:pt x="772" y="925"/>
                  </a:lnTo>
                  <a:lnTo>
                    <a:pt x="788" y="922"/>
                  </a:lnTo>
                  <a:lnTo>
                    <a:pt x="749" y="956"/>
                  </a:lnTo>
                  <a:cubicBezTo>
                    <a:pt x="744" y="960"/>
                    <a:pt x="737" y="961"/>
                    <a:pt x="732" y="958"/>
                  </a:cubicBezTo>
                  <a:lnTo>
                    <a:pt x="662" y="928"/>
                  </a:lnTo>
                  <a:cubicBezTo>
                    <a:pt x="659" y="926"/>
                    <a:pt x="656" y="923"/>
                    <a:pt x="654" y="920"/>
                  </a:cubicBezTo>
                  <a:lnTo>
                    <a:pt x="639" y="884"/>
                  </a:lnTo>
                  <a:lnTo>
                    <a:pt x="648" y="892"/>
                  </a:lnTo>
                  <a:lnTo>
                    <a:pt x="466" y="815"/>
                  </a:lnTo>
                  <a:lnTo>
                    <a:pt x="482" y="813"/>
                  </a:lnTo>
                  <a:lnTo>
                    <a:pt x="420" y="860"/>
                  </a:lnTo>
                  <a:cubicBezTo>
                    <a:pt x="416" y="863"/>
                    <a:pt x="411" y="864"/>
                    <a:pt x="406" y="863"/>
                  </a:cubicBezTo>
                  <a:lnTo>
                    <a:pt x="217" y="816"/>
                  </a:lnTo>
                  <a:lnTo>
                    <a:pt x="222" y="816"/>
                  </a:lnTo>
                  <a:lnTo>
                    <a:pt x="72" y="829"/>
                  </a:lnTo>
                  <a:cubicBezTo>
                    <a:pt x="68" y="830"/>
                    <a:pt x="63" y="828"/>
                    <a:pt x="60" y="825"/>
                  </a:cubicBezTo>
                  <a:lnTo>
                    <a:pt x="39" y="806"/>
                  </a:lnTo>
                  <a:cubicBezTo>
                    <a:pt x="34" y="801"/>
                    <a:pt x="32" y="792"/>
                    <a:pt x="37" y="786"/>
                  </a:cubicBezTo>
                  <a:lnTo>
                    <a:pt x="80" y="723"/>
                  </a:lnTo>
                  <a:lnTo>
                    <a:pt x="77" y="733"/>
                  </a:lnTo>
                  <a:lnTo>
                    <a:pt x="74" y="610"/>
                  </a:lnTo>
                  <a:cubicBezTo>
                    <a:pt x="74" y="609"/>
                    <a:pt x="74" y="607"/>
                    <a:pt x="74" y="606"/>
                  </a:cubicBezTo>
                  <a:lnTo>
                    <a:pt x="112" y="463"/>
                  </a:lnTo>
                  <a:lnTo>
                    <a:pt x="113" y="474"/>
                  </a:lnTo>
                  <a:lnTo>
                    <a:pt x="10" y="284"/>
                  </a:lnTo>
                  <a:cubicBezTo>
                    <a:pt x="9" y="282"/>
                    <a:pt x="8" y="279"/>
                    <a:pt x="8" y="277"/>
                  </a:cubicBezTo>
                  <a:lnTo>
                    <a:pt x="0" y="23"/>
                  </a:lnTo>
                  <a:cubicBezTo>
                    <a:pt x="0" y="18"/>
                    <a:pt x="2" y="14"/>
                    <a:pt x="5" y="11"/>
                  </a:cubicBezTo>
                  <a:cubicBezTo>
                    <a:pt x="8" y="8"/>
                    <a:pt x="12" y="6"/>
                    <a:pt x="16" y="6"/>
                  </a:cubicBezTo>
                  <a:lnTo>
                    <a:pt x="611" y="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6" name="Freeform 91"/>
            <p:cNvSpPr>
              <a:spLocks/>
            </p:cNvSpPr>
            <p:nvPr/>
          </p:nvSpPr>
          <p:spPr bwMode="auto">
            <a:xfrm>
              <a:off x="7296150" y="5262563"/>
              <a:ext cx="309563" cy="565150"/>
            </a:xfrm>
            <a:custGeom>
              <a:avLst/>
              <a:gdLst>
                <a:gd name="T0" fmla="*/ 13 w 195"/>
                <a:gd name="T1" fmla="*/ 249 h 356"/>
                <a:gd name="T2" fmla="*/ 33 w 195"/>
                <a:gd name="T3" fmla="*/ 222 h 356"/>
                <a:gd name="T4" fmla="*/ 26 w 195"/>
                <a:gd name="T5" fmla="*/ 214 h 356"/>
                <a:gd name="T6" fmla="*/ 20 w 195"/>
                <a:gd name="T7" fmla="*/ 156 h 356"/>
                <a:gd name="T8" fmla="*/ 16 w 195"/>
                <a:gd name="T9" fmla="*/ 118 h 356"/>
                <a:gd name="T10" fmla="*/ 30 w 195"/>
                <a:gd name="T11" fmla="*/ 75 h 356"/>
                <a:gd name="T12" fmla="*/ 51 w 195"/>
                <a:gd name="T13" fmla="*/ 44 h 356"/>
                <a:gd name="T14" fmla="*/ 49 w 195"/>
                <a:gd name="T15" fmla="*/ 35 h 356"/>
                <a:gd name="T16" fmla="*/ 65 w 195"/>
                <a:gd name="T17" fmla="*/ 7 h 356"/>
                <a:gd name="T18" fmla="*/ 181 w 195"/>
                <a:gd name="T19" fmla="*/ 0 h 356"/>
                <a:gd name="T20" fmla="*/ 188 w 195"/>
                <a:gd name="T21" fmla="*/ 7 h 356"/>
                <a:gd name="T22" fmla="*/ 181 w 195"/>
                <a:gd name="T23" fmla="*/ 227 h 356"/>
                <a:gd name="T24" fmla="*/ 195 w 195"/>
                <a:gd name="T25" fmla="*/ 334 h 356"/>
                <a:gd name="T26" fmla="*/ 190 w 195"/>
                <a:gd name="T27" fmla="*/ 339 h 356"/>
                <a:gd name="T28" fmla="*/ 165 w 195"/>
                <a:gd name="T29" fmla="*/ 333 h 356"/>
                <a:gd name="T30" fmla="*/ 127 w 195"/>
                <a:gd name="T31" fmla="*/ 356 h 356"/>
                <a:gd name="T32" fmla="*/ 108 w 195"/>
                <a:gd name="T33" fmla="*/ 321 h 356"/>
                <a:gd name="T34" fmla="*/ 111 w 195"/>
                <a:gd name="T35" fmla="*/ 297 h 356"/>
                <a:gd name="T36" fmla="*/ 0 w 195"/>
                <a:gd name="T37" fmla="*/ 303 h 356"/>
                <a:gd name="T38" fmla="*/ 13 w 195"/>
                <a:gd name="T39" fmla="*/ 24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5" h="356">
                  <a:moveTo>
                    <a:pt x="13" y="249"/>
                  </a:moveTo>
                  <a:lnTo>
                    <a:pt x="33" y="222"/>
                  </a:lnTo>
                  <a:lnTo>
                    <a:pt x="26" y="214"/>
                  </a:lnTo>
                  <a:lnTo>
                    <a:pt x="20" y="156"/>
                  </a:lnTo>
                  <a:lnTo>
                    <a:pt x="16" y="118"/>
                  </a:lnTo>
                  <a:lnTo>
                    <a:pt x="30" y="75"/>
                  </a:lnTo>
                  <a:lnTo>
                    <a:pt x="51" y="44"/>
                  </a:lnTo>
                  <a:lnTo>
                    <a:pt x="49" y="35"/>
                  </a:lnTo>
                  <a:lnTo>
                    <a:pt x="65" y="7"/>
                  </a:lnTo>
                  <a:lnTo>
                    <a:pt x="181" y="0"/>
                  </a:lnTo>
                  <a:lnTo>
                    <a:pt x="188" y="7"/>
                  </a:lnTo>
                  <a:lnTo>
                    <a:pt x="181" y="227"/>
                  </a:lnTo>
                  <a:lnTo>
                    <a:pt x="195" y="334"/>
                  </a:lnTo>
                  <a:lnTo>
                    <a:pt x="190" y="339"/>
                  </a:lnTo>
                  <a:lnTo>
                    <a:pt x="165" y="333"/>
                  </a:lnTo>
                  <a:lnTo>
                    <a:pt x="127" y="356"/>
                  </a:lnTo>
                  <a:lnTo>
                    <a:pt x="108" y="321"/>
                  </a:lnTo>
                  <a:lnTo>
                    <a:pt x="111" y="297"/>
                  </a:lnTo>
                  <a:lnTo>
                    <a:pt x="0" y="303"/>
                  </a:lnTo>
                  <a:lnTo>
                    <a:pt x="13" y="249"/>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7" name="Freeform 92"/>
            <p:cNvSpPr>
              <a:spLocks noEditPoints="1"/>
            </p:cNvSpPr>
            <p:nvPr/>
          </p:nvSpPr>
          <p:spPr bwMode="auto">
            <a:xfrm>
              <a:off x="7289800" y="5254626"/>
              <a:ext cx="322263" cy="582613"/>
            </a:xfrm>
            <a:custGeom>
              <a:avLst/>
              <a:gdLst>
                <a:gd name="T0" fmla="*/ 52 w 753"/>
                <a:gd name="T1" fmla="*/ 832 h 1219"/>
                <a:gd name="T2" fmla="*/ 125 w 753"/>
                <a:gd name="T3" fmla="*/ 766 h 1219"/>
                <a:gd name="T4" fmla="*/ 96 w 753"/>
                <a:gd name="T5" fmla="*/ 730 h 1219"/>
                <a:gd name="T6" fmla="*/ 58 w 753"/>
                <a:gd name="T7" fmla="*/ 408 h 1219"/>
                <a:gd name="T8" fmla="*/ 112 w 753"/>
                <a:gd name="T9" fmla="*/ 258 h 1219"/>
                <a:gd name="T10" fmla="*/ 189 w 753"/>
                <a:gd name="T11" fmla="*/ 154 h 1219"/>
                <a:gd name="T12" fmla="*/ 180 w 753"/>
                <a:gd name="T13" fmla="*/ 138 h 1219"/>
                <a:gd name="T14" fmla="*/ 242 w 753"/>
                <a:gd name="T15" fmla="*/ 33 h 1219"/>
                <a:gd name="T16" fmla="*/ 684 w 753"/>
                <a:gd name="T17" fmla="*/ 0 h 1219"/>
                <a:gd name="T18" fmla="*/ 721 w 753"/>
                <a:gd name="T19" fmla="*/ 28 h 1219"/>
                <a:gd name="T20" fmla="*/ 701 w 753"/>
                <a:gd name="T21" fmla="*/ 773 h 1219"/>
                <a:gd name="T22" fmla="*/ 752 w 753"/>
                <a:gd name="T23" fmla="*/ 1124 h 1219"/>
                <a:gd name="T24" fmla="*/ 731 w 753"/>
                <a:gd name="T25" fmla="*/ 1156 h 1219"/>
                <a:gd name="T26" fmla="*/ 622 w 753"/>
                <a:gd name="T27" fmla="*/ 1140 h 1219"/>
                <a:gd name="T28" fmla="*/ 494 w 753"/>
                <a:gd name="T29" fmla="*/ 1215 h 1219"/>
                <a:gd name="T30" fmla="*/ 402 w 753"/>
                <a:gd name="T31" fmla="*/ 1091 h 1219"/>
                <a:gd name="T32" fmla="*/ 409 w 753"/>
                <a:gd name="T33" fmla="*/ 1002 h 1219"/>
                <a:gd name="T34" fmla="*/ 17 w 753"/>
                <a:gd name="T35" fmla="*/ 1039 h 1219"/>
                <a:gd name="T36" fmla="*/ 1 w 753"/>
                <a:gd name="T37" fmla="*/ 1019 h 1219"/>
                <a:gd name="T38" fmla="*/ 32 w 753"/>
                <a:gd name="T39" fmla="*/ 1028 h 1219"/>
                <a:gd name="T40" fmla="*/ 424 w 753"/>
                <a:gd name="T41" fmla="*/ 988 h 1219"/>
                <a:gd name="T42" fmla="*/ 441 w 753"/>
                <a:gd name="T43" fmla="*/ 1006 h 1219"/>
                <a:gd name="T44" fmla="*/ 429 w 753"/>
                <a:gd name="T45" fmla="*/ 1074 h 1219"/>
                <a:gd name="T46" fmla="*/ 479 w 753"/>
                <a:gd name="T47" fmla="*/ 1186 h 1219"/>
                <a:gd name="T48" fmla="*/ 629 w 753"/>
                <a:gd name="T49" fmla="*/ 1109 h 1219"/>
                <a:gd name="T50" fmla="*/ 707 w 753"/>
                <a:gd name="T51" fmla="*/ 1135 h 1219"/>
                <a:gd name="T52" fmla="*/ 721 w 753"/>
                <a:gd name="T53" fmla="*/ 1129 h 1219"/>
                <a:gd name="T54" fmla="*/ 669 w 753"/>
                <a:gd name="T55" fmla="*/ 772 h 1219"/>
                <a:gd name="T56" fmla="*/ 699 w 753"/>
                <a:gd name="T57" fmla="*/ 51 h 1219"/>
                <a:gd name="T58" fmla="*/ 686 w 753"/>
                <a:gd name="T59" fmla="*/ 32 h 1219"/>
                <a:gd name="T60" fmla="*/ 269 w 753"/>
                <a:gd name="T61" fmla="*/ 50 h 1219"/>
                <a:gd name="T62" fmla="*/ 212 w 753"/>
                <a:gd name="T63" fmla="*/ 131 h 1219"/>
                <a:gd name="T64" fmla="*/ 215 w 753"/>
                <a:gd name="T65" fmla="*/ 173 h 1219"/>
                <a:gd name="T66" fmla="*/ 142 w 753"/>
                <a:gd name="T67" fmla="*/ 270 h 1219"/>
                <a:gd name="T68" fmla="*/ 90 w 753"/>
                <a:gd name="T69" fmla="*/ 405 h 1219"/>
                <a:gd name="T70" fmla="*/ 128 w 753"/>
                <a:gd name="T71" fmla="*/ 726 h 1219"/>
                <a:gd name="T72" fmla="*/ 148 w 753"/>
                <a:gd name="T73" fmla="*/ 744 h 1219"/>
                <a:gd name="T74" fmla="*/ 77 w 753"/>
                <a:gd name="T75" fmla="*/ 853 h 1219"/>
                <a:gd name="T76" fmla="*/ 32 w 753"/>
                <a:gd name="T77" fmla="*/ 1028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3" h="1219">
                  <a:moveTo>
                    <a:pt x="49" y="839"/>
                  </a:moveTo>
                  <a:cubicBezTo>
                    <a:pt x="49" y="836"/>
                    <a:pt x="50" y="834"/>
                    <a:pt x="52" y="832"/>
                  </a:cubicBezTo>
                  <a:lnTo>
                    <a:pt x="124" y="745"/>
                  </a:lnTo>
                  <a:lnTo>
                    <a:pt x="125" y="766"/>
                  </a:lnTo>
                  <a:lnTo>
                    <a:pt x="100" y="739"/>
                  </a:lnTo>
                  <a:cubicBezTo>
                    <a:pt x="98" y="737"/>
                    <a:pt x="97" y="734"/>
                    <a:pt x="96" y="730"/>
                  </a:cubicBezTo>
                  <a:lnTo>
                    <a:pt x="71" y="538"/>
                  </a:lnTo>
                  <a:lnTo>
                    <a:pt x="58" y="408"/>
                  </a:lnTo>
                  <a:cubicBezTo>
                    <a:pt x="58" y="406"/>
                    <a:pt x="58" y="403"/>
                    <a:pt x="59" y="401"/>
                  </a:cubicBezTo>
                  <a:lnTo>
                    <a:pt x="112" y="258"/>
                  </a:lnTo>
                  <a:cubicBezTo>
                    <a:pt x="113" y="257"/>
                    <a:pt x="113" y="256"/>
                    <a:pt x="114" y="254"/>
                  </a:cubicBezTo>
                  <a:lnTo>
                    <a:pt x="189" y="154"/>
                  </a:lnTo>
                  <a:lnTo>
                    <a:pt x="186" y="166"/>
                  </a:lnTo>
                  <a:lnTo>
                    <a:pt x="180" y="138"/>
                  </a:lnTo>
                  <a:cubicBezTo>
                    <a:pt x="179" y="134"/>
                    <a:pt x="180" y="129"/>
                    <a:pt x="182" y="126"/>
                  </a:cubicBezTo>
                  <a:lnTo>
                    <a:pt x="242" y="33"/>
                  </a:lnTo>
                  <a:cubicBezTo>
                    <a:pt x="244" y="28"/>
                    <a:pt x="249" y="26"/>
                    <a:pt x="254" y="25"/>
                  </a:cubicBezTo>
                  <a:lnTo>
                    <a:pt x="684" y="0"/>
                  </a:lnTo>
                  <a:cubicBezTo>
                    <a:pt x="688" y="0"/>
                    <a:pt x="693" y="2"/>
                    <a:pt x="696" y="5"/>
                  </a:cubicBezTo>
                  <a:lnTo>
                    <a:pt x="721" y="28"/>
                  </a:lnTo>
                  <a:cubicBezTo>
                    <a:pt x="724" y="31"/>
                    <a:pt x="726" y="35"/>
                    <a:pt x="726" y="40"/>
                  </a:cubicBezTo>
                  <a:lnTo>
                    <a:pt x="701" y="773"/>
                  </a:lnTo>
                  <a:lnTo>
                    <a:pt x="701" y="770"/>
                  </a:lnTo>
                  <a:lnTo>
                    <a:pt x="752" y="1124"/>
                  </a:lnTo>
                  <a:cubicBezTo>
                    <a:pt x="753" y="1129"/>
                    <a:pt x="752" y="1133"/>
                    <a:pt x="748" y="1137"/>
                  </a:cubicBezTo>
                  <a:lnTo>
                    <a:pt x="731" y="1156"/>
                  </a:lnTo>
                  <a:cubicBezTo>
                    <a:pt x="727" y="1160"/>
                    <a:pt x="721" y="1162"/>
                    <a:pt x="716" y="1161"/>
                  </a:cubicBezTo>
                  <a:lnTo>
                    <a:pt x="622" y="1140"/>
                  </a:lnTo>
                  <a:lnTo>
                    <a:pt x="633" y="1138"/>
                  </a:lnTo>
                  <a:lnTo>
                    <a:pt x="494" y="1215"/>
                  </a:lnTo>
                  <a:cubicBezTo>
                    <a:pt x="486" y="1219"/>
                    <a:pt x="477" y="1216"/>
                    <a:pt x="473" y="1209"/>
                  </a:cubicBezTo>
                  <a:lnTo>
                    <a:pt x="402" y="1091"/>
                  </a:lnTo>
                  <a:cubicBezTo>
                    <a:pt x="400" y="1088"/>
                    <a:pt x="399" y="1084"/>
                    <a:pt x="400" y="1081"/>
                  </a:cubicBezTo>
                  <a:lnTo>
                    <a:pt x="409" y="1002"/>
                  </a:lnTo>
                  <a:lnTo>
                    <a:pt x="426" y="1020"/>
                  </a:lnTo>
                  <a:lnTo>
                    <a:pt x="17" y="1039"/>
                  </a:lnTo>
                  <a:cubicBezTo>
                    <a:pt x="12" y="1040"/>
                    <a:pt x="7" y="1037"/>
                    <a:pt x="4" y="1033"/>
                  </a:cubicBezTo>
                  <a:cubicBezTo>
                    <a:pt x="1" y="1030"/>
                    <a:pt x="0" y="1024"/>
                    <a:pt x="1" y="1019"/>
                  </a:cubicBezTo>
                  <a:lnTo>
                    <a:pt x="49" y="839"/>
                  </a:lnTo>
                  <a:close/>
                  <a:moveTo>
                    <a:pt x="32" y="1028"/>
                  </a:moveTo>
                  <a:lnTo>
                    <a:pt x="16" y="1007"/>
                  </a:lnTo>
                  <a:lnTo>
                    <a:pt x="424" y="988"/>
                  </a:lnTo>
                  <a:cubicBezTo>
                    <a:pt x="429" y="988"/>
                    <a:pt x="434" y="990"/>
                    <a:pt x="437" y="994"/>
                  </a:cubicBezTo>
                  <a:cubicBezTo>
                    <a:pt x="440" y="997"/>
                    <a:pt x="442" y="1002"/>
                    <a:pt x="441" y="1006"/>
                  </a:cubicBezTo>
                  <a:lnTo>
                    <a:pt x="431" y="1084"/>
                  </a:lnTo>
                  <a:lnTo>
                    <a:pt x="429" y="1074"/>
                  </a:lnTo>
                  <a:lnTo>
                    <a:pt x="500" y="1192"/>
                  </a:lnTo>
                  <a:lnTo>
                    <a:pt x="479" y="1186"/>
                  </a:lnTo>
                  <a:lnTo>
                    <a:pt x="618" y="1110"/>
                  </a:lnTo>
                  <a:cubicBezTo>
                    <a:pt x="621" y="1108"/>
                    <a:pt x="625" y="1108"/>
                    <a:pt x="629" y="1109"/>
                  </a:cubicBezTo>
                  <a:lnTo>
                    <a:pt x="723" y="1130"/>
                  </a:lnTo>
                  <a:lnTo>
                    <a:pt x="707" y="1135"/>
                  </a:lnTo>
                  <a:lnTo>
                    <a:pt x="725" y="1116"/>
                  </a:lnTo>
                  <a:lnTo>
                    <a:pt x="721" y="1129"/>
                  </a:lnTo>
                  <a:lnTo>
                    <a:pt x="669" y="774"/>
                  </a:lnTo>
                  <a:cubicBezTo>
                    <a:pt x="669" y="774"/>
                    <a:pt x="669" y="773"/>
                    <a:pt x="669" y="772"/>
                  </a:cubicBezTo>
                  <a:lnTo>
                    <a:pt x="694" y="39"/>
                  </a:lnTo>
                  <a:lnTo>
                    <a:pt x="699" y="51"/>
                  </a:lnTo>
                  <a:lnTo>
                    <a:pt x="674" y="28"/>
                  </a:lnTo>
                  <a:lnTo>
                    <a:pt x="686" y="32"/>
                  </a:lnTo>
                  <a:lnTo>
                    <a:pt x="256" y="57"/>
                  </a:lnTo>
                  <a:lnTo>
                    <a:pt x="269" y="50"/>
                  </a:lnTo>
                  <a:lnTo>
                    <a:pt x="209" y="143"/>
                  </a:lnTo>
                  <a:lnTo>
                    <a:pt x="212" y="131"/>
                  </a:lnTo>
                  <a:lnTo>
                    <a:pt x="217" y="160"/>
                  </a:lnTo>
                  <a:cubicBezTo>
                    <a:pt x="218" y="164"/>
                    <a:pt x="217" y="169"/>
                    <a:pt x="215" y="173"/>
                  </a:cubicBezTo>
                  <a:lnTo>
                    <a:pt x="140" y="273"/>
                  </a:lnTo>
                  <a:lnTo>
                    <a:pt x="142" y="270"/>
                  </a:lnTo>
                  <a:lnTo>
                    <a:pt x="89" y="412"/>
                  </a:lnTo>
                  <a:lnTo>
                    <a:pt x="90" y="405"/>
                  </a:lnTo>
                  <a:lnTo>
                    <a:pt x="103" y="534"/>
                  </a:lnTo>
                  <a:lnTo>
                    <a:pt x="128" y="726"/>
                  </a:lnTo>
                  <a:lnTo>
                    <a:pt x="124" y="717"/>
                  </a:lnTo>
                  <a:lnTo>
                    <a:pt x="148" y="744"/>
                  </a:lnTo>
                  <a:cubicBezTo>
                    <a:pt x="154" y="750"/>
                    <a:pt x="154" y="759"/>
                    <a:pt x="149" y="765"/>
                  </a:cubicBezTo>
                  <a:lnTo>
                    <a:pt x="77" y="853"/>
                  </a:lnTo>
                  <a:lnTo>
                    <a:pt x="80" y="847"/>
                  </a:lnTo>
                  <a:lnTo>
                    <a:pt x="32" y="1028"/>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8" name="Freeform 93"/>
            <p:cNvSpPr>
              <a:spLocks/>
            </p:cNvSpPr>
            <p:nvPr/>
          </p:nvSpPr>
          <p:spPr bwMode="auto">
            <a:xfrm>
              <a:off x="7585075" y="5240338"/>
              <a:ext cx="322263" cy="565150"/>
            </a:xfrm>
            <a:custGeom>
              <a:avLst/>
              <a:gdLst>
                <a:gd name="T0" fmla="*/ 6 w 203"/>
                <a:gd name="T1" fmla="*/ 18 h 356"/>
                <a:gd name="T2" fmla="*/ 0 w 203"/>
                <a:gd name="T3" fmla="*/ 238 h 356"/>
                <a:gd name="T4" fmla="*/ 13 w 203"/>
                <a:gd name="T5" fmla="*/ 344 h 356"/>
                <a:gd name="T6" fmla="*/ 27 w 203"/>
                <a:gd name="T7" fmla="*/ 349 h 356"/>
                <a:gd name="T8" fmla="*/ 40 w 203"/>
                <a:gd name="T9" fmla="*/ 340 h 356"/>
                <a:gd name="T10" fmla="*/ 48 w 203"/>
                <a:gd name="T11" fmla="*/ 349 h 356"/>
                <a:gd name="T12" fmla="*/ 37 w 203"/>
                <a:gd name="T13" fmla="*/ 356 h 356"/>
                <a:gd name="T14" fmla="*/ 65 w 203"/>
                <a:gd name="T15" fmla="*/ 347 h 356"/>
                <a:gd name="T16" fmla="*/ 70 w 203"/>
                <a:gd name="T17" fmla="*/ 339 h 356"/>
                <a:gd name="T18" fmla="*/ 67 w 203"/>
                <a:gd name="T19" fmla="*/ 331 h 356"/>
                <a:gd name="T20" fmla="*/ 69 w 203"/>
                <a:gd name="T21" fmla="*/ 324 h 356"/>
                <a:gd name="T22" fmla="*/ 55 w 203"/>
                <a:gd name="T23" fmla="*/ 310 h 356"/>
                <a:gd name="T24" fmla="*/ 55 w 203"/>
                <a:gd name="T25" fmla="*/ 298 h 356"/>
                <a:gd name="T26" fmla="*/ 203 w 203"/>
                <a:gd name="T27" fmla="*/ 283 h 356"/>
                <a:gd name="T28" fmla="*/ 191 w 203"/>
                <a:gd name="T29" fmla="*/ 228 h 356"/>
                <a:gd name="T30" fmla="*/ 197 w 203"/>
                <a:gd name="T31" fmla="*/ 193 h 356"/>
                <a:gd name="T32" fmla="*/ 180 w 203"/>
                <a:gd name="T33" fmla="*/ 150 h 356"/>
                <a:gd name="T34" fmla="*/ 141 w 203"/>
                <a:gd name="T35" fmla="*/ 0 h 356"/>
                <a:gd name="T36" fmla="*/ 0 w 203"/>
                <a:gd name="T37" fmla="*/ 12 h 356"/>
                <a:gd name="T38" fmla="*/ 6 w 203"/>
                <a:gd name="T39" fmla="*/ 18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3" h="356">
                  <a:moveTo>
                    <a:pt x="6" y="18"/>
                  </a:moveTo>
                  <a:lnTo>
                    <a:pt x="0" y="238"/>
                  </a:lnTo>
                  <a:lnTo>
                    <a:pt x="13" y="344"/>
                  </a:lnTo>
                  <a:lnTo>
                    <a:pt x="27" y="349"/>
                  </a:lnTo>
                  <a:lnTo>
                    <a:pt x="40" y="340"/>
                  </a:lnTo>
                  <a:lnTo>
                    <a:pt x="48" y="349"/>
                  </a:lnTo>
                  <a:lnTo>
                    <a:pt x="37" y="356"/>
                  </a:lnTo>
                  <a:lnTo>
                    <a:pt x="65" y="347"/>
                  </a:lnTo>
                  <a:lnTo>
                    <a:pt x="70" y="339"/>
                  </a:lnTo>
                  <a:lnTo>
                    <a:pt x="67" y="331"/>
                  </a:lnTo>
                  <a:lnTo>
                    <a:pt x="69" y="324"/>
                  </a:lnTo>
                  <a:lnTo>
                    <a:pt x="55" y="310"/>
                  </a:lnTo>
                  <a:lnTo>
                    <a:pt x="55" y="298"/>
                  </a:lnTo>
                  <a:lnTo>
                    <a:pt x="203" y="283"/>
                  </a:lnTo>
                  <a:lnTo>
                    <a:pt x="191" y="228"/>
                  </a:lnTo>
                  <a:lnTo>
                    <a:pt x="197" y="193"/>
                  </a:lnTo>
                  <a:lnTo>
                    <a:pt x="180" y="150"/>
                  </a:lnTo>
                  <a:lnTo>
                    <a:pt x="141" y="0"/>
                  </a:lnTo>
                  <a:lnTo>
                    <a:pt x="0" y="12"/>
                  </a:lnTo>
                  <a:lnTo>
                    <a:pt x="6" y="18"/>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9" name="Freeform 94"/>
            <p:cNvSpPr>
              <a:spLocks noEditPoints="1"/>
            </p:cNvSpPr>
            <p:nvPr/>
          </p:nvSpPr>
          <p:spPr bwMode="auto">
            <a:xfrm>
              <a:off x="7577138" y="5232401"/>
              <a:ext cx="336550" cy="581025"/>
            </a:xfrm>
            <a:custGeom>
              <a:avLst/>
              <a:gdLst>
                <a:gd name="T0" fmla="*/ 58 w 786"/>
                <a:gd name="T1" fmla="*/ 80 h 1218"/>
                <a:gd name="T2" fmla="*/ 33 w 786"/>
                <a:gd name="T3" fmla="*/ 808 h 1218"/>
                <a:gd name="T4" fmla="*/ 72 w 786"/>
                <a:gd name="T5" fmla="*/ 1147 h 1218"/>
                <a:gd name="T6" fmla="*/ 109 w 786"/>
                <a:gd name="T7" fmla="*/ 1164 h 1218"/>
                <a:gd name="T8" fmla="*/ 179 w 786"/>
                <a:gd name="T9" fmla="*/ 1137 h 1218"/>
                <a:gd name="T10" fmla="*/ 211 w 786"/>
                <a:gd name="T11" fmla="*/ 1180 h 1218"/>
                <a:gd name="T12" fmla="*/ 162 w 786"/>
                <a:gd name="T13" fmla="*/ 1214 h 1218"/>
                <a:gd name="T14" fmla="*/ 254 w 786"/>
                <a:gd name="T15" fmla="*/ 1157 h 1218"/>
                <a:gd name="T16" fmla="*/ 263 w 786"/>
                <a:gd name="T17" fmla="*/ 1135 h 1218"/>
                <a:gd name="T18" fmla="*/ 251 w 786"/>
                <a:gd name="T19" fmla="*/ 1126 h 1218"/>
                <a:gd name="T20" fmla="*/ 258 w 786"/>
                <a:gd name="T21" fmla="*/ 1090 h 1218"/>
                <a:gd name="T22" fmla="*/ 212 w 786"/>
                <a:gd name="T23" fmla="*/ 1061 h 1218"/>
                <a:gd name="T24" fmla="*/ 207 w 786"/>
                <a:gd name="T25" fmla="*/ 1009 h 1218"/>
                <a:gd name="T26" fmla="*/ 768 w 786"/>
                <a:gd name="T27" fmla="*/ 944 h 1218"/>
                <a:gd name="T28" fmla="*/ 709 w 786"/>
                <a:gd name="T29" fmla="*/ 780 h 1218"/>
                <a:gd name="T30" fmla="*/ 733 w 786"/>
                <a:gd name="T31" fmla="*/ 657 h 1218"/>
                <a:gd name="T32" fmla="*/ 671 w 786"/>
                <a:gd name="T33" fmla="*/ 521 h 1218"/>
                <a:gd name="T34" fmla="*/ 541 w 786"/>
                <a:gd name="T35" fmla="*/ 32 h 1218"/>
                <a:gd name="T36" fmla="*/ 28 w 786"/>
                <a:gd name="T37" fmla="*/ 46 h 1218"/>
                <a:gd name="T38" fmla="*/ 7 w 786"/>
                <a:gd name="T39" fmla="*/ 70 h 1218"/>
                <a:gd name="T40" fmla="*/ 16 w 786"/>
                <a:gd name="T41" fmla="*/ 42 h 1218"/>
                <a:gd name="T42" fmla="*/ 555 w 786"/>
                <a:gd name="T43" fmla="*/ 12 h 1218"/>
                <a:gd name="T44" fmla="*/ 764 w 786"/>
                <a:gd name="T45" fmla="*/ 654 h 1218"/>
                <a:gd name="T46" fmla="*/ 741 w 786"/>
                <a:gd name="T47" fmla="*/ 779 h 1218"/>
                <a:gd name="T48" fmla="*/ 785 w 786"/>
                <a:gd name="T49" fmla="*/ 956 h 1218"/>
                <a:gd name="T50" fmla="*/ 771 w 786"/>
                <a:gd name="T51" fmla="*/ 976 h 1218"/>
                <a:gd name="T52" fmla="*/ 239 w 786"/>
                <a:gd name="T53" fmla="*/ 1009 h 1218"/>
                <a:gd name="T54" fmla="*/ 234 w 786"/>
                <a:gd name="T55" fmla="*/ 1037 h 1218"/>
                <a:gd name="T56" fmla="*/ 288 w 786"/>
                <a:gd name="T57" fmla="*/ 1099 h 1218"/>
                <a:gd name="T58" fmla="*/ 280 w 786"/>
                <a:gd name="T59" fmla="*/ 1112 h 1218"/>
                <a:gd name="T60" fmla="*/ 290 w 786"/>
                <a:gd name="T61" fmla="*/ 1152 h 1218"/>
                <a:gd name="T62" fmla="*/ 262 w 786"/>
                <a:gd name="T63" fmla="*/ 1187 h 1218"/>
                <a:gd name="T64" fmla="*/ 140 w 786"/>
                <a:gd name="T65" fmla="*/ 1207 h 1218"/>
                <a:gd name="T66" fmla="*/ 187 w 786"/>
                <a:gd name="T67" fmla="*/ 1164 h 1218"/>
                <a:gd name="T68" fmla="*/ 156 w 786"/>
                <a:gd name="T69" fmla="*/ 1158 h 1218"/>
                <a:gd name="T70" fmla="*/ 126 w 786"/>
                <a:gd name="T71" fmla="*/ 1191 h 1218"/>
                <a:gd name="T72" fmla="*/ 63 w 786"/>
                <a:gd name="T73" fmla="*/ 1178 h 1218"/>
                <a:gd name="T74" fmla="*/ 2 w 786"/>
                <a:gd name="T75" fmla="*/ 812 h 1218"/>
                <a:gd name="T76" fmla="*/ 26 w 786"/>
                <a:gd name="T77" fmla="*/ 78 h 1218"/>
                <a:gd name="T78" fmla="*/ 7 w 786"/>
                <a:gd name="T79" fmla="*/ 70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86" h="1218">
                  <a:moveTo>
                    <a:pt x="52" y="67"/>
                  </a:moveTo>
                  <a:cubicBezTo>
                    <a:pt x="56" y="70"/>
                    <a:pt x="58" y="75"/>
                    <a:pt x="58" y="80"/>
                  </a:cubicBezTo>
                  <a:lnTo>
                    <a:pt x="33" y="811"/>
                  </a:lnTo>
                  <a:lnTo>
                    <a:pt x="33" y="808"/>
                  </a:lnTo>
                  <a:lnTo>
                    <a:pt x="83" y="1160"/>
                  </a:lnTo>
                  <a:lnTo>
                    <a:pt x="72" y="1147"/>
                  </a:lnTo>
                  <a:lnTo>
                    <a:pt x="122" y="1162"/>
                  </a:lnTo>
                  <a:lnTo>
                    <a:pt x="109" y="1164"/>
                  </a:lnTo>
                  <a:lnTo>
                    <a:pt x="159" y="1134"/>
                  </a:lnTo>
                  <a:cubicBezTo>
                    <a:pt x="166" y="1130"/>
                    <a:pt x="174" y="1131"/>
                    <a:pt x="179" y="1137"/>
                  </a:cubicBezTo>
                  <a:lnTo>
                    <a:pt x="207" y="1167"/>
                  </a:lnTo>
                  <a:cubicBezTo>
                    <a:pt x="210" y="1171"/>
                    <a:pt x="212" y="1175"/>
                    <a:pt x="211" y="1180"/>
                  </a:cubicBezTo>
                  <a:cubicBezTo>
                    <a:pt x="210" y="1185"/>
                    <a:pt x="207" y="1189"/>
                    <a:pt x="203" y="1192"/>
                  </a:cubicBezTo>
                  <a:lnTo>
                    <a:pt x="162" y="1214"/>
                  </a:lnTo>
                  <a:lnTo>
                    <a:pt x="150" y="1185"/>
                  </a:lnTo>
                  <a:lnTo>
                    <a:pt x="254" y="1157"/>
                  </a:lnTo>
                  <a:lnTo>
                    <a:pt x="245" y="1163"/>
                  </a:lnTo>
                  <a:lnTo>
                    <a:pt x="263" y="1135"/>
                  </a:lnTo>
                  <a:lnTo>
                    <a:pt x="262" y="1150"/>
                  </a:lnTo>
                  <a:lnTo>
                    <a:pt x="251" y="1126"/>
                  </a:lnTo>
                  <a:cubicBezTo>
                    <a:pt x="249" y="1122"/>
                    <a:pt x="249" y="1118"/>
                    <a:pt x="250" y="1114"/>
                  </a:cubicBezTo>
                  <a:lnTo>
                    <a:pt x="258" y="1090"/>
                  </a:lnTo>
                  <a:lnTo>
                    <a:pt x="262" y="1106"/>
                  </a:lnTo>
                  <a:lnTo>
                    <a:pt x="212" y="1061"/>
                  </a:lnTo>
                  <a:cubicBezTo>
                    <a:pt x="209" y="1058"/>
                    <a:pt x="207" y="1053"/>
                    <a:pt x="207" y="1049"/>
                  </a:cubicBezTo>
                  <a:lnTo>
                    <a:pt x="207" y="1009"/>
                  </a:lnTo>
                  <a:cubicBezTo>
                    <a:pt x="207" y="1001"/>
                    <a:pt x="213" y="994"/>
                    <a:pt x="222" y="993"/>
                  </a:cubicBezTo>
                  <a:lnTo>
                    <a:pt x="768" y="944"/>
                  </a:lnTo>
                  <a:lnTo>
                    <a:pt x="754" y="964"/>
                  </a:lnTo>
                  <a:lnTo>
                    <a:pt x="709" y="780"/>
                  </a:lnTo>
                  <a:cubicBezTo>
                    <a:pt x="709" y="778"/>
                    <a:pt x="709" y="775"/>
                    <a:pt x="709" y="773"/>
                  </a:cubicBezTo>
                  <a:lnTo>
                    <a:pt x="733" y="657"/>
                  </a:lnTo>
                  <a:lnTo>
                    <a:pt x="734" y="667"/>
                  </a:lnTo>
                  <a:lnTo>
                    <a:pt x="671" y="521"/>
                  </a:lnTo>
                  <a:lnTo>
                    <a:pt x="524" y="21"/>
                  </a:lnTo>
                  <a:lnTo>
                    <a:pt x="541" y="32"/>
                  </a:lnTo>
                  <a:lnTo>
                    <a:pt x="19" y="74"/>
                  </a:lnTo>
                  <a:lnTo>
                    <a:pt x="28" y="46"/>
                  </a:lnTo>
                  <a:lnTo>
                    <a:pt x="52" y="67"/>
                  </a:lnTo>
                  <a:close/>
                  <a:moveTo>
                    <a:pt x="7" y="70"/>
                  </a:moveTo>
                  <a:cubicBezTo>
                    <a:pt x="2" y="66"/>
                    <a:pt x="0" y="59"/>
                    <a:pt x="2" y="53"/>
                  </a:cubicBezTo>
                  <a:cubicBezTo>
                    <a:pt x="4" y="47"/>
                    <a:pt x="10" y="43"/>
                    <a:pt x="16" y="42"/>
                  </a:cubicBezTo>
                  <a:lnTo>
                    <a:pt x="539" y="1"/>
                  </a:lnTo>
                  <a:cubicBezTo>
                    <a:pt x="546" y="0"/>
                    <a:pt x="553" y="5"/>
                    <a:pt x="555" y="12"/>
                  </a:cubicBezTo>
                  <a:lnTo>
                    <a:pt x="701" y="508"/>
                  </a:lnTo>
                  <a:lnTo>
                    <a:pt x="764" y="654"/>
                  </a:lnTo>
                  <a:cubicBezTo>
                    <a:pt x="765" y="657"/>
                    <a:pt x="765" y="661"/>
                    <a:pt x="765" y="664"/>
                  </a:cubicBezTo>
                  <a:lnTo>
                    <a:pt x="741" y="779"/>
                  </a:lnTo>
                  <a:lnTo>
                    <a:pt x="741" y="772"/>
                  </a:lnTo>
                  <a:lnTo>
                    <a:pt x="785" y="956"/>
                  </a:lnTo>
                  <a:cubicBezTo>
                    <a:pt x="786" y="961"/>
                    <a:pt x="785" y="965"/>
                    <a:pt x="782" y="969"/>
                  </a:cubicBezTo>
                  <a:cubicBezTo>
                    <a:pt x="780" y="973"/>
                    <a:pt x="776" y="975"/>
                    <a:pt x="771" y="976"/>
                  </a:cubicBezTo>
                  <a:lnTo>
                    <a:pt x="224" y="1025"/>
                  </a:lnTo>
                  <a:lnTo>
                    <a:pt x="239" y="1009"/>
                  </a:lnTo>
                  <a:lnTo>
                    <a:pt x="239" y="1049"/>
                  </a:lnTo>
                  <a:lnTo>
                    <a:pt x="234" y="1037"/>
                  </a:lnTo>
                  <a:lnTo>
                    <a:pt x="284" y="1083"/>
                  </a:lnTo>
                  <a:cubicBezTo>
                    <a:pt x="288" y="1087"/>
                    <a:pt x="290" y="1093"/>
                    <a:pt x="288" y="1099"/>
                  </a:cubicBezTo>
                  <a:lnTo>
                    <a:pt x="281" y="1124"/>
                  </a:lnTo>
                  <a:lnTo>
                    <a:pt x="280" y="1112"/>
                  </a:lnTo>
                  <a:lnTo>
                    <a:pt x="291" y="1137"/>
                  </a:lnTo>
                  <a:cubicBezTo>
                    <a:pt x="294" y="1142"/>
                    <a:pt x="293" y="1148"/>
                    <a:pt x="290" y="1152"/>
                  </a:cubicBezTo>
                  <a:lnTo>
                    <a:pt x="272" y="1181"/>
                  </a:lnTo>
                  <a:cubicBezTo>
                    <a:pt x="270" y="1184"/>
                    <a:pt x="266" y="1186"/>
                    <a:pt x="262" y="1187"/>
                  </a:cubicBezTo>
                  <a:lnTo>
                    <a:pt x="159" y="1216"/>
                  </a:lnTo>
                  <a:cubicBezTo>
                    <a:pt x="151" y="1218"/>
                    <a:pt x="143" y="1214"/>
                    <a:pt x="140" y="1207"/>
                  </a:cubicBezTo>
                  <a:cubicBezTo>
                    <a:pt x="137" y="1199"/>
                    <a:pt x="140" y="1190"/>
                    <a:pt x="147" y="1186"/>
                  </a:cubicBezTo>
                  <a:lnTo>
                    <a:pt x="187" y="1164"/>
                  </a:lnTo>
                  <a:lnTo>
                    <a:pt x="183" y="1189"/>
                  </a:lnTo>
                  <a:lnTo>
                    <a:pt x="156" y="1158"/>
                  </a:lnTo>
                  <a:lnTo>
                    <a:pt x="176" y="1161"/>
                  </a:lnTo>
                  <a:lnTo>
                    <a:pt x="126" y="1191"/>
                  </a:lnTo>
                  <a:cubicBezTo>
                    <a:pt x="122" y="1194"/>
                    <a:pt x="117" y="1194"/>
                    <a:pt x="113" y="1193"/>
                  </a:cubicBezTo>
                  <a:lnTo>
                    <a:pt x="63" y="1178"/>
                  </a:lnTo>
                  <a:cubicBezTo>
                    <a:pt x="57" y="1176"/>
                    <a:pt x="53" y="1171"/>
                    <a:pt x="52" y="1165"/>
                  </a:cubicBezTo>
                  <a:lnTo>
                    <a:pt x="2" y="812"/>
                  </a:lnTo>
                  <a:cubicBezTo>
                    <a:pt x="1" y="812"/>
                    <a:pt x="1" y="811"/>
                    <a:pt x="1" y="810"/>
                  </a:cubicBezTo>
                  <a:lnTo>
                    <a:pt x="26" y="78"/>
                  </a:lnTo>
                  <a:lnTo>
                    <a:pt x="31" y="91"/>
                  </a:lnTo>
                  <a:lnTo>
                    <a:pt x="7" y="7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0" name="Freeform 95"/>
            <p:cNvSpPr>
              <a:spLocks/>
            </p:cNvSpPr>
            <p:nvPr/>
          </p:nvSpPr>
          <p:spPr bwMode="auto">
            <a:xfrm>
              <a:off x="7810500" y="5216526"/>
              <a:ext cx="458788" cy="511175"/>
            </a:xfrm>
            <a:custGeom>
              <a:avLst/>
              <a:gdLst>
                <a:gd name="T0" fmla="*/ 40 w 289"/>
                <a:gd name="T1" fmla="*/ 166 h 322"/>
                <a:gd name="T2" fmla="*/ 58 w 289"/>
                <a:gd name="T3" fmla="*/ 211 h 322"/>
                <a:gd name="T4" fmla="*/ 50 w 289"/>
                <a:gd name="T5" fmla="*/ 245 h 322"/>
                <a:gd name="T6" fmla="*/ 63 w 289"/>
                <a:gd name="T7" fmla="*/ 301 h 322"/>
                <a:gd name="T8" fmla="*/ 74 w 289"/>
                <a:gd name="T9" fmla="*/ 319 h 322"/>
                <a:gd name="T10" fmla="*/ 229 w 289"/>
                <a:gd name="T11" fmla="*/ 310 h 322"/>
                <a:gd name="T12" fmla="*/ 230 w 289"/>
                <a:gd name="T13" fmla="*/ 321 h 322"/>
                <a:gd name="T14" fmla="*/ 239 w 289"/>
                <a:gd name="T15" fmla="*/ 322 h 322"/>
                <a:gd name="T16" fmla="*/ 236 w 289"/>
                <a:gd name="T17" fmla="*/ 295 h 322"/>
                <a:gd name="T18" fmla="*/ 242 w 289"/>
                <a:gd name="T19" fmla="*/ 288 h 322"/>
                <a:gd name="T20" fmla="*/ 265 w 289"/>
                <a:gd name="T21" fmla="*/ 293 h 322"/>
                <a:gd name="T22" fmla="*/ 269 w 289"/>
                <a:gd name="T23" fmla="*/ 273 h 322"/>
                <a:gd name="T24" fmla="*/ 266 w 289"/>
                <a:gd name="T25" fmla="*/ 248 h 322"/>
                <a:gd name="T26" fmla="*/ 276 w 289"/>
                <a:gd name="T27" fmla="*/ 242 h 322"/>
                <a:gd name="T28" fmla="*/ 289 w 289"/>
                <a:gd name="T29" fmla="*/ 192 h 322"/>
                <a:gd name="T30" fmla="*/ 280 w 289"/>
                <a:gd name="T31" fmla="*/ 191 h 322"/>
                <a:gd name="T32" fmla="*/ 242 w 289"/>
                <a:gd name="T33" fmla="*/ 126 h 322"/>
                <a:gd name="T34" fmla="*/ 161 w 289"/>
                <a:gd name="T35" fmla="*/ 48 h 322"/>
                <a:gd name="T36" fmla="*/ 125 w 289"/>
                <a:gd name="T37" fmla="*/ 24 h 322"/>
                <a:gd name="T38" fmla="*/ 138 w 289"/>
                <a:gd name="T39" fmla="*/ 0 h 322"/>
                <a:gd name="T40" fmla="*/ 72 w 289"/>
                <a:gd name="T41" fmla="*/ 9 h 322"/>
                <a:gd name="T42" fmla="*/ 0 w 289"/>
                <a:gd name="T43" fmla="*/ 18 h 322"/>
                <a:gd name="T44" fmla="*/ 40 w 289"/>
                <a:gd name="T45" fmla="*/ 16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9" h="322">
                  <a:moveTo>
                    <a:pt x="40" y="166"/>
                  </a:moveTo>
                  <a:lnTo>
                    <a:pt x="58" y="211"/>
                  </a:lnTo>
                  <a:lnTo>
                    <a:pt x="50" y="245"/>
                  </a:lnTo>
                  <a:lnTo>
                    <a:pt x="63" y="301"/>
                  </a:lnTo>
                  <a:lnTo>
                    <a:pt x="74" y="319"/>
                  </a:lnTo>
                  <a:lnTo>
                    <a:pt x="229" y="310"/>
                  </a:lnTo>
                  <a:lnTo>
                    <a:pt x="230" y="321"/>
                  </a:lnTo>
                  <a:lnTo>
                    <a:pt x="239" y="322"/>
                  </a:lnTo>
                  <a:lnTo>
                    <a:pt x="236" y="295"/>
                  </a:lnTo>
                  <a:lnTo>
                    <a:pt x="242" y="288"/>
                  </a:lnTo>
                  <a:lnTo>
                    <a:pt x="265" y="293"/>
                  </a:lnTo>
                  <a:lnTo>
                    <a:pt x="269" y="273"/>
                  </a:lnTo>
                  <a:lnTo>
                    <a:pt x="266" y="248"/>
                  </a:lnTo>
                  <a:lnTo>
                    <a:pt x="276" y="242"/>
                  </a:lnTo>
                  <a:lnTo>
                    <a:pt x="289" y="192"/>
                  </a:lnTo>
                  <a:lnTo>
                    <a:pt x="280" y="191"/>
                  </a:lnTo>
                  <a:lnTo>
                    <a:pt x="242" y="126"/>
                  </a:lnTo>
                  <a:lnTo>
                    <a:pt x="161" y="48"/>
                  </a:lnTo>
                  <a:lnTo>
                    <a:pt x="125" y="24"/>
                  </a:lnTo>
                  <a:lnTo>
                    <a:pt x="138" y="0"/>
                  </a:lnTo>
                  <a:lnTo>
                    <a:pt x="72" y="9"/>
                  </a:lnTo>
                  <a:lnTo>
                    <a:pt x="0" y="18"/>
                  </a:lnTo>
                  <a:lnTo>
                    <a:pt x="40" y="166"/>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1" name="Freeform 96"/>
            <p:cNvSpPr>
              <a:spLocks noEditPoints="1"/>
            </p:cNvSpPr>
            <p:nvPr/>
          </p:nvSpPr>
          <p:spPr bwMode="auto">
            <a:xfrm>
              <a:off x="7804150" y="5208588"/>
              <a:ext cx="473075" cy="528638"/>
            </a:xfrm>
            <a:custGeom>
              <a:avLst/>
              <a:gdLst>
                <a:gd name="T0" fmla="*/ 247 w 1105"/>
                <a:gd name="T1" fmla="*/ 709 h 1105"/>
                <a:gd name="T2" fmla="*/ 217 w 1105"/>
                <a:gd name="T3" fmla="*/ 833 h 1105"/>
                <a:gd name="T4" fmla="*/ 264 w 1105"/>
                <a:gd name="T5" fmla="*/ 1013 h 1105"/>
                <a:gd name="T6" fmla="*/ 301 w 1105"/>
                <a:gd name="T7" fmla="*/ 1066 h 1105"/>
                <a:gd name="T8" fmla="*/ 865 w 1105"/>
                <a:gd name="T9" fmla="*/ 1029 h 1105"/>
                <a:gd name="T10" fmla="*/ 885 w 1105"/>
                <a:gd name="T11" fmla="*/ 1081 h 1105"/>
                <a:gd name="T12" fmla="*/ 906 w 1105"/>
                <a:gd name="T13" fmla="*/ 1073 h 1105"/>
                <a:gd name="T14" fmla="*/ 874 w 1105"/>
                <a:gd name="T15" fmla="*/ 1000 h 1105"/>
                <a:gd name="T16" fmla="*/ 903 w 1105"/>
                <a:gd name="T17" fmla="*/ 962 h 1105"/>
                <a:gd name="T18" fmla="*/ 1002 w 1105"/>
                <a:gd name="T19" fmla="*/ 975 h 1105"/>
                <a:gd name="T20" fmla="*/ 996 w 1105"/>
                <a:gd name="T21" fmla="*/ 922 h 1105"/>
                <a:gd name="T22" fmla="*/ 986 w 1105"/>
                <a:gd name="T23" fmla="*/ 842 h 1105"/>
                <a:gd name="T24" fmla="*/ 1030 w 1105"/>
                <a:gd name="T25" fmla="*/ 806 h 1105"/>
                <a:gd name="T26" fmla="*/ 1073 w 1105"/>
                <a:gd name="T27" fmla="*/ 649 h 1105"/>
                <a:gd name="T28" fmla="*/ 1053 w 1105"/>
                <a:gd name="T29" fmla="*/ 666 h 1105"/>
                <a:gd name="T30" fmla="*/ 901 w 1105"/>
                <a:gd name="T31" fmla="*/ 445 h 1105"/>
                <a:gd name="T32" fmla="*/ 602 w 1105"/>
                <a:gd name="T33" fmla="*/ 187 h 1105"/>
                <a:gd name="T34" fmla="*/ 471 w 1105"/>
                <a:gd name="T35" fmla="*/ 109 h 1105"/>
                <a:gd name="T36" fmla="*/ 512 w 1105"/>
                <a:gd name="T37" fmla="*/ 8 h 1105"/>
                <a:gd name="T38" fmla="*/ 283 w 1105"/>
                <a:gd name="T39" fmla="*/ 62 h 1105"/>
                <a:gd name="T40" fmla="*/ 32 w 1105"/>
                <a:gd name="T41" fmla="*/ 72 h 1105"/>
                <a:gd name="T42" fmla="*/ 1 w 1105"/>
                <a:gd name="T43" fmla="*/ 81 h 1105"/>
                <a:gd name="T44" fmla="*/ 15 w 1105"/>
                <a:gd name="T45" fmla="*/ 61 h 1105"/>
                <a:gd name="T46" fmla="*/ 524 w 1105"/>
                <a:gd name="T47" fmla="*/ 1 h 1105"/>
                <a:gd name="T48" fmla="*/ 540 w 1105"/>
                <a:gd name="T49" fmla="*/ 25 h 1105"/>
                <a:gd name="T50" fmla="*/ 488 w 1105"/>
                <a:gd name="T51" fmla="*/ 82 h 1105"/>
                <a:gd name="T52" fmla="*/ 623 w 1105"/>
                <a:gd name="T53" fmla="*/ 162 h 1105"/>
                <a:gd name="T54" fmla="*/ 928 w 1105"/>
                <a:gd name="T55" fmla="*/ 427 h 1105"/>
                <a:gd name="T56" fmla="*/ 1057 w 1105"/>
                <a:gd name="T57" fmla="*/ 634 h 1105"/>
                <a:gd name="T58" fmla="*/ 1102 w 1105"/>
                <a:gd name="T59" fmla="*/ 645 h 1105"/>
                <a:gd name="T60" fmla="*/ 1053 w 1105"/>
                <a:gd name="T61" fmla="*/ 824 h 1105"/>
                <a:gd name="T62" fmla="*/ 1010 w 1105"/>
                <a:gd name="T63" fmla="*/ 854 h 1105"/>
                <a:gd name="T64" fmla="*/ 1028 w 1105"/>
                <a:gd name="T65" fmla="*/ 923 h 1105"/>
                <a:gd name="T66" fmla="*/ 1014 w 1105"/>
                <a:gd name="T67" fmla="*/ 994 h 1105"/>
                <a:gd name="T68" fmla="*/ 995 w 1105"/>
                <a:gd name="T69" fmla="*/ 1006 h 1105"/>
                <a:gd name="T70" fmla="*/ 926 w 1105"/>
                <a:gd name="T71" fmla="*/ 985 h 1105"/>
                <a:gd name="T72" fmla="*/ 906 w 1105"/>
                <a:gd name="T73" fmla="*/ 996 h 1105"/>
                <a:gd name="T74" fmla="*/ 914 w 1105"/>
                <a:gd name="T75" fmla="*/ 1100 h 1105"/>
                <a:gd name="T76" fmla="*/ 867 w 1105"/>
                <a:gd name="T77" fmla="*/ 1099 h 1105"/>
                <a:gd name="T78" fmla="*/ 850 w 1105"/>
                <a:gd name="T79" fmla="*/ 1047 h 1105"/>
                <a:gd name="T80" fmla="*/ 289 w 1105"/>
                <a:gd name="T81" fmla="*/ 1091 h 1105"/>
                <a:gd name="T82" fmla="*/ 236 w 1105"/>
                <a:gd name="T83" fmla="*/ 1026 h 1105"/>
                <a:gd name="T84" fmla="*/ 186 w 1105"/>
                <a:gd name="T85" fmla="*/ 833 h 1105"/>
                <a:gd name="T86" fmla="*/ 217 w 1105"/>
                <a:gd name="T87" fmla="*/ 712 h 1105"/>
                <a:gd name="T88" fmla="*/ 149 w 1105"/>
                <a:gd name="T89" fmla="*/ 574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5" h="1105">
                  <a:moveTo>
                    <a:pt x="180" y="565"/>
                  </a:moveTo>
                  <a:lnTo>
                    <a:pt x="247" y="709"/>
                  </a:lnTo>
                  <a:cubicBezTo>
                    <a:pt x="248" y="713"/>
                    <a:pt x="248" y="717"/>
                    <a:pt x="247" y="720"/>
                  </a:cubicBezTo>
                  <a:lnTo>
                    <a:pt x="217" y="833"/>
                  </a:lnTo>
                  <a:lnTo>
                    <a:pt x="218" y="825"/>
                  </a:lnTo>
                  <a:lnTo>
                    <a:pt x="264" y="1013"/>
                  </a:lnTo>
                  <a:lnTo>
                    <a:pt x="262" y="1008"/>
                  </a:lnTo>
                  <a:lnTo>
                    <a:pt x="301" y="1066"/>
                  </a:lnTo>
                  <a:lnTo>
                    <a:pt x="287" y="1059"/>
                  </a:lnTo>
                  <a:lnTo>
                    <a:pt x="865" y="1029"/>
                  </a:lnTo>
                  <a:cubicBezTo>
                    <a:pt x="873" y="1029"/>
                    <a:pt x="881" y="1035"/>
                    <a:pt x="881" y="1044"/>
                  </a:cubicBezTo>
                  <a:lnTo>
                    <a:pt x="885" y="1081"/>
                  </a:lnTo>
                  <a:lnTo>
                    <a:pt x="872" y="1067"/>
                  </a:lnTo>
                  <a:lnTo>
                    <a:pt x="906" y="1073"/>
                  </a:lnTo>
                  <a:lnTo>
                    <a:pt x="887" y="1091"/>
                  </a:lnTo>
                  <a:lnTo>
                    <a:pt x="874" y="1000"/>
                  </a:lnTo>
                  <a:cubicBezTo>
                    <a:pt x="873" y="996"/>
                    <a:pt x="875" y="990"/>
                    <a:pt x="878" y="987"/>
                  </a:cubicBezTo>
                  <a:lnTo>
                    <a:pt x="903" y="962"/>
                  </a:lnTo>
                  <a:cubicBezTo>
                    <a:pt x="907" y="959"/>
                    <a:pt x="912" y="957"/>
                    <a:pt x="917" y="958"/>
                  </a:cubicBezTo>
                  <a:lnTo>
                    <a:pt x="1002" y="975"/>
                  </a:lnTo>
                  <a:lnTo>
                    <a:pt x="983" y="988"/>
                  </a:lnTo>
                  <a:lnTo>
                    <a:pt x="996" y="922"/>
                  </a:lnTo>
                  <a:lnTo>
                    <a:pt x="996" y="927"/>
                  </a:lnTo>
                  <a:lnTo>
                    <a:pt x="986" y="842"/>
                  </a:lnTo>
                  <a:cubicBezTo>
                    <a:pt x="986" y="836"/>
                    <a:pt x="989" y="830"/>
                    <a:pt x="994" y="826"/>
                  </a:cubicBezTo>
                  <a:lnTo>
                    <a:pt x="1030" y="806"/>
                  </a:lnTo>
                  <a:lnTo>
                    <a:pt x="1023" y="815"/>
                  </a:lnTo>
                  <a:lnTo>
                    <a:pt x="1073" y="649"/>
                  </a:lnTo>
                  <a:lnTo>
                    <a:pt x="1087" y="670"/>
                  </a:lnTo>
                  <a:lnTo>
                    <a:pt x="1053" y="666"/>
                  </a:lnTo>
                  <a:cubicBezTo>
                    <a:pt x="1048" y="666"/>
                    <a:pt x="1044" y="663"/>
                    <a:pt x="1041" y="659"/>
                  </a:cubicBezTo>
                  <a:lnTo>
                    <a:pt x="901" y="445"/>
                  </a:lnTo>
                  <a:lnTo>
                    <a:pt x="904" y="448"/>
                  </a:lnTo>
                  <a:lnTo>
                    <a:pt x="602" y="187"/>
                  </a:lnTo>
                  <a:lnTo>
                    <a:pt x="604" y="188"/>
                  </a:lnTo>
                  <a:lnTo>
                    <a:pt x="471" y="109"/>
                  </a:lnTo>
                  <a:cubicBezTo>
                    <a:pt x="464" y="105"/>
                    <a:pt x="461" y="95"/>
                    <a:pt x="466" y="87"/>
                  </a:cubicBezTo>
                  <a:lnTo>
                    <a:pt x="512" y="8"/>
                  </a:lnTo>
                  <a:lnTo>
                    <a:pt x="528" y="32"/>
                  </a:lnTo>
                  <a:lnTo>
                    <a:pt x="283" y="62"/>
                  </a:lnTo>
                  <a:lnTo>
                    <a:pt x="18" y="93"/>
                  </a:lnTo>
                  <a:lnTo>
                    <a:pt x="32" y="72"/>
                  </a:lnTo>
                  <a:lnTo>
                    <a:pt x="180" y="565"/>
                  </a:lnTo>
                  <a:close/>
                  <a:moveTo>
                    <a:pt x="1" y="81"/>
                  </a:moveTo>
                  <a:cubicBezTo>
                    <a:pt x="0" y="77"/>
                    <a:pt x="0" y="72"/>
                    <a:pt x="3" y="68"/>
                  </a:cubicBezTo>
                  <a:cubicBezTo>
                    <a:pt x="6" y="64"/>
                    <a:pt x="10" y="61"/>
                    <a:pt x="15" y="61"/>
                  </a:cubicBezTo>
                  <a:lnTo>
                    <a:pt x="279" y="31"/>
                  </a:lnTo>
                  <a:lnTo>
                    <a:pt x="524" y="1"/>
                  </a:lnTo>
                  <a:cubicBezTo>
                    <a:pt x="530" y="0"/>
                    <a:pt x="536" y="3"/>
                    <a:pt x="540" y="8"/>
                  </a:cubicBezTo>
                  <a:cubicBezTo>
                    <a:pt x="543" y="13"/>
                    <a:pt x="543" y="19"/>
                    <a:pt x="540" y="25"/>
                  </a:cubicBezTo>
                  <a:lnTo>
                    <a:pt x="493" y="104"/>
                  </a:lnTo>
                  <a:lnTo>
                    <a:pt x="488" y="82"/>
                  </a:lnTo>
                  <a:lnTo>
                    <a:pt x="621" y="161"/>
                  </a:lnTo>
                  <a:cubicBezTo>
                    <a:pt x="621" y="161"/>
                    <a:pt x="622" y="162"/>
                    <a:pt x="623" y="162"/>
                  </a:cubicBezTo>
                  <a:lnTo>
                    <a:pt x="925" y="424"/>
                  </a:lnTo>
                  <a:cubicBezTo>
                    <a:pt x="926" y="425"/>
                    <a:pt x="927" y="426"/>
                    <a:pt x="928" y="427"/>
                  </a:cubicBezTo>
                  <a:lnTo>
                    <a:pt x="1068" y="641"/>
                  </a:lnTo>
                  <a:lnTo>
                    <a:pt x="1057" y="634"/>
                  </a:lnTo>
                  <a:lnTo>
                    <a:pt x="1090" y="638"/>
                  </a:lnTo>
                  <a:cubicBezTo>
                    <a:pt x="1095" y="639"/>
                    <a:pt x="1099" y="641"/>
                    <a:pt x="1102" y="645"/>
                  </a:cubicBezTo>
                  <a:cubicBezTo>
                    <a:pt x="1104" y="649"/>
                    <a:pt x="1105" y="654"/>
                    <a:pt x="1104" y="659"/>
                  </a:cubicBezTo>
                  <a:lnTo>
                    <a:pt x="1053" y="824"/>
                  </a:lnTo>
                  <a:cubicBezTo>
                    <a:pt x="1052" y="828"/>
                    <a:pt x="1049" y="831"/>
                    <a:pt x="1046" y="833"/>
                  </a:cubicBezTo>
                  <a:lnTo>
                    <a:pt x="1010" y="854"/>
                  </a:lnTo>
                  <a:lnTo>
                    <a:pt x="1018" y="838"/>
                  </a:lnTo>
                  <a:lnTo>
                    <a:pt x="1028" y="923"/>
                  </a:lnTo>
                  <a:cubicBezTo>
                    <a:pt x="1028" y="925"/>
                    <a:pt x="1028" y="926"/>
                    <a:pt x="1027" y="928"/>
                  </a:cubicBezTo>
                  <a:lnTo>
                    <a:pt x="1014" y="994"/>
                  </a:lnTo>
                  <a:cubicBezTo>
                    <a:pt x="1013" y="998"/>
                    <a:pt x="1011" y="1002"/>
                    <a:pt x="1007" y="1004"/>
                  </a:cubicBezTo>
                  <a:cubicBezTo>
                    <a:pt x="1004" y="1006"/>
                    <a:pt x="1000" y="1007"/>
                    <a:pt x="995" y="1006"/>
                  </a:cubicBezTo>
                  <a:lnTo>
                    <a:pt x="911" y="989"/>
                  </a:lnTo>
                  <a:lnTo>
                    <a:pt x="926" y="985"/>
                  </a:lnTo>
                  <a:lnTo>
                    <a:pt x="901" y="1009"/>
                  </a:lnTo>
                  <a:lnTo>
                    <a:pt x="906" y="996"/>
                  </a:lnTo>
                  <a:lnTo>
                    <a:pt x="919" y="1086"/>
                  </a:lnTo>
                  <a:cubicBezTo>
                    <a:pt x="919" y="1091"/>
                    <a:pt x="918" y="1096"/>
                    <a:pt x="914" y="1100"/>
                  </a:cubicBezTo>
                  <a:cubicBezTo>
                    <a:pt x="910" y="1103"/>
                    <a:pt x="905" y="1105"/>
                    <a:pt x="900" y="1104"/>
                  </a:cubicBezTo>
                  <a:lnTo>
                    <a:pt x="867" y="1099"/>
                  </a:lnTo>
                  <a:cubicBezTo>
                    <a:pt x="859" y="1097"/>
                    <a:pt x="854" y="1092"/>
                    <a:pt x="853" y="1084"/>
                  </a:cubicBezTo>
                  <a:lnTo>
                    <a:pt x="850" y="1047"/>
                  </a:lnTo>
                  <a:lnTo>
                    <a:pt x="866" y="1061"/>
                  </a:lnTo>
                  <a:lnTo>
                    <a:pt x="289" y="1091"/>
                  </a:lnTo>
                  <a:cubicBezTo>
                    <a:pt x="283" y="1092"/>
                    <a:pt x="278" y="1089"/>
                    <a:pt x="275" y="1084"/>
                  </a:cubicBezTo>
                  <a:lnTo>
                    <a:pt x="236" y="1026"/>
                  </a:lnTo>
                  <a:cubicBezTo>
                    <a:pt x="235" y="1024"/>
                    <a:pt x="234" y="1023"/>
                    <a:pt x="233" y="1021"/>
                  </a:cubicBezTo>
                  <a:lnTo>
                    <a:pt x="186" y="833"/>
                  </a:lnTo>
                  <a:cubicBezTo>
                    <a:pt x="186" y="830"/>
                    <a:pt x="186" y="827"/>
                    <a:pt x="187" y="825"/>
                  </a:cubicBezTo>
                  <a:lnTo>
                    <a:pt x="217" y="712"/>
                  </a:lnTo>
                  <a:lnTo>
                    <a:pt x="217" y="723"/>
                  </a:lnTo>
                  <a:lnTo>
                    <a:pt x="149" y="574"/>
                  </a:lnTo>
                  <a:lnTo>
                    <a:pt x="1" y="81"/>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2" name="Freeform 97"/>
            <p:cNvSpPr>
              <a:spLocks/>
            </p:cNvSpPr>
            <p:nvPr/>
          </p:nvSpPr>
          <p:spPr bwMode="auto">
            <a:xfrm>
              <a:off x="7694613" y="5651501"/>
              <a:ext cx="773113" cy="627063"/>
            </a:xfrm>
            <a:custGeom>
              <a:avLst/>
              <a:gdLst>
                <a:gd name="T0" fmla="*/ 0 w 487"/>
                <a:gd name="T1" fmla="*/ 39 h 395"/>
                <a:gd name="T2" fmla="*/ 14 w 487"/>
                <a:gd name="T3" fmla="*/ 53 h 395"/>
                <a:gd name="T4" fmla="*/ 12 w 487"/>
                <a:gd name="T5" fmla="*/ 60 h 395"/>
                <a:gd name="T6" fmla="*/ 15 w 487"/>
                <a:gd name="T7" fmla="*/ 67 h 395"/>
                <a:gd name="T8" fmla="*/ 9 w 487"/>
                <a:gd name="T9" fmla="*/ 76 h 395"/>
                <a:gd name="T10" fmla="*/ 67 w 487"/>
                <a:gd name="T11" fmla="*/ 55 h 395"/>
                <a:gd name="T12" fmla="*/ 140 w 487"/>
                <a:gd name="T13" fmla="*/ 105 h 395"/>
                <a:gd name="T14" fmla="*/ 199 w 487"/>
                <a:gd name="T15" fmla="*/ 71 h 395"/>
                <a:gd name="T16" fmla="*/ 234 w 487"/>
                <a:gd name="T17" fmla="*/ 78 h 395"/>
                <a:gd name="T18" fmla="*/ 278 w 487"/>
                <a:gd name="T19" fmla="*/ 125 h 395"/>
                <a:gd name="T20" fmla="*/ 295 w 487"/>
                <a:gd name="T21" fmla="*/ 125 h 395"/>
                <a:gd name="T22" fmla="*/ 308 w 487"/>
                <a:gd name="T23" fmla="*/ 159 h 395"/>
                <a:gd name="T24" fmla="*/ 304 w 487"/>
                <a:gd name="T25" fmla="*/ 221 h 395"/>
                <a:gd name="T26" fmla="*/ 313 w 487"/>
                <a:gd name="T27" fmla="*/ 228 h 395"/>
                <a:gd name="T28" fmla="*/ 316 w 487"/>
                <a:gd name="T29" fmla="*/ 217 h 395"/>
                <a:gd name="T30" fmla="*/ 330 w 487"/>
                <a:gd name="T31" fmla="*/ 217 h 395"/>
                <a:gd name="T32" fmla="*/ 316 w 487"/>
                <a:gd name="T33" fmla="*/ 247 h 395"/>
                <a:gd name="T34" fmla="*/ 353 w 487"/>
                <a:gd name="T35" fmla="*/ 287 h 395"/>
                <a:gd name="T36" fmla="*/ 358 w 487"/>
                <a:gd name="T37" fmla="*/ 276 h 395"/>
                <a:gd name="T38" fmla="*/ 362 w 487"/>
                <a:gd name="T39" fmla="*/ 305 h 395"/>
                <a:gd name="T40" fmla="*/ 374 w 487"/>
                <a:gd name="T41" fmla="*/ 311 h 395"/>
                <a:gd name="T42" fmla="*/ 387 w 487"/>
                <a:gd name="T43" fmla="*/ 347 h 395"/>
                <a:gd name="T44" fmla="*/ 401 w 487"/>
                <a:gd name="T45" fmla="*/ 347 h 395"/>
                <a:gd name="T46" fmla="*/ 428 w 487"/>
                <a:gd name="T47" fmla="*/ 378 h 395"/>
                <a:gd name="T48" fmla="*/ 444 w 487"/>
                <a:gd name="T49" fmla="*/ 382 h 395"/>
                <a:gd name="T50" fmla="*/ 444 w 487"/>
                <a:gd name="T51" fmla="*/ 386 h 395"/>
                <a:gd name="T52" fmla="*/ 433 w 487"/>
                <a:gd name="T53" fmla="*/ 395 h 395"/>
                <a:gd name="T54" fmla="*/ 458 w 487"/>
                <a:gd name="T55" fmla="*/ 391 h 395"/>
                <a:gd name="T56" fmla="*/ 475 w 487"/>
                <a:gd name="T57" fmla="*/ 384 h 395"/>
                <a:gd name="T58" fmla="*/ 483 w 487"/>
                <a:gd name="T59" fmla="*/ 338 h 395"/>
                <a:gd name="T60" fmla="*/ 487 w 487"/>
                <a:gd name="T61" fmla="*/ 340 h 395"/>
                <a:gd name="T62" fmla="*/ 483 w 487"/>
                <a:gd name="T63" fmla="*/ 276 h 395"/>
                <a:gd name="T64" fmla="*/ 477 w 487"/>
                <a:gd name="T65" fmla="*/ 259 h 395"/>
                <a:gd name="T66" fmla="*/ 424 w 487"/>
                <a:gd name="T67" fmla="*/ 166 h 395"/>
                <a:gd name="T68" fmla="*/ 384 w 487"/>
                <a:gd name="T69" fmla="*/ 78 h 395"/>
                <a:gd name="T70" fmla="*/ 358 w 487"/>
                <a:gd name="T71" fmla="*/ 7 h 395"/>
                <a:gd name="T72" fmla="*/ 352 w 487"/>
                <a:gd name="T73" fmla="*/ 5 h 395"/>
                <a:gd name="T74" fmla="*/ 329 w 487"/>
                <a:gd name="T75" fmla="*/ 0 h 395"/>
                <a:gd name="T76" fmla="*/ 322 w 487"/>
                <a:gd name="T77" fmla="*/ 8 h 395"/>
                <a:gd name="T78" fmla="*/ 326 w 487"/>
                <a:gd name="T79" fmla="*/ 36 h 395"/>
                <a:gd name="T80" fmla="*/ 317 w 487"/>
                <a:gd name="T81" fmla="*/ 33 h 395"/>
                <a:gd name="T82" fmla="*/ 316 w 487"/>
                <a:gd name="T83" fmla="*/ 22 h 395"/>
                <a:gd name="T84" fmla="*/ 161 w 487"/>
                <a:gd name="T85" fmla="*/ 32 h 395"/>
                <a:gd name="T86" fmla="*/ 149 w 487"/>
                <a:gd name="T87" fmla="*/ 14 h 395"/>
                <a:gd name="T88" fmla="*/ 0 w 487"/>
                <a:gd name="T89" fmla="*/ 28 h 395"/>
                <a:gd name="T90" fmla="*/ 0 w 487"/>
                <a:gd name="T91" fmla="*/ 39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7" h="395">
                  <a:moveTo>
                    <a:pt x="0" y="39"/>
                  </a:moveTo>
                  <a:lnTo>
                    <a:pt x="14" y="53"/>
                  </a:lnTo>
                  <a:lnTo>
                    <a:pt x="12" y="60"/>
                  </a:lnTo>
                  <a:lnTo>
                    <a:pt x="15" y="67"/>
                  </a:lnTo>
                  <a:lnTo>
                    <a:pt x="9" y="76"/>
                  </a:lnTo>
                  <a:lnTo>
                    <a:pt x="67" y="55"/>
                  </a:lnTo>
                  <a:lnTo>
                    <a:pt x="140" y="105"/>
                  </a:lnTo>
                  <a:lnTo>
                    <a:pt x="199" y="71"/>
                  </a:lnTo>
                  <a:lnTo>
                    <a:pt x="234" y="78"/>
                  </a:lnTo>
                  <a:lnTo>
                    <a:pt x="278" y="125"/>
                  </a:lnTo>
                  <a:lnTo>
                    <a:pt x="295" y="125"/>
                  </a:lnTo>
                  <a:lnTo>
                    <a:pt x="308" y="159"/>
                  </a:lnTo>
                  <a:lnTo>
                    <a:pt x="304" y="221"/>
                  </a:lnTo>
                  <a:lnTo>
                    <a:pt x="313" y="228"/>
                  </a:lnTo>
                  <a:lnTo>
                    <a:pt x="316" y="217"/>
                  </a:lnTo>
                  <a:lnTo>
                    <a:pt x="330" y="217"/>
                  </a:lnTo>
                  <a:lnTo>
                    <a:pt x="316" y="247"/>
                  </a:lnTo>
                  <a:lnTo>
                    <a:pt x="353" y="287"/>
                  </a:lnTo>
                  <a:lnTo>
                    <a:pt x="358" y="276"/>
                  </a:lnTo>
                  <a:lnTo>
                    <a:pt x="362" y="305"/>
                  </a:lnTo>
                  <a:lnTo>
                    <a:pt x="374" y="311"/>
                  </a:lnTo>
                  <a:lnTo>
                    <a:pt x="387" y="347"/>
                  </a:lnTo>
                  <a:lnTo>
                    <a:pt x="401" y="347"/>
                  </a:lnTo>
                  <a:lnTo>
                    <a:pt x="428" y="378"/>
                  </a:lnTo>
                  <a:lnTo>
                    <a:pt x="444" y="382"/>
                  </a:lnTo>
                  <a:lnTo>
                    <a:pt x="444" y="386"/>
                  </a:lnTo>
                  <a:lnTo>
                    <a:pt x="433" y="395"/>
                  </a:lnTo>
                  <a:lnTo>
                    <a:pt x="458" y="391"/>
                  </a:lnTo>
                  <a:lnTo>
                    <a:pt x="475" y="384"/>
                  </a:lnTo>
                  <a:lnTo>
                    <a:pt x="483" y="338"/>
                  </a:lnTo>
                  <a:lnTo>
                    <a:pt x="487" y="340"/>
                  </a:lnTo>
                  <a:lnTo>
                    <a:pt x="483" y="276"/>
                  </a:lnTo>
                  <a:lnTo>
                    <a:pt x="477" y="259"/>
                  </a:lnTo>
                  <a:lnTo>
                    <a:pt x="424" y="166"/>
                  </a:lnTo>
                  <a:lnTo>
                    <a:pt x="384" y="78"/>
                  </a:lnTo>
                  <a:lnTo>
                    <a:pt x="358" y="7"/>
                  </a:lnTo>
                  <a:lnTo>
                    <a:pt x="352" y="5"/>
                  </a:lnTo>
                  <a:lnTo>
                    <a:pt x="329" y="0"/>
                  </a:lnTo>
                  <a:lnTo>
                    <a:pt x="322" y="8"/>
                  </a:lnTo>
                  <a:lnTo>
                    <a:pt x="326" y="36"/>
                  </a:lnTo>
                  <a:lnTo>
                    <a:pt x="317" y="33"/>
                  </a:lnTo>
                  <a:lnTo>
                    <a:pt x="316" y="22"/>
                  </a:lnTo>
                  <a:lnTo>
                    <a:pt x="161" y="32"/>
                  </a:lnTo>
                  <a:lnTo>
                    <a:pt x="149" y="14"/>
                  </a:lnTo>
                  <a:lnTo>
                    <a:pt x="0" y="28"/>
                  </a:lnTo>
                  <a:lnTo>
                    <a:pt x="0" y="39"/>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3" name="Freeform 98"/>
            <p:cNvSpPr>
              <a:spLocks noEditPoints="1"/>
            </p:cNvSpPr>
            <p:nvPr/>
          </p:nvSpPr>
          <p:spPr bwMode="auto">
            <a:xfrm>
              <a:off x="7686675" y="5645151"/>
              <a:ext cx="788988" cy="641350"/>
            </a:xfrm>
            <a:custGeom>
              <a:avLst/>
              <a:gdLst>
                <a:gd name="T0" fmla="*/ 78 w 1841"/>
                <a:gd name="T1" fmla="*/ 179 h 1345"/>
                <a:gd name="T2" fmla="*/ 76 w 1841"/>
                <a:gd name="T3" fmla="*/ 208 h 1345"/>
                <a:gd name="T4" fmla="*/ 63 w 1841"/>
                <a:gd name="T5" fmla="*/ 276 h 1345"/>
                <a:gd name="T6" fmla="*/ 272 w 1841"/>
                <a:gd name="T7" fmla="*/ 184 h 1345"/>
                <a:gd name="T8" fmla="*/ 747 w 1841"/>
                <a:gd name="T9" fmla="*/ 237 h 1345"/>
                <a:gd name="T10" fmla="*/ 894 w 1841"/>
                <a:gd name="T11" fmla="*/ 264 h 1345"/>
                <a:gd name="T12" fmla="*/ 1109 w 1841"/>
                <a:gd name="T13" fmla="*/ 414 h 1345"/>
                <a:gd name="T14" fmla="*/ 1176 w 1841"/>
                <a:gd name="T15" fmla="*/ 545 h 1345"/>
                <a:gd name="T16" fmla="*/ 1187 w 1841"/>
                <a:gd name="T17" fmla="*/ 759 h 1345"/>
                <a:gd name="T18" fmla="*/ 1188 w 1841"/>
                <a:gd name="T19" fmla="*/ 721 h 1345"/>
                <a:gd name="T20" fmla="*/ 1255 w 1841"/>
                <a:gd name="T21" fmla="*/ 744 h 1345"/>
                <a:gd name="T22" fmla="*/ 1338 w 1841"/>
                <a:gd name="T23" fmla="*/ 958 h 1345"/>
                <a:gd name="T24" fmla="*/ 1348 w 1841"/>
                <a:gd name="T25" fmla="*/ 918 h 1345"/>
                <a:gd name="T26" fmla="*/ 1367 w 1841"/>
                <a:gd name="T27" fmla="*/ 1013 h 1345"/>
                <a:gd name="T28" fmla="*/ 1467 w 1841"/>
                <a:gd name="T29" fmla="*/ 1162 h 1345"/>
                <a:gd name="T30" fmla="*/ 1514 w 1841"/>
                <a:gd name="T31" fmla="*/ 1157 h 1345"/>
                <a:gd name="T32" fmla="*/ 1667 w 1841"/>
                <a:gd name="T33" fmla="*/ 1269 h 1345"/>
                <a:gd name="T34" fmla="*/ 1673 w 1841"/>
                <a:gd name="T35" fmla="*/ 1311 h 1345"/>
                <a:gd name="T36" fmla="*/ 1712 w 1841"/>
                <a:gd name="T37" fmla="*/ 1299 h 1345"/>
                <a:gd name="T38" fmla="*/ 1760 w 1841"/>
                <a:gd name="T39" fmla="*/ 1287 h 1345"/>
                <a:gd name="T40" fmla="*/ 1813 w 1841"/>
                <a:gd name="T41" fmla="*/ 1124 h 1345"/>
                <a:gd name="T42" fmla="*/ 1792 w 1841"/>
                <a:gd name="T43" fmla="*/ 935 h 1345"/>
                <a:gd name="T44" fmla="*/ 1772 w 1841"/>
                <a:gd name="T45" fmla="*/ 883 h 1345"/>
                <a:gd name="T46" fmla="*/ 1329 w 1841"/>
                <a:gd name="T47" fmla="*/ 45 h 1345"/>
                <a:gd name="T48" fmla="*/ 1234 w 1841"/>
                <a:gd name="T49" fmla="*/ 32 h 1345"/>
                <a:gd name="T50" fmla="*/ 1228 w 1841"/>
                <a:gd name="T51" fmla="*/ 39 h 1345"/>
                <a:gd name="T52" fmla="*/ 1222 w 1841"/>
                <a:gd name="T53" fmla="*/ 149 h 1345"/>
                <a:gd name="T54" fmla="*/ 1172 w 1841"/>
                <a:gd name="T55" fmla="*/ 90 h 1345"/>
                <a:gd name="T56" fmla="*/ 598 w 1841"/>
                <a:gd name="T57" fmla="*/ 131 h 1345"/>
                <a:gd name="T58" fmla="*/ 18 w 1841"/>
                <a:gd name="T59" fmla="*/ 123 h 1345"/>
                <a:gd name="T60" fmla="*/ 0 w 1841"/>
                <a:gd name="T61" fmla="*/ 107 h 1345"/>
                <a:gd name="T62" fmla="*/ 584 w 1841"/>
                <a:gd name="T63" fmla="*/ 51 h 1345"/>
                <a:gd name="T64" fmla="*/ 1187 w 1841"/>
                <a:gd name="T65" fmla="*/ 72 h 1345"/>
                <a:gd name="T66" fmla="*/ 1195 w 1841"/>
                <a:gd name="T67" fmla="*/ 111 h 1345"/>
                <a:gd name="T68" fmla="*/ 1197 w 1841"/>
                <a:gd name="T69" fmla="*/ 43 h 1345"/>
                <a:gd name="T70" fmla="*/ 1240 w 1841"/>
                <a:gd name="T71" fmla="*/ 1 h 1345"/>
                <a:gd name="T72" fmla="*/ 1358 w 1841"/>
                <a:gd name="T73" fmla="*/ 33 h 1345"/>
                <a:gd name="T74" fmla="*/ 1799 w 1841"/>
                <a:gd name="T75" fmla="*/ 866 h 1345"/>
                <a:gd name="T76" fmla="*/ 1824 w 1841"/>
                <a:gd name="T77" fmla="*/ 932 h 1345"/>
                <a:gd name="T78" fmla="*/ 1819 w 1841"/>
                <a:gd name="T79" fmla="*/ 1160 h 1345"/>
                <a:gd name="T80" fmla="*/ 1791 w 1841"/>
                <a:gd name="T81" fmla="*/ 1294 h 1345"/>
                <a:gd name="T82" fmla="*/ 1716 w 1841"/>
                <a:gd name="T83" fmla="*/ 1331 h 1345"/>
                <a:gd name="T84" fmla="*/ 1613 w 1841"/>
                <a:gd name="T85" fmla="*/ 1316 h 1345"/>
                <a:gd name="T86" fmla="*/ 1648 w 1841"/>
                <a:gd name="T87" fmla="*/ 1285 h 1345"/>
                <a:gd name="T88" fmla="*/ 1594 w 1841"/>
                <a:gd name="T89" fmla="*/ 1283 h 1345"/>
                <a:gd name="T90" fmla="*/ 1452 w 1841"/>
                <a:gd name="T91" fmla="*/ 1184 h 1345"/>
                <a:gd name="T92" fmla="*/ 1398 w 1841"/>
                <a:gd name="T93" fmla="*/ 1063 h 1345"/>
                <a:gd name="T94" fmla="*/ 1330 w 1841"/>
                <a:gd name="T95" fmla="*/ 936 h 1345"/>
                <a:gd name="T96" fmla="*/ 1329 w 1841"/>
                <a:gd name="T97" fmla="*/ 985 h 1345"/>
                <a:gd name="T98" fmla="*/ 1174 w 1841"/>
                <a:gd name="T99" fmla="*/ 828 h 1345"/>
                <a:gd name="T100" fmla="*/ 1188 w 1841"/>
                <a:gd name="T101" fmla="*/ 753 h 1345"/>
                <a:gd name="T102" fmla="*/ 1185 w 1841"/>
                <a:gd name="T103" fmla="*/ 788 h 1345"/>
                <a:gd name="T104" fmla="*/ 1127 w 1841"/>
                <a:gd name="T105" fmla="*/ 749 h 1345"/>
                <a:gd name="T106" fmla="*/ 1095 w 1841"/>
                <a:gd name="T107" fmla="*/ 437 h 1345"/>
                <a:gd name="T108" fmla="*/ 1035 w 1841"/>
                <a:gd name="T109" fmla="*/ 442 h 1345"/>
                <a:gd name="T110" fmla="*/ 751 w 1841"/>
                <a:gd name="T111" fmla="*/ 267 h 1345"/>
                <a:gd name="T112" fmla="*/ 527 w 1841"/>
                <a:gd name="T113" fmla="*/ 378 h 1345"/>
                <a:gd name="T114" fmla="*/ 55 w 1841"/>
                <a:gd name="T115" fmla="*/ 281 h 1345"/>
                <a:gd name="T116" fmla="*/ 60 w 1841"/>
                <a:gd name="T117" fmla="*/ 228 h 1345"/>
                <a:gd name="T118" fmla="*/ 46 w 1841"/>
                <a:gd name="T119" fmla="*/ 211 h 1345"/>
                <a:gd name="T120" fmla="*/ 6 w 1841"/>
                <a:gd name="T121" fmla="*/ 155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41" h="1345">
                  <a:moveTo>
                    <a:pt x="32" y="143"/>
                  </a:moveTo>
                  <a:lnTo>
                    <a:pt x="27" y="131"/>
                  </a:lnTo>
                  <a:lnTo>
                    <a:pt x="78" y="179"/>
                  </a:lnTo>
                  <a:cubicBezTo>
                    <a:pt x="82" y="183"/>
                    <a:pt x="84" y="188"/>
                    <a:pt x="83" y="194"/>
                  </a:cubicBezTo>
                  <a:lnTo>
                    <a:pt x="77" y="219"/>
                  </a:lnTo>
                  <a:lnTo>
                    <a:pt x="76" y="208"/>
                  </a:lnTo>
                  <a:lnTo>
                    <a:pt x="87" y="231"/>
                  </a:lnTo>
                  <a:cubicBezTo>
                    <a:pt x="90" y="236"/>
                    <a:pt x="89" y="243"/>
                    <a:pt x="85" y="248"/>
                  </a:cubicBezTo>
                  <a:lnTo>
                    <a:pt x="63" y="276"/>
                  </a:lnTo>
                  <a:lnTo>
                    <a:pt x="45" y="251"/>
                  </a:lnTo>
                  <a:lnTo>
                    <a:pt x="259" y="183"/>
                  </a:lnTo>
                  <a:cubicBezTo>
                    <a:pt x="263" y="181"/>
                    <a:pt x="268" y="182"/>
                    <a:pt x="272" y="184"/>
                  </a:cubicBezTo>
                  <a:lnTo>
                    <a:pt x="543" y="351"/>
                  </a:lnTo>
                  <a:lnTo>
                    <a:pt x="528" y="350"/>
                  </a:lnTo>
                  <a:lnTo>
                    <a:pt x="747" y="237"/>
                  </a:lnTo>
                  <a:cubicBezTo>
                    <a:pt x="750" y="235"/>
                    <a:pt x="753" y="234"/>
                    <a:pt x="757" y="235"/>
                  </a:cubicBezTo>
                  <a:lnTo>
                    <a:pt x="886" y="260"/>
                  </a:lnTo>
                  <a:cubicBezTo>
                    <a:pt x="889" y="260"/>
                    <a:pt x="892" y="262"/>
                    <a:pt x="894" y="264"/>
                  </a:cubicBezTo>
                  <a:lnTo>
                    <a:pt x="1057" y="419"/>
                  </a:lnTo>
                  <a:lnTo>
                    <a:pt x="1046" y="414"/>
                  </a:lnTo>
                  <a:lnTo>
                    <a:pt x="1109" y="414"/>
                  </a:lnTo>
                  <a:cubicBezTo>
                    <a:pt x="1116" y="414"/>
                    <a:pt x="1122" y="418"/>
                    <a:pt x="1124" y="424"/>
                  </a:cubicBezTo>
                  <a:lnTo>
                    <a:pt x="1175" y="537"/>
                  </a:lnTo>
                  <a:cubicBezTo>
                    <a:pt x="1176" y="540"/>
                    <a:pt x="1176" y="543"/>
                    <a:pt x="1176" y="545"/>
                  </a:cubicBezTo>
                  <a:lnTo>
                    <a:pt x="1159" y="751"/>
                  </a:lnTo>
                  <a:lnTo>
                    <a:pt x="1152" y="736"/>
                  </a:lnTo>
                  <a:lnTo>
                    <a:pt x="1187" y="759"/>
                  </a:lnTo>
                  <a:lnTo>
                    <a:pt x="1163" y="769"/>
                  </a:lnTo>
                  <a:lnTo>
                    <a:pt x="1173" y="733"/>
                  </a:lnTo>
                  <a:cubicBezTo>
                    <a:pt x="1174" y="726"/>
                    <a:pt x="1181" y="721"/>
                    <a:pt x="1188" y="721"/>
                  </a:cubicBezTo>
                  <a:lnTo>
                    <a:pt x="1241" y="721"/>
                  </a:lnTo>
                  <a:cubicBezTo>
                    <a:pt x="1246" y="721"/>
                    <a:pt x="1251" y="724"/>
                    <a:pt x="1254" y="729"/>
                  </a:cubicBezTo>
                  <a:cubicBezTo>
                    <a:pt x="1257" y="733"/>
                    <a:pt x="1257" y="739"/>
                    <a:pt x="1255" y="744"/>
                  </a:cubicBezTo>
                  <a:lnTo>
                    <a:pt x="1202" y="843"/>
                  </a:lnTo>
                  <a:lnTo>
                    <a:pt x="1199" y="824"/>
                  </a:lnTo>
                  <a:lnTo>
                    <a:pt x="1338" y="958"/>
                  </a:lnTo>
                  <a:lnTo>
                    <a:pt x="1312" y="962"/>
                  </a:lnTo>
                  <a:lnTo>
                    <a:pt x="1331" y="926"/>
                  </a:lnTo>
                  <a:cubicBezTo>
                    <a:pt x="1334" y="920"/>
                    <a:pt x="1341" y="916"/>
                    <a:pt x="1348" y="918"/>
                  </a:cubicBezTo>
                  <a:cubicBezTo>
                    <a:pt x="1355" y="919"/>
                    <a:pt x="1360" y="924"/>
                    <a:pt x="1361" y="931"/>
                  </a:cubicBezTo>
                  <a:lnTo>
                    <a:pt x="1376" y="1025"/>
                  </a:lnTo>
                  <a:lnTo>
                    <a:pt x="1367" y="1013"/>
                  </a:lnTo>
                  <a:lnTo>
                    <a:pt x="1412" y="1034"/>
                  </a:lnTo>
                  <a:cubicBezTo>
                    <a:pt x="1416" y="1036"/>
                    <a:pt x="1419" y="1039"/>
                    <a:pt x="1420" y="1043"/>
                  </a:cubicBezTo>
                  <a:lnTo>
                    <a:pt x="1467" y="1162"/>
                  </a:lnTo>
                  <a:lnTo>
                    <a:pt x="1452" y="1152"/>
                  </a:lnTo>
                  <a:lnTo>
                    <a:pt x="1503" y="1152"/>
                  </a:lnTo>
                  <a:cubicBezTo>
                    <a:pt x="1507" y="1152"/>
                    <a:pt x="1511" y="1153"/>
                    <a:pt x="1514" y="1157"/>
                  </a:cubicBezTo>
                  <a:lnTo>
                    <a:pt x="1617" y="1260"/>
                  </a:lnTo>
                  <a:lnTo>
                    <a:pt x="1609" y="1256"/>
                  </a:lnTo>
                  <a:lnTo>
                    <a:pt x="1667" y="1269"/>
                  </a:lnTo>
                  <a:cubicBezTo>
                    <a:pt x="1674" y="1271"/>
                    <a:pt x="1680" y="1278"/>
                    <a:pt x="1680" y="1285"/>
                  </a:cubicBezTo>
                  <a:lnTo>
                    <a:pt x="1680" y="1298"/>
                  </a:lnTo>
                  <a:cubicBezTo>
                    <a:pt x="1680" y="1303"/>
                    <a:pt x="1677" y="1308"/>
                    <a:pt x="1673" y="1311"/>
                  </a:cubicBezTo>
                  <a:lnTo>
                    <a:pt x="1632" y="1341"/>
                  </a:lnTo>
                  <a:lnTo>
                    <a:pt x="1620" y="1313"/>
                  </a:lnTo>
                  <a:lnTo>
                    <a:pt x="1712" y="1299"/>
                  </a:lnTo>
                  <a:lnTo>
                    <a:pt x="1708" y="1300"/>
                  </a:lnTo>
                  <a:lnTo>
                    <a:pt x="1770" y="1276"/>
                  </a:lnTo>
                  <a:lnTo>
                    <a:pt x="1760" y="1287"/>
                  </a:lnTo>
                  <a:lnTo>
                    <a:pt x="1792" y="1136"/>
                  </a:lnTo>
                  <a:cubicBezTo>
                    <a:pt x="1793" y="1132"/>
                    <a:pt x="1796" y="1128"/>
                    <a:pt x="1800" y="1126"/>
                  </a:cubicBezTo>
                  <a:cubicBezTo>
                    <a:pt x="1804" y="1123"/>
                    <a:pt x="1808" y="1123"/>
                    <a:pt x="1813" y="1124"/>
                  </a:cubicBezTo>
                  <a:lnTo>
                    <a:pt x="1830" y="1130"/>
                  </a:lnTo>
                  <a:lnTo>
                    <a:pt x="1809" y="1146"/>
                  </a:lnTo>
                  <a:lnTo>
                    <a:pt x="1792" y="935"/>
                  </a:lnTo>
                  <a:lnTo>
                    <a:pt x="1793" y="939"/>
                  </a:lnTo>
                  <a:lnTo>
                    <a:pt x="1770" y="880"/>
                  </a:lnTo>
                  <a:lnTo>
                    <a:pt x="1772" y="883"/>
                  </a:lnTo>
                  <a:lnTo>
                    <a:pt x="1575" y="577"/>
                  </a:lnTo>
                  <a:lnTo>
                    <a:pt x="1426" y="283"/>
                  </a:lnTo>
                  <a:lnTo>
                    <a:pt x="1329" y="45"/>
                  </a:lnTo>
                  <a:lnTo>
                    <a:pt x="1340" y="55"/>
                  </a:lnTo>
                  <a:lnTo>
                    <a:pt x="1317" y="49"/>
                  </a:lnTo>
                  <a:lnTo>
                    <a:pt x="1234" y="32"/>
                  </a:lnTo>
                  <a:lnTo>
                    <a:pt x="1248" y="28"/>
                  </a:lnTo>
                  <a:lnTo>
                    <a:pt x="1224" y="52"/>
                  </a:lnTo>
                  <a:lnTo>
                    <a:pt x="1228" y="39"/>
                  </a:lnTo>
                  <a:lnTo>
                    <a:pt x="1241" y="131"/>
                  </a:lnTo>
                  <a:cubicBezTo>
                    <a:pt x="1242" y="137"/>
                    <a:pt x="1240" y="142"/>
                    <a:pt x="1236" y="145"/>
                  </a:cubicBezTo>
                  <a:cubicBezTo>
                    <a:pt x="1233" y="149"/>
                    <a:pt x="1227" y="150"/>
                    <a:pt x="1222" y="149"/>
                  </a:cubicBezTo>
                  <a:lnTo>
                    <a:pt x="1188" y="142"/>
                  </a:lnTo>
                  <a:cubicBezTo>
                    <a:pt x="1182" y="140"/>
                    <a:pt x="1177" y="135"/>
                    <a:pt x="1176" y="128"/>
                  </a:cubicBezTo>
                  <a:lnTo>
                    <a:pt x="1172" y="90"/>
                  </a:lnTo>
                  <a:lnTo>
                    <a:pt x="1189" y="104"/>
                  </a:lnTo>
                  <a:lnTo>
                    <a:pt x="613" y="138"/>
                  </a:lnTo>
                  <a:cubicBezTo>
                    <a:pt x="607" y="139"/>
                    <a:pt x="601" y="136"/>
                    <a:pt x="598" y="131"/>
                  </a:cubicBezTo>
                  <a:lnTo>
                    <a:pt x="557" y="69"/>
                  </a:lnTo>
                  <a:lnTo>
                    <a:pt x="572" y="76"/>
                  </a:lnTo>
                  <a:lnTo>
                    <a:pt x="18" y="123"/>
                  </a:lnTo>
                  <a:lnTo>
                    <a:pt x="32" y="107"/>
                  </a:lnTo>
                  <a:lnTo>
                    <a:pt x="32" y="143"/>
                  </a:lnTo>
                  <a:close/>
                  <a:moveTo>
                    <a:pt x="0" y="107"/>
                  </a:moveTo>
                  <a:cubicBezTo>
                    <a:pt x="0" y="99"/>
                    <a:pt x="7" y="92"/>
                    <a:pt x="15" y="91"/>
                  </a:cubicBezTo>
                  <a:lnTo>
                    <a:pt x="569" y="44"/>
                  </a:lnTo>
                  <a:cubicBezTo>
                    <a:pt x="575" y="44"/>
                    <a:pt x="581" y="46"/>
                    <a:pt x="584" y="51"/>
                  </a:cubicBezTo>
                  <a:lnTo>
                    <a:pt x="625" y="114"/>
                  </a:lnTo>
                  <a:lnTo>
                    <a:pt x="611" y="106"/>
                  </a:lnTo>
                  <a:lnTo>
                    <a:pt x="1187" y="72"/>
                  </a:lnTo>
                  <a:cubicBezTo>
                    <a:pt x="1196" y="72"/>
                    <a:pt x="1203" y="78"/>
                    <a:pt x="1204" y="87"/>
                  </a:cubicBezTo>
                  <a:lnTo>
                    <a:pt x="1208" y="125"/>
                  </a:lnTo>
                  <a:lnTo>
                    <a:pt x="1195" y="111"/>
                  </a:lnTo>
                  <a:lnTo>
                    <a:pt x="1229" y="118"/>
                  </a:lnTo>
                  <a:lnTo>
                    <a:pt x="1210" y="136"/>
                  </a:lnTo>
                  <a:lnTo>
                    <a:pt x="1197" y="43"/>
                  </a:lnTo>
                  <a:cubicBezTo>
                    <a:pt x="1196" y="38"/>
                    <a:pt x="1198" y="33"/>
                    <a:pt x="1201" y="30"/>
                  </a:cubicBezTo>
                  <a:lnTo>
                    <a:pt x="1225" y="5"/>
                  </a:lnTo>
                  <a:cubicBezTo>
                    <a:pt x="1229" y="1"/>
                    <a:pt x="1235" y="0"/>
                    <a:pt x="1240" y="1"/>
                  </a:cubicBezTo>
                  <a:lnTo>
                    <a:pt x="1325" y="18"/>
                  </a:lnTo>
                  <a:lnTo>
                    <a:pt x="1347" y="24"/>
                  </a:lnTo>
                  <a:cubicBezTo>
                    <a:pt x="1352" y="25"/>
                    <a:pt x="1356" y="28"/>
                    <a:pt x="1358" y="33"/>
                  </a:cubicBezTo>
                  <a:lnTo>
                    <a:pt x="1455" y="268"/>
                  </a:lnTo>
                  <a:lnTo>
                    <a:pt x="1602" y="560"/>
                  </a:lnTo>
                  <a:lnTo>
                    <a:pt x="1799" y="866"/>
                  </a:lnTo>
                  <a:cubicBezTo>
                    <a:pt x="1799" y="867"/>
                    <a:pt x="1800" y="868"/>
                    <a:pt x="1800" y="869"/>
                  </a:cubicBezTo>
                  <a:lnTo>
                    <a:pt x="1823" y="928"/>
                  </a:lnTo>
                  <a:cubicBezTo>
                    <a:pt x="1823" y="929"/>
                    <a:pt x="1823" y="931"/>
                    <a:pt x="1824" y="932"/>
                  </a:cubicBezTo>
                  <a:lnTo>
                    <a:pt x="1840" y="1144"/>
                  </a:lnTo>
                  <a:cubicBezTo>
                    <a:pt x="1841" y="1149"/>
                    <a:pt x="1839" y="1154"/>
                    <a:pt x="1834" y="1158"/>
                  </a:cubicBezTo>
                  <a:cubicBezTo>
                    <a:pt x="1830" y="1161"/>
                    <a:pt x="1824" y="1162"/>
                    <a:pt x="1819" y="1160"/>
                  </a:cubicBezTo>
                  <a:lnTo>
                    <a:pt x="1803" y="1155"/>
                  </a:lnTo>
                  <a:lnTo>
                    <a:pt x="1823" y="1143"/>
                  </a:lnTo>
                  <a:lnTo>
                    <a:pt x="1791" y="1294"/>
                  </a:lnTo>
                  <a:cubicBezTo>
                    <a:pt x="1790" y="1299"/>
                    <a:pt x="1787" y="1304"/>
                    <a:pt x="1782" y="1306"/>
                  </a:cubicBezTo>
                  <a:lnTo>
                    <a:pt x="1720" y="1330"/>
                  </a:lnTo>
                  <a:cubicBezTo>
                    <a:pt x="1719" y="1331"/>
                    <a:pt x="1718" y="1331"/>
                    <a:pt x="1716" y="1331"/>
                  </a:cubicBezTo>
                  <a:lnTo>
                    <a:pt x="1625" y="1344"/>
                  </a:lnTo>
                  <a:cubicBezTo>
                    <a:pt x="1617" y="1345"/>
                    <a:pt x="1610" y="1341"/>
                    <a:pt x="1608" y="1335"/>
                  </a:cubicBezTo>
                  <a:cubicBezTo>
                    <a:pt x="1605" y="1328"/>
                    <a:pt x="1607" y="1320"/>
                    <a:pt x="1613" y="1316"/>
                  </a:cubicBezTo>
                  <a:lnTo>
                    <a:pt x="1654" y="1285"/>
                  </a:lnTo>
                  <a:lnTo>
                    <a:pt x="1648" y="1298"/>
                  </a:lnTo>
                  <a:lnTo>
                    <a:pt x="1648" y="1285"/>
                  </a:lnTo>
                  <a:lnTo>
                    <a:pt x="1660" y="1301"/>
                  </a:lnTo>
                  <a:lnTo>
                    <a:pt x="1602" y="1287"/>
                  </a:lnTo>
                  <a:cubicBezTo>
                    <a:pt x="1599" y="1287"/>
                    <a:pt x="1596" y="1285"/>
                    <a:pt x="1594" y="1283"/>
                  </a:cubicBezTo>
                  <a:lnTo>
                    <a:pt x="1491" y="1179"/>
                  </a:lnTo>
                  <a:lnTo>
                    <a:pt x="1503" y="1184"/>
                  </a:lnTo>
                  <a:lnTo>
                    <a:pt x="1452" y="1184"/>
                  </a:lnTo>
                  <a:cubicBezTo>
                    <a:pt x="1445" y="1184"/>
                    <a:pt x="1440" y="1180"/>
                    <a:pt x="1437" y="1174"/>
                  </a:cubicBezTo>
                  <a:lnTo>
                    <a:pt x="1390" y="1055"/>
                  </a:lnTo>
                  <a:lnTo>
                    <a:pt x="1398" y="1063"/>
                  </a:lnTo>
                  <a:lnTo>
                    <a:pt x="1354" y="1042"/>
                  </a:lnTo>
                  <a:cubicBezTo>
                    <a:pt x="1349" y="1040"/>
                    <a:pt x="1345" y="1036"/>
                    <a:pt x="1344" y="1030"/>
                  </a:cubicBezTo>
                  <a:lnTo>
                    <a:pt x="1330" y="936"/>
                  </a:lnTo>
                  <a:lnTo>
                    <a:pt x="1360" y="941"/>
                  </a:lnTo>
                  <a:lnTo>
                    <a:pt x="1341" y="977"/>
                  </a:lnTo>
                  <a:cubicBezTo>
                    <a:pt x="1338" y="981"/>
                    <a:pt x="1334" y="984"/>
                    <a:pt x="1329" y="985"/>
                  </a:cubicBezTo>
                  <a:cubicBezTo>
                    <a:pt x="1324" y="986"/>
                    <a:pt x="1319" y="984"/>
                    <a:pt x="1315" y="981"/>
                  </a:cubicBezTo>
                  <a:lnTo>
                    <a:pt x="1177" y="847"/>
                  </a:lnTo>
                  <a:cubicBezTo>
                    <a:pt x="1172" y="842"/>
                    <a:pt x="1171" y="834"/>
                    <a:pt x="1174" y="828"/>
                  </a:cubicBezTo>
                  <a:lnTo>
                    <a:pt x="1226" y="729"/>
                  </a:lnTo>
                  <a:lnTo>
                    <a:pt x="1241" y="753"/>
                  </a:lnTo>
                  <a:lnTo>
                    <a:pt x="1188" y="753"/>
                  </a:lnTo>
                  <a:lnTo>
                    <a:pt x="1204" y="741"/>
                  </a:lnTo>
                  <a:lnTo>
                    <a:pt x="1194" y="777"/>
                  </a:lnTo>
                  <a:cubicBezTo>
                    <a:pt x="1193" y="782"/>
                    <a:pt x="1189" y="786"/>
                    <a:pt x="1185" y="788"/>
                  </a:cubicBezTo>
                  <a:cubicBezTo>
                    <a:pt x="1180" y="789"/>
                    <a:pt x="1174" y="789"/>
                    <a:pt x="1170" y="786"/>
                  </a:cubicBezTo>
                  <a:lnTo>
                    <a:pt x="1135" y="763"/>
                  </a:lnTo>
                  <a:cubicBezTo>
                    <a:pt x="1130" y="760"/>
                    <a:pt x="1127" y="755"/>
                    <a:pt x="1127" y="749"/>
                  </a:cubicBezTo>
                  <a:lnTo>
                    <a:pt x="1144" y="543"/>
                  </a:lnTo>
                  <a:lnTo>
                    <a:pt x="1145" y="550"/>
                  </a:lnTo>
                  <a:lnTo>
                    <a:pt x="1095" y="437"/>
                  </a:lnTo>
                  <a:lnTo>
                    <a:pt x="1109" y="446"/>
                  </a:lnTo>
                  <a:lnTo>
                    <a:pt x="1046" y="446"/>
                  </a:lnTo>
                  <a:cubicBezTo>
                    <a:pt x="1042" y="446"/>
                    <a:pt x="1038" y="445"/>
                    <a:pt x="1035" y="442"/>
                  </a:cubicBezTo>
                  <a:lnTo>
                    <a:pt x="872" y="287"/>
                  </a:lnTo>
                  <a:lnTo>
                    <a:pt x="880" y="291"/>
                  </a:lnTo>
                  <a:lnTo>
                    <a:pt x="751" y="267"/>
                  </a:lnTo>
                  <a:lnTo>
                    <a:pt x="761" y="265"/>
                  </a:lnTo>
                  <a:lnTo>
                    <a:pt x="542" y="379"/>
                  </a:lnTo>
                  <a:cubicBezTo>
                    <a:pt x="537" y="381"/>
                    <a:pt x="531" y="381"/>
                    <a:pt x="527" y="378"/>
                  </a:cubicBezTo>
                  <a:lnTo>
                    <a:pt x="255" y="212"/>
                  </a:lnTo>
                  <a:lnTo>
                    <a:pt x="268" y="213"/>
                  </a:lnTo>
                  <a:lnTo>
                    <a:pt x="55" y="281"/>
                  </a:lnTo>
                  <a:cubicBezTo>
                    <a:pt x="48" y="283"/>
                    <a:pt x="41" y="281"/>
                    <a:pt x="37" y="275"/>
                  </a:cubicBezTo>
                  <a:cubicBezTo>
                    <a:pt x="33" y="269"/>
                    <a:pt x="33" y="262"/>
                    <a:pt x="38" y="256"/>
                  </a:cubicBezTo>
                  <a:lnTo>
                    <a:pt x="60" y="228"/>
                  </a:lnTo>
                  <a:lnTo>
                    <a:pt x="58" y="245"/>
                  </a:lnTo>
                  <a:lnTo>
                    <a:pt x="47" y="222"/>
                  </a:lnTo>
                  <a:cubicBezTo>
                    <a:pt x="45" y="219"/>
                    <a:pt x="45" y="215"/>
                    <a:pt x="46" y="211"/>
                  </a:cubicBezTo>
                  <a:lnTo>
                    <a:pt x="51" y="187"/>
                  </a:lnTo>
                  <a:lnTo>
                    <a:pt x="56" y="202"/>
                  </a:lnTo>
                  <a:lnTo>
                    <a:pt x="6" y="155"/>
                  </a:lnTo>
                  <a:cubicBezTo>
                    <a:pt x="2" y="152"/>
                    <a:pt x="0" y="148"/>
                    <a:pt x="0" y="143"/>
                  </a:cubicBezTo>
                  <a:lnTo>
                    <a:pt x="0" y="10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4" name="Freeform 99"/>
            <p:cNvSpPr>
              <a:spLocks/>
            </p:cNvSpPr>
            <p:nvPr/>
          </p:nvSpPr>
          <p:spPr bwMode="auto">
            <a:xfrm>
              <a:off x="8008938" y="5162551"/>
              <a:ext cx="439738" cy="360363"/>
            </a:xfrm>
            <a:custGeom>
              <a:avLst/>
              <a:gdLst>
                <a:gd name="T0" fmla="*/ 14 w 277"/>
                <a:gd name="T1" fmla="*/ 30 h 227"/>
                <a:gd name="T2" fmla="*/ 52 w 277"/>
                <a:gd name="T3" fmla="*/ 10 h 227"/>
                <a:gd name="T4" fmla="*/ 125 w 277"/>
                <a:gd name="T5" fmla="*/ 0 h 227"/>
                <a:gd name="T6" fmla="*/ 155 w 277"/>
                <a:gd name="T7" fmla="*/ 22 h 227"/>
                <a:gd name="T8" fmla="*/ 203 w 277"/>
                <a:gd name="T9" fmla="*/ 15 h 227"/>
                <a:gd name="T10" fmla="*/ 277 w 277"/>
                <a:gd name="T11" fmla="*/ 70 h 227"/>
                <a:gd name="T12" fmla="*/ 244 w 277"/>
                <a:gd name="T13" fmla="*/ 113 h 227"/>
                <a:gd name="T14" fmla="*/ 246 w 277"/>
                <a:gd name="T15" fmla="*/ 133 h 227"/>
                <a:gd name="T16" fmla="*/ 191 w 277"/>
                <a:gd name="T17" fmla="*/ 187 h 227"/>
                <a:gd name="T18" fmla="*/ 181 w 277"/>
                <a:gd name="T19" fmla="*/ 189 h 227"/>
                <a:gd name="T20" fmla="*/ 179 w 277"/>
                <a:gd name="T21" fmla="*/ 206 h 227"/>
                <a:gd name="T22" fmla="*/ 166 w 277"/>
                <a:gd name="T23" fmla="*/ 197 h 227"/>
                <a:gd name="T24" fmla="*/ 177 w 277"/>
                <a:gd name="T25" fmla="*/ 213 h 227"/>
                <a:gd name="T26" fmla="*/ 166 w 277"/>
                <a:gd name="T27" fmla="*/ 227 h 227"/>
                <a:gd name="T28" fmla="*/ 157 w 277"/>
                <a:gd name="T29" fmla="*/ 226 h 227"/>
                <a:gd name="T30" fmla="*/ 119 w 277"/>
                <a:gd name="T31" fmla="*/ 160 h 227"/>
                <a:gd name="T32" fmla="*/ 37 w 277"/>
                <a:gd name="T33" fmla="*/ 80 h 227"/>
                <a:gd name="T34" fmla="*/ 0 w 277"/>
                <a:gd name="T35" fmla="*/ 55 h 227"/>
                <a:gd name="T36" fmla="*/ 14 w 277"/>
                <a:gd name="T37"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7" h="227">
                  <a:moveTo>
                    <a:pt x="14" y="30"/>
                  </a:moveTo>
                  <a:lnTo>
                    <a:pt x="52" y="10"/>
                  </a:lnTo>
                  <a:lnTo>
                    <a:pt x="125" y="0"/>
                  </a:lnTo>
                  <a:lnTo>
                    <a:pt x="155" y="22"/>
                  </a:lnTo>
                  <a:lnTo>
                    <a:pt x="203" y="15"/>
                  </a:lnTo>
                  <a:lnTo>
                    <a:pt x="277" y="70"/>
                  </a:lnTo>
                  <a:lnTo>
                    <a:pt x="244" y="113"/>
                  </a:lnTo>
                  <a:lnTo>
                    <a:pt x="246" y="133"/>
                  </a:lnTo>
                  <a:lnTo>
                    <a:pt x="191" y="187"/>
                  </a:lnTo>
                  <a:lnTo>
                    <a:pt x="181" y="189"/>
                  </a:lnTo>
                  <a:lnTo>
                    <a:pt x="179" y="206"/>
                  </a:lnTo>
                  <a:lnTo>
                    <a:pt x="166" y="197"/>
                  </a:lnTo>
                  <a:lnTo>
                    <a:pt x="177" y="213"/>
                  </a:lnTo>
                  <a:lnTo>
                    <a:pt x="166" y="227"/>
                  </a:lnTo>
                  <a:lnTo>
                    <a:pt x="157" y="226"/>
                  </a:lnTo>
                  <a:lnTo>
                    <a:pt x="119" y="160"/>
                  </a:lnTo>
                  <a:lnTo>
                    <a:pt x="37" y="80"/>
                  </a:lnTo>
                  <a:lnTo>
                    <a:pt x="0" y="55"/>
                  </a:lnTo>
                  <a:lnTo>
                    <a:pt x="14" y="30"/>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5" name="Freeform 100"/>
            <p:cNvSpPr>
              <a:spLocks noEditPoints="1"/>
            </p:cNvSpPr>
            <p:nvPr/>
          </p:nvSpPr>
          <p:spPr bwMode="auto">
            <a:xfrm>
              <a:off x="8001000" y="5156201"/>
              <a:ext cx="454025" cy="374650"/>
            </a:xfrm>
            <a:custGeom>
              <a:avLst/>
              <a:gdLst>
                <a:gd name="T0" fmla="*/ 60 w 1059"/>
                <a:gd name="T1" fmla="*/ 102 h 785"/>
                <a:gd name="T2" fmla="*/ 209 w 1059"/>
                <a:gd name="T3" fmla="*/ 31 h 785"/>
                <a:gd name="T4" fmla="*/ 488 w 1059"/>
                <a:gd name="T5" fmla="*/ 3 h 785"/>
                <a:gd name="T6" fmla="*/ 591 w 1059"/>
                <a:gd name="T7" fmla="*/ 72 h 785"/>
                <a:gd name="T8" fmla="*/ 780 w 1059"/>
                <a:gd name="T9" fmla="*/ 51 h 785"/>
                <a:gd name="T10" fmla="*/ 1058 w 1059"/>
                <a:gd name="T11" fmla="*/ 246 h 785"/>
                <a:gd name="T12" fmla="*/ 934 w 1059"/>
                <a:gd name="T13" fmla="*/ 403 h 785"/>
                <a:gd name="T14" fmla="*/ 945 w 1059"/>
                <a:gd name="T15" fmla="*/ 454 h 785"/>
                <a:gd name="T16" fmla="*/ 735 w 1059"/>
                <a:gd name="T17" fmla="*/ 650 h 785"/>
                <a:gd name="T18" fmla="*/ 691 w 1059"/>
                <a:gd name="T19" fmla="*/ 660 h 785"/>
                <a:gd name="T20" fmla="*/ 695 w 1059"/>
                <a:gd name="T21" fmla="*/ 702 h 785"/>
                <a:gd name="T22" fmla="*/ 670 w 1059"/>
                <a:gd name="T23" fmla="*/ 713 h 785"/>
                <a:gd name="T24" fmla="*/ 645 w 1059"/>
                <a:gd name="T25" fmla="*/ 659 h 785"/>
                <a:gd name="T26" fmla="*/ 684 w 1059"/>
                <a:gd name="T27" fmla="*/ 733 h 785"/>
                <a:gd name="T28" fmla="*/ 630 w 1059"/>
                <a:gd name="T29" fmla="*/ 784 h 785"/>
                <a:gd name="T30" fmla="*/ 585 w 1059"/>
                <a:gd name="T31" fmla="*/ 773 h 785"/>
                <a:gd name="T32" fmla="*/ 446 w 1059"/>
                <a:gd name="T33" fmla="*/ 558 h 785"/>
                <a:gd name="T34" fmla="*/ 146 w 1059"/>
                <a:gd name="T35" fmla="*/ 293 h 785"/>
                <a:gd name="T36" fmla="*/ 5 w 1059"/>
                <a:gd name="T37" fmla="*/ 188 h 785"/>
                <a:gd name="T38" fmla="*/ 32 w 1059"/>
                <a:gd name="T39" fmla="*/ 205 h 785"/>
                <a:gd name="T40" fmla="*/ 162 w 1059"/>
                <a:gd name="T41" fmla="*/ 266 h 785"/>
                <a:gd name="T42" fmla="*/ 468 w 1059"/>
                <a:gd name="T43" fmla="*/ 534 h 785"/>
                <a:gd name="T44" fmla="*/ 612 w 1059"/>
                <a:gd name="T45" fmla="*/ 756 h 785"/>
                <a:gd name="T46" fmla="*/ 634 w 1059"/>
                <a:gd name="T47" fmla="*/ 753 h 785"/>
                <a:gd name="T48" fmla="*/ 660 w 1059"/>
                <a:gd name="T49" fmla="*/ 712 h 785"/>
                <a:gd name="T50" fmla="*/ 619 w 1059"/>
                <a:gd name="T51" fmla="*/ 678 h 785"/>
                <a:gd name="T52" fmla="*/ 641 w 1059"/>
                <a:gd name="T53" fmla="*/ 655 h 785"/>
                <a:gd name="T54" fmla="*/ 663 w 1059"/>
                <a:gd name="T55" fmla="*/ 697 h 785"/>
                <a:gd name="T56" fmla="*/ 686 w 1059"/>
                <a:gd name="T57" fmla="*/ 628 h 785"/>
                <a:gd name="T58" fmla="*/ 714 w 1059"/>
                <a:gd name="T59" fmla="*/ 626 h 785"/>
                <a:gd name="T60" fmla="*/ 914 w 1059"/>
                <a:gd name="T61" fmla="*/ 458 h 785"/>
                <a:gd name="T62" fmla="*/ 910 w 1059"/>
                <a:gd name="T63" fmla="*/ 382 h 785"/>
                <a:gd name="T64" fmla="*/ 1033 w 1059"/>
                <a:gd name="T65" fmla="*/ 262 h 785"/>
                <a:gd name="T66" fmla="*/ 773 w 1059"/>
                <a:gd name="T67" fmla="*/ 80 h 785"/>
                <a:gd name="T68" fmla="*/ 584 w 1059"/>
                <a:gd name="T69" fmla="*/ 101 h 785"/>
                <a:gd name="T70" fmla="*/ 481 w 1059"/>
                <a:gd name="T71" fmla="*/ 32 h 785"/>
                <a:gd name="T72" fmla="*/ 217 w 1059"/>
                <a:gd name="T73" fmla="*/ 62 h 785"/>
                <a:gd name="T74" fmla="*/ 81 w 1059"/>
                <a:gd name="T75" fmla="*/ 12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9" h="785">
                  <a:moveTo>
                    <a:pt x="54" y="108"/>
                  </a:moveTo>
                  <a:cubicBezTo>
                    <a:pt x="55" y="105"/>
                    <a:pt x="58" y="103"/>
                    <a:pt x="60" y="102"/>
                  </a:cubicBezTo>
                  <a:lnTo>
                    <a:pt x="204" y="33"/>
                  </a:lnTo>
                  <a:cubicBezTo>
                    <a:pt x="205" y="32"/>
                    <a:pt x="207" y="31"/>
                    <a:pt x="209" y="31"/>
                  </a:cubicBezTo>
                  <a:lnTo>
                    <a:pt x="478" y="1"/>
                  </a:lnTo>
                  <a:cubicBezTo>
                    <a:pt x="481" y="0"/>
                    <a:pt x="485" y="1"/>
                    <a:pt x="488" y="3"/>
                  </a:cubicBezTo>
                  <a:lnTo>
                    <a:pt x="601" y="74"/>
                  </a:lnTo>
                  <a:lnTo>
                    <a:pt x="591" y="72"/>
                  </a:lnTo>
                  <a:lnTo>
                    <a:pt x="769" y="49"/>
                  </a:lnTo>
                  <a:cubicBezTo>
                    <a:pt x="773" y="48"/>
                    <a:pt x="777" y="49"/>
                    <a:pt x="780" y="51"/>
                  </a:cubicBezTo>
                  <a:lnTo>
                    <a:pt x="1051" y="235"/>
                  </a:lnTo>
                  <a:cubicBezTo>
                    <a:pt x="1055" y="238"/>
                    <a:pt x="1058" y="242"/>
                    <a:pt x="1058" y="246"/>
                  </a:cubicBezTo>
                  <a:cubicBezTo>
                    <a:pt x="1059" y="251"/>
                    <a:pt x="1058" y="255"/>
                    <a:pt x="1055" y="259"/>
                  </a:cubicBezTo>
                  <a:lnTo>
                    <a:pt x="934" y="403"/>
                  </a:lnTo>
                  <a:lnTo>
                    <a:pt x="938" y="391"/>
                  </a:lnTo>
                  <a:lnTo>
                    <a:pt x="945" y="454"/>
                  </a:lnTo>
                  <a:cubicBezTo>
                    <a:pt x="946" y="459"/>
                    <a:pt x="944" y="464"/>
                    <a:pt x="940" y="468"/>
                  </a:cubicBezTo>
                  <a:lnTo>
                    <a:pt x="735" y="650"/>
                  </a:lnTo>
                  <a:cubicBezTo>
                    <a:pt x="733" y="652"/>
                    <a:pt x="730" y="653"/>
                    <a:pt x="727" y="654"/>
                  </a:cubicBezTo>
                  <a:lnTo>
                    <a:pt x="691" y="660"/>
                  </a:lnTo>
                  <a:lnTo>
                    <a:pt x="704" y="646"/>
                  </a:lnTo>
                  <a:lnTo>
                    <a:pt x="695" y="702"/>
                  </a:lnTo>
                  <a:cubicBezTo>
                    <a:pt x="694" y="707"/>
                    <a:pt x="691" y="712"/>
                    <a:pt x="686" y="714"/>
                  </a:cubicBezTo>
                  <a:cubicBezTo>
                    <a:pt x="681" y="716"/>
                    <a:pt x="675" y="716"/>
                    <a:pt x="670" y="713"/>
                  </a:cubicBezTo>
                  <a:lnTo>
                    <a:pt x="623" y="682"/>
                  </a:lnTo>
                  <a:lnTo>
                    <a:pt x="645" y="659"/>
                  </a:lnTo>
                  <a:lnTo>
                    <a:pt x="685" y="713"/>
                  </a:lnTo>
                  <a:cubicBezTo>
                    <a:pt x="689" y="719"/>
                    <a:pt x="689" y="727"/>
                    <a:pt x="684" y="733"/>
                  </a:cubicBezTo>
                  <a:lnTo>
                    <a:pt x="644" y="779"/>
                  </a:lnTo>
                  <a:cubicBezTo>
                    <a:pt x="641" y="783"/>
                    <a:pt x="636" y="785"/>
                    <a:pt x="630" y="784"/>
                  </a:cubicBezTo>
                  <a:lnTo>
                    <a:pt x="596" y="781"/>
                  </a:lnTo>
                  <a:cubicBezTo>
                    <a:pt x="592" y="780"/>
                    <a:pt x="587" y="777"/>
                    <a:pt x="585" y="773"/>
                  </a:cubicBezTo>
                  <a:lnTo>
                    <a:pt x="444" y="555"/>
                  </a:lnTo>
                  <a:lnTo>
                    <a:pt x="446" y="558"/>
                  </a:lnTo>
                  <a:lnTo>
                    <a:pt x="143" y="291"/>
                  </a:lnTo>
                  <a:lnTo>
                    <a:pt x="146" y="293"/>
                  </a:lnTo>
                  <a:lnTo>
                    <a:pt x="10" y="210"/>
                  </a:lnTo>
                  <a:cubicBezTo>
                    <a:pt x="3" y="206"/>
                    <a:pt x="0" y="196"/>
                    <a:pt x="5" y="188"/>
                  </a:cubicBezTo>
                  <a:lnTo>
                    <a:pt x="54" y="108"/>
                  </a:lnTo>
                  <a:close/>
                  <a:moveTo>
                    <a:pt x="32" y="205"/>
                  </a:moveTo>
                  <a:lnTo>
                    <a:pt x="27" y="183"/>
                  </a:lnTo>
                  <a:lnTo>
                    <a:pt x="162" y="266"/>
                  </a:lnTo>
                  <a:cubicBezTo>
                    <a:pt x="163" y="266"/>
                    <a:pt x="164" y="267"/>
                    <a:pt x="165" y="267"/>
                  </a:cubicBezTo>
                  <a:lnTo>
                    <a:pt x="468" y="534"/>
                  </a:lnTo>
                  <a:cubicBezTo>
                    <a:pt x="469" y="535"/>
                    <a:pt x="470" y="536"/>
                    <a:pt x="470" y="537"/>
                  </a:cubicBezTo>
                  <a:lnTo>
                    <a:pt x="612" y="756"/>
                  </a:lnTo>
                  <a:lnTo>
                    <a:pt x="600" y="749"/>
                  </a:lnTo>
                  <a:lnTo>
                    <a:pt x="634" y="753"/>
                  </a:lnTo>
                  <a:lnTo>
                    <a:pt x="620" y="758"/>
                  </a:lnTo>
                  <a:lnTo>
                    <a:pt x="660" y="712"/>
                  </a:lnTo>
                  <a:lnTo>
                    <a:pt x="659" y="732"/>
                  </a:lnTo>
                  <a:lnTo>
                    <a:pt x="619" y="678"/>
                  </a:lnTo>
                  <a:cubicBezTo>
                    <a:pt x="615" y="672"/>
                    <a:pt x="615" y="663"/>
                    <a:pt x="620" y="658"/>
                  </a:cubicBezTo>
                  <a:cubicBezTo>
                    <a:pt x="626" y="652"/>
                    <a:pt x="634" y="651"/>
                    <a:pt x="641" y="655"/>
                  </a:cubicBezTo>
                  <a:lnTo>
                    <a:pt x="688" y="686"/>
                  </a:lnTo>
                  <a:lnTo>
                    <a:pt x="663" y="697"/>
                  </a:lnTo>
                  <a:lnTo>
                    <a:pt x="673" y="641"/>
                  </a:lnTo>
                  <a:cubicBezTo>
                    <a:pt x="674" y="634"/>
                    <a:pt x="679" y="629"/>
                    <a:pt x="686" y="628"/>
                  </a:cubicBezTo>
                  <a:lnTo>
                    <a:pt x="722" y="622"/>
                  </a:lnTo>
                  <a:lnTo>
                    <a:pt x="714" y="626"/>
                  </a:lnTo>
                  <a:lnTo>
                    <a:pt x="919" y="444"/>
                  </a:lnTo>
                  <a:lnTo>
                    <a:pt x="914" y="458"/>
                  </a:lnTo>
                  <a:lnTo>
                    <a:pt x="906" y="394"/>
                  </a:lnTo>
                  <a:cubicBezTo>
                    <a:pt x="906" y="390"/>
                    <a:pt x="907" y="386"/>
                    <a:pt x="910" y="382"/>
                  </a:cubicBezTo>
                  <a:lnTo>
                    <a:pt x="1030" y="238"/>
                  </a:lnTo>
                  <a:lnTo>
                    <a:pt x="1033" y="262"/>
                  </a:lnTo>
                  <a:lnTo>
                    <a:pt x="762" y="78"/>
                  </a:lnTo>
                  <a:lnTo>
                    <a:pt x="773" y="80"/>
                  </a:lnTo>
                  <a:lnTo>
                    <a:pt x="595" y="103"/>
                  </a:lnTo>
                  <a:cubicBezTo>
                    <a:pt x="591" y="104"/>
                    <a:pt x="587" y="103"/>
                    <a:pt x="584" y="101"/>
                  </a:cubicBezTo>
                  <a:lnTo>
                    <a:pt x="471" y="30"/>
                  </a:lnTo>
                  <a:lnTo>
                    <a:pt x="481" y="32"/>
                  </a:lnTo>
                  <a:lnTo>
                    <a:pt x="212" y="63"/>
                  </a:lnTo>
                  <a:lnTo>
                    <a:pt x="217" y="62"/>
                  </a:lnTo>
                  <a:lnTo>
                    <a:pt x="74" y="131"/>
                  </a:lnTo>
                  <a:lnTo>
                    <a:pt x="81" y="125"/>
                  </a:lnTo>
                  <a:lnTo>
                    <a:pt x="32" y="20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6" name="Freeform 101"/>
            <p:cNvSpPr>
              <a:spLocks/>
            </p:cNvSpPr>
            <p:nvPr/>
          </p:nvSpPr>
          <p:spPr bwMode="auto">
            <a:xfrm>
              <a:off x="8132763" y="4300538"/>
              <a:ext cx="500063" cy="342900"/>
            </a:xfrm>
            <a:custGeom>
              <a:avLst/>
              <a:gdLst>
                <a:gd name="T0" fmla="*/ 26 w 315"/>
                <a:gd name="T1" fmla="*/ 216 h 216"/>
                <a:gd name="T2" fmla="*/ 78 w 315"/>
                <a:gd name="T3" fmla="*/ 207 h 216"/>
                <a:gd name="T4" fmla="*/ 267 w 315"/>
                <a:gd name="T5" fmla="*/ 168 h 216"/>
                <a:gd name="T6" fmla="*/ 276 w 315"/>
                <a:gd name="T7" fmla="*/ 159 h 216"/>
                <a:gd name="T8" fmla="*/ 285 w 315"/>
                <a:gd name="T9" fmla="*/ 159 h 216"/>
                <a:gd name="T10" fmla="*/ 297 w 315"/>
                <a:gd name="T11" fmla="*/ 149 h 216"/>
                <a:gd name="T12" fmla="*/ 315 w 315"/>
                <a:gd name="T13" fmla="*/ 125 h 216"/>
                <a:gd name="T14" fmla="*/ 285 w 315"/>
                <a:gd name="T15" fmla="*/ 97 h 216"/>
                <a:gd name="T16" fmla="*/ 284 w 315"/>
                <a:gd name="T17" fmla="*/ 73 h 216"/>
                <a:gd name="T18" fmla="*/ 297 w 315"/>
                <a:gd name="T19" fmla="*/ 39 h 216"/>
                <a:gd name="T20" fmla="*/ 277 w 315"/>
                <a:gd name="T21" fmla="*/ 27 h 216"/>
                <a:gd name="T22" fmla="*/ 254 w 315"/>
                <a:gd name="T23" fmla="*/ 0 h 216"/>
                <a:gd name="T24" fmla="*/ 44 w 315"/>
                <a:gd name="T25" fmla="*/ 44 h 216"/>
                <a:gd name="T26" fmla="*/ 34 w 315"/>
                <a:gd name="T27" fmla="*/ 27 h 216"/>
                <a:gd name="T28" fmla="*/ 0 w 315"/>
                <a:gd name="T29" fmla="*/ 54 h 216"/>
                <a:gd name="T30" fmla="*/ 26 w 315"/>
                <a:gd name="T31"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5" h="216">
                  <a:moveTo>
                    <a:pt x="26" y="216"/>
                  </a:moveTo>
                  <a:lnTo>
                    <a:pt x="78" y="207"/>
                  </a:lnTo>
                  <a:lnTo>
                    <a:pt x="267" y="168"/>
                  </a:lnTo>
                  <a:lnTo>
                    <a:pt x="276" y="159"/>
                  </a:lnTo>
                  <a:lnTo>
                    <a:pt x="285" y="159"/>
                  </a:lnTo>
                  <a:lnTo>
                    <a:pt x="297" y="149"/>
                  </a:lnTo>
                  <a:lnTo>
                    <a:pt x="315" y="125"/>
                  </a:lnTo>
                  <a:lnTo>
                    <a:pt x="285" y="97"/>
                  </a:lnTo>
                  <a:lnTo>
                    <a:pt x="284" y="73"/>
                  </a:lnTo>
                  <a:lnTo>
                    <a:pt x="297" y="39"/>
                  </a:lnTo>
                  <a:lnTo>
                    <a:pt x="277" y="27"/>
                  </a:lnTo>
                  <a:lnTo>
                    <a:pt x="254" y="0"/>
                  </a:lnTo>
                  <a:lnTo>
                    <a:pt x="44" y="44"/>
                  </a:lnTo>
                  <a:lnTo>
                    <a:pt x="34" y="27"/>
                  </a:lnTo>
                  <a:lnTo>
                    <a:pt x="0" y="54"/>
                  </a:lnTo>
                  <a:lnTo>
                    <a:pt x="26" y="216"/>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7" name="Freeform 102"/>
            <p:cNvSpPr>
              <a:spLocks noEditPoints="1"/>
            </p:cNvSpPr>
            <p:nvPr/>
          </p:nvSpPr>
          <p:spPr bwMode="auto">
            <a:xfrm>
              <a:off x="8126413" y="4292601"/>
              <a:ext cx="514350" cy="360363"/>
            </a:xfrm>
            <a:custGeom>
              <a:avLst/>
              <a:gdLst>
                <a:gd name="T0" fmla="*/ 127 w 1202"/>
                <a:gd name="T1" fmla="*/ 734 h 754"/>
                <a:gd name="T2" fmla="*/ 109 w 1202"/>
                <a:gd name="T3" fmla="*/ 721 h 754"/>
                <a:gd name="T4" fmla="*/ 302 w 1202"/>
                <a:gd name="T5" fmla="*/ 690 h 754"/>
                <a:gd name="T6" fmla="*/ 1002 w 1202"/>
                <a:gd name="T7" fmla="*/ 561 h 754"/>
                <a:gd name="T8" fmla="*/ 994 w 1202"/>
                <a:gd name="T9" fmla="*/ 565 h 754"/>
                <a:gd name="T10" fmla="*/ 1028 w 1202"/>
                <a:gd name="T11" fmla="*/ 533 h 754"/>
                <a:gd name="T12" fmla="*/ 1039 w 1202"/>
                <a:gd name="T13" fmla="*/ 529 h 754"/>
                <a:gd name="T14" fmla="*/ 1073 w 1202"/>
                <a:gd name="T15" fmla="*/ 529 h 754"/>
                <a:gd name="T16" fmla="*/ 1064 w 1202"/>
                <a:gd name="T17" fmla="*/ 531 h 754"/>
                <a:gd name="T18" fmla="*/ 1109 w 1202"/>
                <a:gd name="T19" fmla="*/ 501 h 754"/>
                <a:gd name="T20" fmla="*/ 1106 w 1202"/>
                <a:gd name="T21" fmla="*/ 504 h 754"/>
                <a:gd name="T22" fmla="*/ 1172 w 1202"/>
                <a:gd name="T23" fmla="*/ 421 h 754"/>
                <a:gd name="T24" fmla="*/ 1174 w 1202"/>
                <a:gd name="T25" fmla="*/ 443 h 754"/>
                <a:gd name="T26" fmla="*/ 1063 w 1202"/>
                <a:gd name="T27" fmla="*/ 354 h 754"/>
                <a:gd name="T28" fmla="*/ 1057 w 1202"/>
                <a:gd name="T29" fmla="*/ 342 h 754"/>
                <a:gd name="T30" fmla="*/ 1051 w 1202"/>
                <a:gd name="T31" fmla="*/ 259 h 754"/>
                <a:gd name="T32" fmla="*/ 1053 w 1202"/>
                <a:gd name="T33" fmla="*/ 251 h 754"/>
                <a:gd name="T34" fmla="*/ 1104 w 1202"/>
                <a:gd name="T35" fmla="*/ 139 h 754"/>
                <a:gd name="T36" fmla="*/ 1111 w 1202"/>
                <a:gd name="T37" fmla="*/ 160 h 754"/>
                <a:gd name="T38" fmla="*/ 1037 w 1202"/>
                <a:gd name="T39" fmla="*/ 122 h 754"/>
                <a:gd name="T40" fmla="*/ 1033 w 1202"/>
                <a:gd name="T41" fmla="*/ 119 h 754"/>
                <a:gd name="T42" fmla="*/ 948 w 1202"/>
                <a:gd name="T43" fmla="*/ 27 h 754"/>
                <a:gd name="T44" fmla="*/ 962 w 1202"/>
                <a:gd name="T45" fmla="*/ 32 h 754"/>
                <a:gd name="T46" fmla="*/ 184 w 1202"/>
                <a:gd name="T47" fmla="*/ 178 h 754"/>
                <a:gd name="T48" fmla="*/ 168 w 1202"/>
                <a:gd name="T49" fmla="*/ 172 h 754"/>
                <a:gd name="T50" fmla="*/ 128 w 1202"/>
                <a:gd name="T51" fmla="*/ 117 h 754"/>
                <a:gd name="T52" fmla="*/ 151 w 1202"/>
                <a:gd name="T53" fmla="*/ 121 h 754"/>
                <a:gd name="T54" fmla="*/ 26 w 1202"/>
                <a:gd name="T55" fmla="*/ 210 h 754"/>
                <a:gd name="T56" fmla="*/ 32 w 1202"/>
                <a:gd name="T57" fmla="*/ 194 h 754"/>
                <a:gd name="T58" fmla="*/ 127 w 1202"/>
                <a:gd name="T59" fmla="*/ 734 h 754"/>
                <a:gd name="T60" fmla="*/ 1 w 1202"/>
                <a:gd name="T61" fmla="*/ 200 h 754"/>
                <a:gd name="T62" fmla="*/ 7 w 1202"/>
                <a:gd name="T63" fmla="*/ 184 h 754"/>
                <a:gd name="T64" fmla="*/ 132 w 1202"/>
                <a:gd name="T65" fmla="*/ 95 h 754"/>
                <a:gd name="T66" fmla="*/ 154 w 1202"/>
                <a:gd name="T67" fmla="*/ 98 h 754"/>
                <a:gd name="T68" fmla="*/ 194 w 1202"/>
                <a:gd name="T69" fmla="*/ 153 h 754"/>
                <a:gd name="T70" fmla="*/ 178 w 1202"/>
                <a:gd name="T71" fmla="*/ 147 h 754"/>
                <a:gd name="T72" fmla="*/ 956 w 1202"/>
                <a:gd name="T73" fmla="*/ 1 h 754"/>
                <a:gd name="T74" fmla="*/ 971 w 1202"/>
                <a:gd name="T75" fmla="*/ 6 h 754"/>
                <a:gd name="T76" fmla="*/ 1056 w 1202"/>
                <a:gd name="T77" fmla="*/ 97 h 754"/>
                <a:gd name="T78" fmla="*/ 1052 w 1202"/>
                <a:gd name="T79" fmla="*/ 93 h 754"/>
                <a:gd name="T80" fmla="*/ 1126 w 1202"/>
                <a:gd name="T81" fmla="*/ 131 h 754"/>
                <a:gd name="T82" fmla="*/ 1133 w 1202"/>
                <a:gd name="T83" fmla="*/ 152 h 754"/>
                <a:gd name="T84" fmla="*/ 1082 w 1202"/>
                <a:gd name="T85" fmla="*/ 264 h 754"/>
                <a:gd name="T86" fmla="*/ 1083 w 1202"/>
                <a:gd name="T87" fmla="*/ 257 h 754"/>
                <a:gd name="T88" fmla="*/ 1089 w 1202"/>
                <a:gd name="T89" fmla="*/ 340 h 754"/>
                <a:gd name="T90" fmla="*/ 1083 w 1202"/>
                <a:gd name="T91" fmla="*/ 329 h 754"/>
                <a:gd name="T92" fmla="*/ 1194 w 1202"/>
                <a:gd name="T93" fmla="*/ 418 h 754"/>
                <a:gd name="T94" fmla="*/ 1197 w 1202"/>
                <a:gd name="T95" fmla="*/ 441 h 754"/>
                <a:gd name="T96" fmla="*/ 1131 w 1202"/>
                <a:gd name="T97" fmla="*/ 524 h 754"/>
                <a:gd name="T98" fmla="*/ 1127 w 1202"/>
                <a:gd name="T99" fmla="*/ 527 h 754"/>
                <a:gd name="T100" fmla="*/ 1082 w 1202"/>
                <a:gd name="T101" fmla="*/ 558 h 754"/>
                <a:gd name="T102" fmla="*/ 1073 w 1202"/>
                <a:gd name="T103" fmla="*/ 561 h 754"/>
                <a:gd name="T104" fmla="*/ 1039 w 1202"/>
                <a:gd name="T105" fmla="*/ 561 h 754"/>
                <a:gd name="T106" fmla="*/ 1050 w 1202"/>
                <a:gd name="T107" fmla="*/ 556 h 754"/>
                <a:gd name="T108" fmla="*/ 1016 w 1202"/>
                <a:gd name="T109" fmla="*/ 589 h 754"/>
                <a:gd name="T110" fmla="*/ 1008 w 1202"/>
                <a:gd name="T111" fmla="*/ 593 h 754"/>
                <a:gd name="T112" fmla="*/ 307 w 1202"/>
                <a:gd name="T113" fmla="*/ 722 h 754"/>
                <a:gd name="T114" fmla="*/ 114 w 1202"/>
                <a:gd name="T115" fmla="*/ 752 h 754"/>
                <a:gd name="T116" fmla="*/ 95 w 1202"/>
                <a:gd name="T117" fmla="*/ 739 h 754"/>
                <a:gd name="T118" fmla="*/ 1 w 1202"/>
                <a:gd name="T119" fmla="*/ 20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2" h="754">
                  <a:moveTo>
                    <a:pt x="127" y="734"/>
                  </a:moveTo>
                  <a:lnTo>
                    <a:pt x="109" y="721"/>
                  </a:lnTo>
                  <a:lnTo>
                    <a:pt x="302" y="690"/>
                  </a:lnTo>
                  <a:lnTo>
                    <a:pt x="1002" y="561"/>
                  </a:lnTo>
                  <a:lnTo>
                    <a:pt x="994" y="565"/>
                  </a:lnTo>
                  <a:lnTo>
                    <a:pt x="1028" y="533"/>
                  </a:lnTo>
                  <a:cubicBezTo>
                    <a:pt x="1031" y="530"/>
                    <a:pt x="1035" y="529"/>
                    <a:pt x="1039" y="529"/>
                  </a:cubicBezTo>
                  <a:lnTo>
                    <a:pt x="1073" y="529"/>
                  </a:lnTo>
                  <a:lnTo>
                    <a:pt x="1064" y="531"/>
                  </a:lnTo>
                  <a:lnTo>
                    <a:pt x="1109" y="501"/>
                  </a:lnTo>
                  <a:lnTo>
                    <a:pt x="1106" y="504"/>
                  </a:lnTo>
                  <a:lnTo>
                    <a:pt x="1172" y="421"/>
                  </a:lnTo>
                  <a:lnTo>
                    <a:pt x="1174" y="443"/>
                  </a:lnTo>
                  <a:lnTo>
                    <a:pt x="1063" y="354"/>
                  </a:lnTo>
                  <a:cubicBezTo>
                    <a:pt x="1059" y="351"/>
                    <a:pt x="1057" y="347"/>
                    <a:pt x="1057" y="342"/>
                  </a:cubicBezTo>
                  <a:lnTo>
                    <a:pt x="1051" y="259"/>
                  </a:lnTo>
                  <a:cubicBezTo>
                    <a:pt x="1051" y="256"/>
                    <a:pt x="1051" y="254"/>
                    <a:pt x="1053" y="251"/>
                  </a:cubicBezTo>
                  <a:lnTo>
                    <a:pt x="1104" y="139"/>
                  </a:lnTo>
                  <a:lnTo>
                    <a:pt x="1111" y="160"/>
                  </a:lnTo>
                  <a:lnTo>
                    <a:pt x="1037" y="122"/>
                  </a:lnTo>
                  <a:cubicBezTo>
                    <a:pt x="1035" y="121"/>
                    <a:pt x="1034" y="120"/>
                    <a:pt x="1033" y="119"/>
                  </a:cubicBezTo>
                  <a:lnTo>
                    <a:pt x="948" y="27"/>
                  </a:lnTo>
                  <a:lnTo>
                    <a:pt x="962" y="32"/>
                  </a:lnTo>
                  <a:lnTo>
                    <a:pt x="184" y="178"/>
                  </a:lnTo>
                  <a:cubicBezTo>
                    <a:pt x="178" y="180"/>
                    <a:pt x="172" y="177"/>
                    <a:pt x="168" y="172"/>
                  </a:cubicBezTo>
                  <a:lnTo>
                    <a:pt x="128" y="117"/>
                  </a:lnTo>
                  <a:lnTo>
                    <a:pt x="151" y="121"/>
                  </a:lnTo>
                  <a:lnTo>
                    <a:pt x="26" y="210"/>
                  </a:lnTo>
                  <a:lnTo>
                    <a:pt x="32" y="194"/>
                  </a:lnTo>
                  <a:lnTo>
                    <a:pt x="127" y="734"/>
                  </a:lnTo>
                  <a:close/>
                  <a:moveTo>
                    <a:pt x="1" y="200"/>
                  </a:moveTo>
                  <a:cubicBezTo>
                    <a:pt x="0" y="194"/>
                    <a:pt x="2" y="188"/>
                    <a:pt x="7" y="184"/>
                  </a:cubicBezTo>
                  <a:lnTo>
                    <a:pt x="132" y="95"/>
                  </a:lnTo>
                  <a:cubicBezTo>
                    <a:pt x="139" y="90"/>
                    <a:pt x="149" y="91"/>
                    <a:pt x="154" y="98"/>
                  </a:cubicBezTo>
                  <a:lnTo>
                    <a:pt x="194" y="153"/>
                  </a:lnTo>
                  <a:lnTo>
                    <a:pt x="178" y="147"/>
                  </a:lnTo>
                  <a:lnTo>
                    <a:pt x="956" y="1"/>
                  </a:lnTo>
                  <a:cubicBezTo>
                    <a:pt x="962" y="0"/>
                    <a:pt x="967" y="2"/>
                    <a:pt x="971" y="6"/>
                  </a:cubicBezTo>
                  <a:lnTo>
                    <a:pt x="1056" y="97"/>
                  </a:lnTo>
                  <a:lnTo>
                    <a:pt x="1052" y="93"/>
                  </a:lnTo>
                  <a:lnTo>
                    <a:pt x="1126" y="131"/>
                  </a:lnTo>
                  <a:cubicBezTo>
                    <a:pt x="1133" y="135"/>
                    <a:pt x="1136" y="145"/>
                    <a:pt x="1133" y="152"/>
                  </a:cubicBezTo>
                  <a:lnTo>
                    <a:pt x="1082" y="264"/>
                  </a:lnTo>
                  <a:lnTo>
                    <a:pt x="1083" y="257"/>
                  </a:lnTo>
                  <a:lnTo>
                    <a:pt x="1089" y="340"/>
                  </a:lnTo>
                  <a:lnTo>
                    <a:pt x="1083" y="329"/>
                  </a:lnTo>
                  <a:lnTo>
                    <a:pt x="1194" y="418"/>
                  </a:lnTo>
                  <a:cubicBezTo>
                    <a:pt x="1201" y="424"/>
                    <a:pt x="1202" y="434"/>
                    <a:pt x="1197" y="441"/>
                  </a:cubicBezTo>
                  <a:lnTo>
                    <a:pt x="1131" y="524"/>
                  </a:lnTo>
                  <a:cubicBezTo>
                    <a:pt x="1130" y="525"/>
                    <a:pt x="1128" y="527"/>
                    <a:pt x="1127" y="527"/>
                  </a:cubicBezTo>
                  <a:lnTo>
                    <a:pt x="1082" y="558"/>
                  </a:lnTo>
                  <a:cubicBezTo>
                    <a:pt x="1079" y="560"/>
                    <a:pt x="1076" y="561"/>
                    <a:pt x="1073" y="561"/>
                  </a:cubicBezTo>
                  <a:lnTo>
                    <a:pt x="1039" y="561"/>
                  </a:lnTo>
                  <a:lnTo>
                    <a:pt x="1050" y="556"/>
                  </a:lnTo>
                  <a:lnTo>
                    <a:pt x="1016" y="589"/>
                  </a:lnTo>
                  <a:cubicBezTo>
                    <a:pt x="1013" y="591"/>
                    <a:pt x="1011" y="592"/>
                    <a:pt x="1008" y="593"/>
                  </a:cubicBezTo>
                  <a:lnTo>
                    <a:pt x="307" y="722"/>
                  </a:lnTo>
                  <a:lnTo>
                    <a:pt x="114" y="752"/>
                  </a:lnTo>
                  <a:cubicBezTo>
                    <a:pt x="105" y="754"/>
                    <a:pt x="97" y="748"/>
                    <a:pt x="95" y="739"/>
                  </a:cubicBezTo>
                  <a:lnTo>
                    <a:pt x="1" y="200"/>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8" name="Freeform 103"/>
            <p:cNvSpPr>
              <a:spLocks/>
            </p:cNvSpPr>
            <p:nvPr/>
          </p:nvSpPr>
          <p:spPr bwMode="auto">
            <a:xfrm>
              <a:off x="8674100" y="4338638"/>
              <a:ext cx="165100" cy="98425"/>
            </a:xfrm>
            <a:custGeom>
              <a:avLst/>
              <a:gdLst>
                <a:gd name="T0" fmla="*/ 8 w 104"/>
                <a:gd name="T1" fmla="*/ 62 h 62"/>
                <a:gd name="T2" fmla="*/ 44 w 104"/>
                <a:gd name="T3" fmla="*/ 41 h 62"/>
                <a:gd name="T4" fmla="*/ 70 w 104"/>
                <a:gd name="T5" fmla="*/ 29 h 62"/>
                <a:gd name="T6" fmla="*/ 44 w 104"/>
                <a:gd name="T7" fmla="*/ 49 h 62"/>
                <a:gd name="T8" fmla="*/ 46 w 104"/>
                <a:gd name="T9" fmla="*/ 49 h 62"/>
                <a:gd name="T10" fmla="*/ 85 w 104"/>
                <a:gd name="T11" fmla="*/ 21 h 62"/>
                <a:gd name="T12" fmla="*/ 104 w 104"/>
                <a:gd name="T13" fmla="*/ 3 h 62"/>
                <a:gd name="T14" fmla="*/ 102 w 104"/>
                <a:gd name="T15" fmla="*/ 0 h 62"/>
                <a:gd name="T16" fmla="*/ 85 w 104"/>
                <a:gd name="T17" fmla="*/ 10 h 62"/>
                <a:gd name="T18" fmla="*/ 82 w 104"/>
                <a:gd name="T19" fmla="*/ 10 h 62"/>
                <a:gd name="T20" fmla="*/ 74 w 104"/>
                <a:gd name="T21" fmla="*/ 21 h 62"/>
                <a:gd name="T22" fmla="*/ 68 w 104"/>
                <a:gd name="T23" fmla="*/ 21 h 62"/>
                <a:gd name="T24" fmla="*/ 81 w 104"/>
                <a:gd name="T25" fmla="*/ 0 h 62"/>
                <a:gd name="T26" fmla="*/ 67 w 104"/>
                <a:gd name="T27" fmla="*/ 17 h 62"/>
                <a:gd name="T28" fmla="*/ 22 w 104"/>
                <a:gd name="T29" fmla="*/ 33 h 62"/>
                <a:gd name="T30" fmla="*/ 12 w 104"/>
                <a:gd name="T31" fmla="*/ 44 h 62"/>
                <a:gd name="T32" fmla="*/ 6 w 104"/>
                <a:gd name="T33" fmla="*/ 47 h 62"/>
                <a:gd name="T34" fmla="*/ 0 w 104"/>
                <a:gd name="T35" fmla="*/ 56 h 62"/>
                <a:gd name="T36" fmla="*/ 8 w 104"/>
                <a:gd name="T3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62">
                  <a:moveTo>
                    <a:pt x="8" y="62"/>
                  </a:moveTo>
                  <a:lnTo>
                    <a:pt x="44" y="41"/>
                  </a:lnTo>
                  <a:lnTo>
                    <a:pt x="70" y="29"/>
                  </a:lnTo>
                  <a:lnTo>
                    <a:pt x="44" y="49"/>
                  </a:lnTo>
                  <a:lnTo>
                    <a:pt x="46" y="49"/>
                  </a:lnTo>
                  <a:lnTo>
                    <a:pt x="85" y="21"/>
                  </a:lnTo>
                  <a:lnTo>
                    <a:pt x="104" y="3"/>
                  </a:lnTo>
                  <a:lnTo>
                    <a:pt x="102" y="0"/>
                  </a:lnTo>
                  <a:lnTo>
                    <a:pt x="85" y="10"/>
                  </a:lnTo>
                  <a:lnTo>
                    <a:pt x="82" y="10"/>
                  </a:lnTo>
                  <a:lnTo>
                    <a:pt x="74" y="21"/>
                  </a:lnTo>
                  <a:lnTo>
                    <a:pt x="68" y="21"/>
                  </a:lnTo>
                  <a:lnTo>
                    <a:pt x="81" y="0"/>
                  </a:lnTo>
                  <a:lnTo>
                    <a:pt x="67" y="17"/>
                  </a:lnTo>
                  <a:lnTo>
                    <a:pt x="22" y="33"/>
                  </a:lnTo>
                  <a:lnTo>
                    <a:pt x="12" y="44"/>
                  </a:lnTo>
                  <a:lnTo>
                    <a:pt x="6" y="47"/>
                  </a:lnTo>
                  <a:lnTo>
                    <a:pt x="0" y="56"/>
                  </a:lnTo>
                  <a:lnTo>
                    <a:pt x="8" y="6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9" name="Freeform 104"/>
            <p:cNvSpPr>
              <a:spLocks noEditPoints="1"/>
            </p:cNvSpPr>
            <p:nvPr/>
          </p:nvSpPr>
          <p:spPr bwMode="auto">
            <a:xfrm>
              <a:off x="8666163" y="4330701"/>
              <a:ext cx="179388" cy="114300"/>
            </a:xfrm>
            <a:custGeom>
              <a:avLst/>
              <a:gdLst>
                <a:gd name="T0" fmla="*/ 40 w 420"/>
                <a:gd name="T1" fmla="*/ 211 h 242"/>
                <a:gd name="T2" fmla="*/ 269 w 420"/>
                <a:gd name="T3" fmla="*/ 98 h 242"/>
                <a:gd name="T4" fmla="*/ 285 w 420"/>
                <a:gd name="T5" fmla="*/ 126 h 242"/>
                <a:gd name="T6" fmla="*/ 182 w 420"/>
                <a:gd name="T7" fmla="*/ 164 h 242"/>
                <a:gd name="T8" fmla="*/ 179 w 420"/>
                <a:gd name="T9" fmla="*/ 166 h 242"/>
                <a:gd name="T10" fmla="*/ 392 w 420"/>
                <a:gd name="T11" fmla="*/ 17 h 242"/>
                <a:gd name="T12" fmla="*/ 382 w 420"/>
                <a:gd name="T13" fmla="*/ 25 h 242"/>
                <a:gd name="T14" fmla="*/ 340 w 420"/>
                <a:gd name="T15" fmla="*/ 66 h 242"/>
                <a:gd name="T16" fmla="*/ 319 w 420"/>
                <a:gd name="T17" fmla="*/ 66 h 242"/>
                <a:gd name="T18" fmla="*/ 306 w 420"/>
                <a:gd name="T19" fmla="*/ 98 h 242"/>
                <a:gd name="T20" fmla="*/ 272 w 420"/>
                <a:gd name="T21" fmla="*/ 104 h 242"/>
                <a:gd name="T22" fmla="*/ 259 w 420"/>
                <a:gd name="T23" fmla="*/ 79 h 242"/>
                <a:gd name="T24" fmla="*/ 331 w 420"/>
                <a:gd name="T25" fmla="*/ 28 h 242"/>
                <a:gd name="T26" fmla="*/ 273 w 420"/>
                <a:gd name="T27" fmla="*/ 90 h 242"/>
                <a:gd name="T28" fmla="*/ 110 w 420"/>
                <a:gd name="T29" fmla="*/ 137 h 242"/>
                <a:gd name="T30" fmla="*/ 69 w 420"/>
                <a:gd name="T31" fmla="*/ 179 h 242"/>
                <a:gd name="T32" fmla="*/ 53 w 420"/>
                <a:gd name="T33" fmla="*/ 183 h 242"/>
                <a:gd name="T34" fmla="*/ 28 w 420"/>
                <a:gd name="T35" fmla="*/ 191 h 242"/>
                <a:gd name="T36" fmla="*/ 9 w 420"/>
                <a:gd name="T37" fmla="*/ 217 h 242"/>
                <a:gd name="T38" fmla="*/ 27 w 420"/>
                <a:gd name="T39" fmla="*/ 165 h 242"/>
                <a:gd name="T40" fmla="*/ 57 w 420"/>
                <a:gd name="T41" fmla="*/ 150 h 242"/>
                <a:gd name="T42" fmla="*/ 87 w 420"/>
                <a:gd name="T43" fmla="*/ 115 h 242"/>
                <a:gd name="T44" fmla="*/ 263 w 420"/>
                <a:gd name="T45" fmla="*/ 59 h 242"/>
                <a:gd name="T46" fmla="*/ 307 w 420"/>
                <a:gd name="T47" fmla="*/ 7 h 242"/>
                <a:gd name="T48" fmla="*/ 332 w 420"/>
                <a:gd name="T49" fmla="*/ 26 h 242"/>
                <a:gd name="T50" fmla="*/ 272 w 420"/>
                <a:gd name="T51" fmla="*/ 72 h 242"/>
                <a:gd name="T52" fmla="*/ 281 w 420"/>
                <a:gd name="T53" fmla="*/ 78 h 242"/>
                <a:gd name="T54" fmla="*/ 326 w 420"/>
                <a:gd name="T55" fmla="*/ 34 h 242"/>
                <a:gd name="T56" fmla="*/ 325 w 420"/>
                <a:gd name="T57" fmla="*/ 38 h 242"/>
                <a:gd name="T58" fmla="*/ 401 w 420"/>
                <a:gd name="T59" fmla="*/ 2 h 242"/>
                <a:gd name="T60" fmla="*/ 417 w 420"/>
                <a:gd name="T61" fmla="*/ 22 h 242"/>
                <a:gd name="T62" fmla="*/ 341 w 420"/>
                <a:gd name="T63" fmla="*/ 102 h 242"/>
                <a:gd name="T64" fmla="*/ 188 w 420"/>
                <a:gd name="T65" fmla="*/ 196 h 242"/>
                <a:gd name="T66" fmla="*/ 167 w 420"/>
                <a:gd name="T67" fmla="*/ 185 h 242"/>
                <a:gd name="T68" fmla="*/ 266 w 420"/>
                <a:gd name="T69" fmla="*/ 100 h 242"/>
                <a:gd name="T70" fmla="*/ 190 w 420"/>
                <a:gd name="T71" fmla="*/ 169 h 242"/>
                <a:gd name="T72" fmla="*/ 38 w 420"/>
                <a:gd name="T73" fmla="*/ 2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0" h="242">
                  <a:moveTo>
                    <a:pt x="57" y="212"/>
                  </a:moveTo>
                  <a:lnTo>
                    <a:pt x="40" y="211"/>
                  </a:lnTo>
                  <a:lnTo>
                    <a:pt x="175" y="141"/>
                  </a:lnTo>
                  <a:lnTo>
                    <a:pt x="269" y="98"/>
                  </a:lnTo>
                  <a:cubicBezTo>
                    <a:pt x="277" y="95"/>
                    <a:pt x="286" y="98"/>
                    <a:pt x="290" y="105"/>
                  </a:cubicBezTo>
                  <a:cubicBezTo>
                    <a:pt x="294" y="112"/>
                    <a:pt x="292" y="121"/>
                    <a:pt x="285" y="126"/>
                  </a:cubicBezTo>
                  <a:lnTo>
                    <a:pt x="191" y="193"/>
                  </a:lnTo>
                  <a:lnTo>
                    <a:pt x="182" y="164"/>
                  </a:lnTo>
                  <a:lnTo>
                    <a:pt x="188" y="164"/>
                  </a:lnTo>
                  <a:lnTo>
                    <a:pt x="179" y="166"/>
                  </a:lnTo>
                  <a:lnTo>
                    <a:pt x="324" y="75"/>
                  </a:lnTo>
                  <a:lnTo>
                    <a:pt x="392" y="17"/>
                  </a:lnTo>
                  <a:lnTo>
                    <a:pt x="388" y="36"/>
                  </a:lnTo>
                  <a:lnTo>
                    <a:pt x="382" y="25"/>
                  </a:lnTo>
                  <a:lnTo>
                    <a:pt x="404" y="32"/>
                  </a:lnTo>
                  <a:lnTo>
                    <a:pt x="340" y="66"/>
                  </a:lnTo>
                  <a:cubicBezTo>
                    <a:pt x="337" y="68"/>
                    <a:pt x="333" y="68"/>
                    <a:pt x="329" y="68"/>
                  </a:cubicBezTo>
                  <a:lnTo>
                    <a:pt x="319" y="66"/>
                  </a:lnTo>
                  <a:lnTo>
                    <a:pt x="335" y="60"/>
                  </a:lnTo>
                  <a:lnTo>
                    <a:pt x="306" y="98"/>
                  </a:lnTo>
                  <a:cubicBezTo>
                    <a:pt x="303" y="102"/>
                    <a:pt x="298" y="104"/>
                    <a:pt x="293" y="104"/>
                  </a:cubicBezTo>
                  <a:lnTo>
                    <a:pt x="272" y="104"/>
                  </a:lnTo>
                  <a:cubicBezTo>
                    <a:pt x="266" y="104"/>
                    <a:pt x="261" y="101"/>
                    <a:pt x="258" y="96"/>
                  </a:cubicBezTo>
                  <a:cubicBezTo>
                    <a:pt x="255" y="90"/>
                    <a:pt x="255" y="84"/>
                    <a:pt x="259" y="79"/>
                  </a:cubicBezTo>
                  <a:lnTo>
                    <a:pt x="305" y="9"/>
                  </a:lnTo>
                  <a:lnTo>
                    <a:pt x="331" y="28"/>
                  </a:lnTo>
                  <a:lnTo>
                    <a:pt x="280" y="85"/>
                  </a:lnTo>
                  <a:cubicBezTo>
                    <a:pt x="278" y="88"/>
                    <a:pt x="275" y="89"/>
                    <a:pt x="273" y="90"/>
                  </a:cubicBezTo>
                  <a:lnTo>
                    <a:pt x="103" y="142"/>
                  </a:lnTo>
                  <a:lnTo>
                    <a:pt x="110" y="137"/>
                  </a:lnTo>
                  <a:lnTo>
                    <a:pt x="75" y="175"/>
                  </a:lnTo>
                  <a:cubicBezTo>
                    <a:pt x="73" y="177"/>
                    <a:pt x="72" y="178"/>
                    <a:pt x="69" y="179"/>
                  </a:cubicBezTo>
                  <a:lnTo>
                    <a:pt x="46" y="189"/>
                  </a:lnTo>
                  <a:lnTo>
                    <a:pt x="53" y="183"/>
                  </a:lnTo>
                  <a:lnTo>
                    <a:pt x="32" y="214"/>
                  </a:lnTo>
                  <a:lnTo>
                    <a:pt x="28" y="191"/>
                  </a:lnTo>
                  <a:lnTo>
                    <a:pt x="57" y="212"/>
                  </a:lnTo>
                  <a:close/>
                  <a:moveTo>
                    <a:pt x="9" y="217"/>
                  </a:moveTo>
                  <a:cubicBezTo>
                    <a:pt x="2" y="212"/>
                    <a:pt x="0" y="202"/>
                    <a:pt x="5" y="195"/>
                  </a:cubicBezTo>
                  <a:lnTo>
                    <a:pt x="27" y="165"/>
                  </a:lnTo>
                  <a:cubicBezTo>
                    <a:pt x="29" y="162"/>
                    <a:pt x="31" y="160"/>
                    <a:pt x="34" y="159"/>
                  </a:cubicBezTo>
                  <a:lnTo>
                    <a:pt x="57" y="150"/>
                  </a:lnTo>
                  <a:lnTo>
                    <a:pt x="52" y="154"/>
                  </a:lnTo>
                  <a:lnTo>
                    <a:pt x="87" y="115"/>
                  </a:lnTo>
                  <a:cubicBezTo>
                    <a:pt x="89" y="113"/>
                    <a:pt x="91" y="112"/>
                    <a:pt x="94" y="111"/>
                  </a:cubicBezTo>
                  <a:lnTo>
                    <a:pt x="263" y="59"/>
                  </a:lnTo>
                  <a:lnTo>
                    <a:pt x="256" y="64"/>
                  </a:lnTo>
                  <a:lnTo>
                    <a:pt x="307" y="7"/>
                  </a:lnTo>
                  <a:cubicBezTo>
                    <a:pt x="312" y="1"/>
                    <a:pt x="322" y="0"/>
                    <a:pt x="328" y="5"/>
                  </a:cubicBezTo>
                  <a:cubicBezTo>
                    <a:pt x="335" y="10"/>
                    <a:pt x="337" y="19"/>
                    <a:pt x="332" y="26"/>
                  </a:cubicBezTo>
                  <a:lnTo>
                    <a:pt x="285" y="97"/>
                  </a:lnTo>
                  <a:lnTo>
                    <a:pt x="272" y="72"/>
                  </a:lnTo>
                  <a:lnTo>
                    <a:pt x="293" y="72"/>
                  </a:lnTo>
                  <a:lnTo>
                    <a:pt x="281" y="78"/>
                  </a:lnTo>
                  <a:lnTo>
                    <a:pt x="310" y="40"/>
                  </a:lnTo>
                  <a:cubicBezTo>
                    <a:pt x="314" y="35"/>
                    <a:pt x="320" y="33"/>
                    <a:pt x="326" y="34"/>
                  </a:cubicBezTo>
                  <a:lnTo>
                    <a:pt x="335" y="36"/>
                  </a:lnTo>
                  <a:lnTo>
                    <a:pt x="325" y="38"/>
                  </a:lnTo>
                  <a:lnTo>
                    <a:pt x="389" y="3"/>
                  </a:lnTo>
                  <a:cubicBezTo>
                    <a:pt x="393" y="1"/>
                    <a:pt x="397" y="1"/>
                    <a:pt x="401" y="2"/>
                  </a:cubicBezTo>
                  <a:cubicBezTo>
                    <a:pt x="406" y="3"/>
                    <a:pt x="409" y="6"/>
                    <a:pt x="411" y="10"/>
                  </a:cubicBezTo>
                  <a:lnTo>
                    <a:pt x="417" y="22"/>
                  </a:lnTo>
                  <a:cubicBezTo>
                    <a:pt x="420" y="28"/>
                    <a:pt x="418" y="36"/>
                    <a:pt x="413" y="41"/>
                  </a:cubicBezTo>
                  <a:lnTo>
                    <a:pt x="341" y="102"/>
                  </a:lnTo>
                  <a:lnTo>
                    <a:pt x="197" y="193"/>
                  </a:lnTo>
                  <a:cubicBezTo>
                    <a:pt x="194" y="195"/>
                    <a:pt x="191" y="196"/>
                    <a:pt x="188" y="196"/>
                  </a:cubicBezTo>
                  <a:lnTo>
                    <a:pt x="182" y="196"/>
                  </a:lnTo>
                  <a:cubicBezTo>
                    <a:pt x="175" y="196"/>
                    <a:pt x="169" y="191"/>
                    <a:pt x="167" y="185"/>
                  </a:cubicBezTo>
                  <a:cubicBezTo>
                    <a:pt x="165" y="178"/>
                    <a:pt x="167" y="171"/>
                    <a:pt x="173" y="167"/>
                  </a:cubicBezTo>
                  <a:lnTo>
                    <a:pt x="266" y="100"/>
                  </a:lnTo>
                  <a:lnTo>
                    <a:pt x="282" y="127"/>
                  </a:lnTo>
                  <a:lnTo>
                    <a:pt x="190" y="169"/>
                  </a:lnTo>
                  <a:lnTo>
                    <a:pt x="55" y="240"/>
                  </a:lnTo>
                  <a:cubicBezTo>
                    <a:pt x="50" y="242"/>
                    <a:pt x="43" y="242"/>
                    <a:pt x="38" y="238"/>
                  </a:cubicBezTo>
                  <a:lnTo>
                    <a:pt x="9" y="217"/>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0" name="Freeform 105"/>
            <p:cNvSpPr>
              <a:spLocks/>
            </p:cNvSpPr>
            <p:nvPr/>
          </p:nvSpPr>
          <p:spPr bwMode="auto">
            <a:xfrm>
              <a:off x="5919788" y="5086351"/>
              <a:ext cx="1198563" cy="1238250"/>
            </a:xfrm>
            <a:custGeom>
              <a:avLst/>
              <a:gdLst>
                <a:gd name="T0" fmla="*/ 0 w 755"/>
                <a:gd name="T1" fmla="*/ 305 h 780"/>
                <a:gd name="T2" fmla="*/ 204 w 755"/>
                <a:gd name="T3" fmla="*/ 326 h 780"/>
                <a:gd name="T4" fmla="*/ 233 w 755"/>
                <a:gd name="T5" fmla="*/ 0 h 780"/>
                <a:gd name="T6" fmla="*/ 397 w 755"/>
                <a:gd name="T7" fmla="*/ 11 h 780"/>
                <a:gd name="T8" fmla="*/ 391 w 755"/>
                <a:gd name="T9" fmla="*/ 152 h 780"/>
                <a:gd name="T10" fmla="*/ 407 w 755"/>
                <a:gd name="T11" fmla="*/ 166 h 780"/>
                <a:gd name="T12" fmla="*/ 422 w 755"/>
                <a:gd name="T13" fmla="*/ 166 h 780"/>
                <a:gd name="T14" fmla="*/ 435 w 755"/>
                <a:gd name="T15" fmla="*/ 180 h 780"/>
                <a:gd name="T16" fmla="*/ 459 w 755"/>
                <a:gd name="T17" fmla="*/ 185 h 780"/>
                <a:gd name="T18" fmla="*/ 508 w 755"/>
                <a:gd name="T19" fmla="*/ 209 h 780"/>
                <a:gd name="T20" fmla="*/ 516 w 755"/>
                <a:gd name="T21" fmla="*/ 198 h 780"/>
                <a:gd name="T22" fmla="*/ 549 w 755"/>
                <a:gd name="T23" fmla="*/ 219 h 780"/>
                <a:gd name="T24" fmla="*/ 591 w 755"/>
                <a:gd name="T25" fmla="*/ 218 h 780"/>
                <a:gd name="T26" fmla="*/ 621 w 755"/>
                <a:gd name="T27" fmla="*/ 209 h 780"/>
                <a:gd name="T28" fmla="*/ 660 w 755"/>
                <a:gd name="T29" fmla="*/ 200 h 780"/>
                <a:gd name="T30" fmla="*/ 697 w 755"/>
                <a:gd name="T31" fmla="*/ 222 h 780"/>
                <a:gd name="T32" fmla="*/ 703 w 755"/>
                <a:gd name="T33" fmla="*/ 229 h 780"/>
                <a:gd name="T34" fmla="*/ 723 w 755"/>
                <a:gd name="T35" fmla="*/ 229 h 780"/>
                <a:gd name="T36" fmla="*/ 727 w 755"/>
                <a:gd name="T37" fmla="*/ 345 h 780"/>
                <a:gd name="T38" fmla="*/ 755 w 755"/>
                <a:gd name="T39" fmla="*/ 401 h 780"/>
                <a:gd name="T40" fmla="*/ 745 w 755"/>
                <a:gd name="T41" fmla="*/ 445 h 780"/>
                <a:gd name="T42" fmla="*/ 746 w 755"/>
                <a:gd name="T43" fmla="*/ 482 h 780"/>
                <a:gd name="T44" fmla="*/ 734 w 755"/>
                <a:gd name="T45" fmla="*/ 501 h 780"/>
                <a:gd name="T46" fmla="*/ 739 w 755"/>
                <a:gd name="T47" fmla="*/ 507 h 780"/>
                <a:gd name="T48" fmla="*/ 708 w 755"/>
                <a:gd name="T49" fmla="*/ 518 h 780"/>
                <a:gd name="T50" fmla="*/ 683 w 755"/>
                <a:gd name="T51" fmla="*/ 520 h 780"/>
                <a:gd name="T52" fmla="*/ 688 w 755"/>
                <a:gd name="T53" fmla="*/ 501 h 780"/>
                <a:gd name="T54" fmla="*/ 675 w 755"/>
                <a:gd name="T55" fmla="*/ 512 h 780"/>
                <a:gd name="T56" fmla="*/ 676 w 755"/>
                <a:gd name="T57" fmla="*/ 536 h 780"/>
                <a:gd name="T58" fmla="*/ 659 w 755"/>
                <a:gd name="T59" fmla="*/ 558 h 780"/>
                <a:gd name="T60" fmla="*/ 570 w 755"/>
                <a:gd name="T61" fmla="*/ 607 h 780"/>
                <a:gd name="T62" fmla="*/ 541 w 755"/>
                <a:gd name="T63" fmla="*/ 640 h 780"/>
                <a:gd name="T64" fmla="*/ 515 w 755"/>
                <a:gd name="T65" fmla="*/ 709 h 780"/>
                <a:gd name="T66" fmla="*/ 537 w 755"/>
                <a:gd name="T67" fmla="*/ 780 h 780"/>
                <a:gd name="T68" fmla="*/ 516 w 755"/>
                <a:gd name="T69" fmla="*/ 780 h 780"/>
                <a:gd name="T70" fmla="*/ 419 w 755"/>
                <a:gd name="T71" fmla="*/ 743 h 780"/>
                <a:gd name="T72" fmla="*/ 409 w 755"/>
                <a:gd name="T73" fmla="*/ 711 h 780"/>
                <a:gd name="T74" fmla="*/ 399 w 755"/>
                <a:gd name="T75" fmla="*/ 698 h 780"/>
                <a:gd name="T76" fmla="*/ 396 w 755"/>
                <a:gd name="T77" fmla="*/ 657 h 780"/>
                <a:gd name="T78" fmla="*/ 377 w 755"/>
                <a:gd name="T79" fmla="*/ 642 h 780"/>
                <a:gd name="T80" fmla="*/ 325 w 755"/>
                <a:gd name="T81" fmla="*/ 533 h 780"/>
                <a:gd name="T82" fmla="*/ 299 w 755"/>
                <a:gd name="T83" fmla="*/ 514 h 780"/>
                <a:gd name="T84" fmla="*/ 292 w 755"/>
                <a:gd name="T85" fmla="*/ 496 h 780"/>
                <a:gd name="T86" fmla="*/ 217 w 755"/>
                <a:gd name="T87" fmla="*/ 492 h 780"/>
                <a:gd name="T88" fmla="*/ 176 w 755"/>
                <a:gd name="T89" fmla="*/ 543 h 780"/>
                <a:gd name="T90" fmla="*/ 107 w 755"/>
                <a:gd name="T91" fmla="*/ 490 h 780"/>
                <a:gd name="T92" fmla="*/ 86 w 755"/>
                <a:gd name="T93" fmla="*/ 416 h 780"/>
                <a:gd name="T94" fmla="*/ 19 w 755"/>
                <a:gd name="T95" fmla="*/ 347 h 780"/>
                <a:gd name="T96" fmla="*/ 13 w 755"/>
                <a:gd name="T97" fmla="*/ 323 h 780"/>
                <a:gd name="T98" fmla="*/ 4 w 755"/>
                <a:gd name="T99" fmla="*/ 320 h 780"/>
                <a:gd name="T100" fmla="*/ 0 w 755"/>
                <a:gd name="T101" fmla="*/ 30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5" h="780">
                  <a:moveTo>
                    <a:pt x="0" y="305"/>
                  </a:moveTo>
                  <a:lnTo>
                    <a:pt x="204" y="326"/>
                  </a:lnTo>
                  <a:lnTo>
                    <a:pt x="233" y="0"/>
                  </a:lnTo>
                  <a:lnTo>
                    <a:pt x="397" y="11"/>
                  </a:lnTo>
                  <a:lnTo>
                    <a:pt x="391" y="152"/>
                  </a:lnTo>
                  <a:lnTo>
                    <a:pt x="407" y="166"/>
                  </a:lnTo>
                  <a:lnTo>
                    <a:pt x="422" y="166"/>
                  </a:lnTo>
                  <a:lnTo>
                    <a:pt x="435" y="180"/>
                  </a:lnTo>
                  <a:lnTo>
                    <a:pt x="459" y="185"/>
                  </a:lnTo>
                  <a:lnTo>
                    <a:pt x="508" y="209"/>
                  </a:lnTo>
                  <a:lnTo>
                    <a:pt x="516" y="198"/>
                  </a:lnTo>
                  <a:lnTo>
                    <a:pt x="549" y="219"/>
                  </a:lnTo>
                  <a:lnTo>
                    <a:pt x="591" y="218"/>
                  </a:lnTo>
                  <a:lnTo>
                    <a:pt x="621" y="209"/>
                  </a:lnTo>
                  <a:lnTo>
                    <a:pt x="660" y="200"/>
                  </a:lnTo>
                  <a:lnTo>
                    <a:pt x="697" y="222"/>
                  </a:lnTo>
                  <a:lnTo>
                    <a:pt x="703" y="229"/>
                  </a:lnTo>
                  <a:lnTo>
                    <a:pt x="723" y="229"/>
                  </a:lnTo>
                  <a:lnTo>
                    <a:pt x="727" y="345"/>
                  </a:lnTo>
                  <a:lnTo>
                    <a:pt x="755" y="401"/>
                  </a:lnTo>
                  <a:lnTo>
                    <a:pt x="745" y="445"/>
                  </a:lnTo>
                  <a:lnTo>
                    <a:pt x="746" y="482"/>
                  </a:lnTo>
                  <a:lnTo>
                    <a:pt x="734" y="501"/>
                  </a:lnTo>
                  <a:lnTo>
                    <a:pt x="739" y="507"/>
                  </a:lnTo>
                  <a:lnTo>
                    <a:pt x="708" y="518"/>
                  </a:lnTo>
                  <a:lnTo>
                    <a:pt x="683" y="520"/>
                  </a:lnTo>
                  <a:lnTo>
                    <a:pt x="688" y="501"/>
                  </a:lnTo>
                  <a:lnTo>
                    <a:pt x="675" y="512"/>
                  </a:lnTo>
                  <a:lnTo>
                    <a:pt x="676" y="536"/>
                  </a:lnTo>
                  <a:lnTo>
                    <a:pt x="659" y="558"/>
                  </a:lnTo>
                  <a:lnTo>
                    <a:pt x="570" y="607"/>
                  </a:lnTo>
                  <a:lnTo>
                    <a:pt x="541" y="640"/>
                  </a:lnTo>
                  <a:lnTo>
                    <a:pt x="515" y="709"/>
                  </a:lnTo>
                  <a:lnTo>
                    <a:pt x="537" y="780"/>
                  </a:lnTo>
                  <a:lnTo>
                    <a:pt x="516" y="780"/>
                  </a:lnTo>
                  <a:lnTo>
                    <a:pt x="419" y="743"/>
                  </a:lnTo>
                  <a:lnTo>
                    <a:pt x="409" y="711"/>
                  </a:lnTo>
                  <a:lnTo>
                    <a:pt x="399" y="698"/>
                  </a:lnTo>
                  <a:lnTo>
                    <a:pt x="396" y="657"/>
                  </a:lnTo>
                  <a:lnTo>
                    <a:pt x="377" y="642"/>
                  </a:lnTo>
                  <a:lnTo>
                    <a:pt x="325" y="533"/>
                  </a:lnTo>
                  <a:lnTo>
                    <a:pt x="299" y="514"/>
                  </a:lnTo>
                  <a:lnTo>
                    <a:pt x="292" y="496"/>
                  </a:lnTo>
                  <a:lnTo>
                    <a:pt x="217" y="492"/>
                  </a:lnTo>
                  <a:lnTo>
                    <a:pt x="176" y="543"/>
                  </a:lnTo>
                  <a:lnTo>
                    <a:pt x="107" y="490"/>
                  </a:lnTo>
                  <a:lnTo>
                    <a:pt x="86" y="416"/>
                  </a:lnTo>
                  <a:lnTo>
                    <a:pt x="19" y="347"/>
                  </a:lnTo>
                  <a:lnTo>
                    <a:pt x="13" y="323"/>
                  </a:lnTo>
                  <a:lnTo>
                    <a:pt x="4" y="320"/>
                  </a:lnTo>
                  <a:lnTo>
                    <a:pt x="0" y="305"/>
                  </a:lnTo>
                  <a:close/>
                </a:path>
              </a:pathLst>
            </a:custGeom>
            <a:solidFill>
              <a:srgbClr val="D7F2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1" name="Freeform 106"/>
            <p:cNvSpPr>
              <a:spLocks noEditPoints="1"/>
            </p:cNvSpPr>
            <p:nvPr/>
          </p:nvSpPr>
          <p:spPr bwMode="auto">
            <a:xfrm>
              <a:off x="5913438" y="5078413"/>
              <a:ext cx="1212850" cy="1254125"/>
            </a:xfrm>
            <a:custGeom>
              <a:avLst/>
              <a:gdLst>
                <a:gd name="T0" fmla="*/ 775 w 2833"/>
                <a:gd name="T1" fmla="*/ 1082 h 2624"/>
                <a:gd name="T2" fmla="*/ 1491 w 2833"/>
                <a:gd name="T3" fmla="*/ 35 h 2624"/>
                <a:gd name="T4" fmla="*/ 1535 w 2833"/>
                <a:gd name="T5" fmla="*/ 554 h 2624"/>
                <a:gd name="T6" fmla="*/ 1639 w 2833"/>
                <a:gd name="T7" fmla="*/ 601 h 2624"/>
                <a:gd name="T8" fmla="*/ 1905 w 2833"/>
                <a:gd name="T9" fmla="*/ 694 h 2624"/>
                <a:gd name="T10" fmla="*/ 2060 w 2833"/>
                <a:gd name="T11" fmla="*/ 729 h 2624"/>
                <a:gd name="T12" fmla="*/ 2313 w 2833"/>
                <a:gd name="T13" fmla="*/ 694 h 2624"/>
                <a:gd name="T14" fmla="*/ 2614 w 2833"/>
                <a:gd name="T15" fmla="*/ 742 h 2624"/>
                <a:gd name="T16" fmla="*/ 2712 w 2833"/>
                <a:gd name="T17" fmla="*/ 777 h 2624"/>
                <a:gd name="T18" fmla="*/ 2832 w 2833"/>
                <a:gd name="T19" fmla="*/ 1354 h 2624"/>
                <a:gd name="T20" fmla="*/ 2796 w 2833"/>
                <a:gd name="T21" fmla="*/ 1627 h 2624"/>
                <a:gd name="T22" fmla="*/ 2772 w 2833"/>
                <a:gd name="T23" fmla="*/ 1704 h 2624"/>
                <a:gd name="T24" fmla="*/ 2550 w 2833"/>
                <a:gd name="T25" fmla="*/ 1759 h 2624"/>
                <a:gd name="T26" fmla="*/ 2576 w 2833"/>
                <a:gd name="T27" fmla="*/ 1693 h 2624"/>
                <a:gd name="T28" fmla="*/ 2535 w 2833"/>
                <a:gd name="T29" fmla="*/ 1807 h 2624"/>
                <a:gd name="T30" fmla="*/ 2142 w 2833"/>
                <a:gd name="T31" fmla="*/ 2047 h 2624"/>
                <a:gd name="T32" fmla="*/ 1940 w 2833"/>
                <a:gd name="T33" fmla="*/ 2368 h 2624"/>
                <a:gd name="T34" fmla="*/ 1929 w 2833"/>
                <a:gd name="T35" fmla="*/ 2624 h 2624"/>
                <a:gd name="T36" fmla="*/ 1516 w 2833"/>
                <a:gd name="T37" fmla="*/ 2386 h 2624"/>
                <a:gd name="T38" fmla="*/ 1468 w 2833"/>
                <a:gd name="T39" fmla="*/ 2202 h 2624"/>
                <a:gd name="T40" fmla="*/ 1206 w 2833"/>
                <a:gd name="T41" fmla="*/ 1794 h 2624"/>
                <a:gd name="T42" fmla="*/ 1085 w 2833"/>
                <a:gd name="T43" fmla="*/ 1669 h 2624"/>
                <a:gd name="T44" fmla="*/ 680 w 2833"/>
                <a:gd name="T45" fmla="*/ 1832 h 2624"/>
                <a:gd name="T46" fmla="*/ 320 w 2833"/>
                <a:gd name="T47" fmla="*/ 1403 h 2624"/>
                <a:gd name="T48" fmla="*/ 48 w 2833"/>
                <a:gd name="T49" fmla="*/ 1095 h 2624"/>
                <a:gd name="T50" fmla="*/ 1 w 2833"/>
                <a:gd name="T51" fmla="*/ 1032 h 2624"/>
                <a:gd name="T52" fmla="*/ 79 w 2833"/>
                <a:gd name="T53" fmla="*/ 1086 h 2624"/>
                <a:gd name="T54" fmla="*/ 350 w 2833"/>
                <a:gd name="T55" fmla="*/ 1393 h 2624"/>
                <a:gd name="T56" fmla="*/ 656 w 2833"/>
                <a:gd name="T57" fmla="*/ 1810 h 2624"/>
                <a:gd name="T58" fmla="*/ 1115 w 2833"/>
                <a:gd name="T59" fmla="*/ 1658 h 2624"/>
                <a:gd name="T60" fmla="*/ 1235 w 2833"/>
                <a:gd name="T61" fmla="*/ 1779 h 2624"/>
                <a:gd name="T62" fmla="*/ 1500 w 2833"/>
                <a:gd name="T63" fmla="*/ 2199 h 2624"/>
                <a:gd name="T64" fmla="*/ 1546 w 2833"/>
                <a:gd name="T65" fmla="*/ 2375 h 2624"/>
                <a:gd name="T66" fmla="*/ 1929 w 2833"/>
                <a:gd name="T67" fmla="*/ 2592 h 2624"/>
                <a:gd name="T68" fmla="*/ 1910 w 2833"/>
                <a:gd name="T69" fmla="*/ 2367 h 2624"/>
                <a:gd name="T70" fmla="*/ 2123 w 2833"/>
                <a:gd name="T71" fmla="*/ 2021 h 2624"/>
                <a:gd name="T72" fmla="*/ 2507 w 2833"/>
                <a:gd name="T73" fmla="*/ 1797 h 2624"/>
                <a:gd name="T74" fmla="*/ 2575 w 2833"/>
                <a:gd name="T75" fmla="*/ 1667 h 2624"/>
                <a:gd name="T76" fmla="*/ 2640 w 2833"/>
                <a:gd name="T77" fmla="*/ 1720 h 2624"/>
                <a:gd name="T78" fmla="*/ 2727 w 2833"/>
                <a:gd name="T79" fmla="*/ 1691 h 2624"/>
                <a:gd name="T80" fmla="*/ 2763 w 2833"/>
                <a:gd name="T81" fmla="*/ 1495 h 2624"/>
                <a:gd name="T82" fmla="*/ 2697 w 2833"/>
                <a:gd name="T83" fmla="*/ 1170 h 2624"/>
                <a:gd name="T84" fmla="*/ 2622 w 2833"/>
                <a:gd name="T85" fmla="*/ 793 h 2624"/>
                <a:gd name="T86" fmla="*/ 2457 w 2833"/>
                <a:gd name="T87" fmla="*/ 695 h 2624"/>
                <a:gd name="T88" fmla="*/ 2208 w 2833"/>
                <a:gd name="T89" fmla="*/ 755 h 2624"/>
                <a:gd name="T90" fmla="*/ 1943 w 2833"/>
                <a:gd name="T91" fmla="*/ 684 h 2624"/>
                <a:gd name="T92" fmla="*/ 1715 w 2833"/>
                <a:gd name="T93" fmla="*/ 647 h 2624"/>
                <a:gd name="T94" fmla="*/ 1580 w 2833"/>
                <a:gd name="T95" fmla="*/ 583 h 2624"/>
                <a:gd name="T96" fmla="*/ 1449 w 2833"/>
                <a:gd name="T97" fmla="*/ 520 h 2624"/>
                <a:gd name="T98" fmla="*/ 895 w 2833"/>
                <a:gd name="T99" fmla="*/ 18 h 2624"/>
                <a:gd name="T100" fmla="*/ 32 w 2833"/>
                <a:gd name="T101" fmla="*/ 1024 h 2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3" h="2624">
                  <a:moveTo>
                    <a:pt x="1" y="1032"/>
                  </a:moveTo>
                  <a:cubicBezTo>
                    <a:pt x="0" y="1027"/>
                    <a:pt x="1" y="1021"/>
                    <a:pt x="4" y="1017"/>
                  </a:cubicBezTo>
                  <a:cubicBezTo>
                    <a:pt x="8" y="1013"/>
                    <a:pt x="13" y="1011"/>
                    <a:pt x="18" y="1012"/>
                  </a:cubicBezTo>
                  <a:lnTo>
                    <a:pt x="775" y="1082"/>
                  </a:lnTo>
                  <a:lnTo>
                    <a:pt x="758" y="1096"/>
                  </a:lnTo>
                  <a:lnTo>
                    <a:pt x="864" y="15"/>
                  </a:lnTo>
                  <a:cubicBezTo>
                    <a:pt x="864" y="6"/>
                    <a:pt x="872" y="0"/>
                    <a:pt x="880" y="0"/>
                  </a:cubicBezTo>
                  <a:lnTo>
                    <a:pt x="1491" y="35"/>
                  </a:lnTo>
                  <a:cubicBezTo>
                    <a:pt x="1500" y="35"/>
                    <a:pt x="1506" y="43"/>
                    <a:pt x="1506" y="51"/>
                  </a:cubicBezTo>
                  <a:lnTo>
                    <a:pt x="1481" y="522"/>
                  </a:lnTo>
                  <a:lnTo>
                    <a:pt x="1475" y="508"/>
                  </a:lnTo>
                  <a:lnTo>
                    <a:pt x="1535" y="554"/>
                  </a:lnTo>
                  <a:lnTo>
                    <a:pt x="1526" y="551"/>
                  </a:lnTo>
                  <a:lnTo>
                    <a:pt x="1580" y="551"/>
                  </a:lnTo>
                  <a:cubicBezTo>
                    <a:pt x="1585" y="551"/>
                    <a:pt x="1589" y="552"/>
                    <a:pt x="1592" y="555"/>
                  </a:cubicBezTo>
                  <a:lnTo>
                    <a:pt x="1639" y="601"/>
                  </a:lnTo>
                  <a:lnTo>
                    <a:pt x="1631" y="597"/>
                  </a:lnTo>
                  <a:lnTo>
                    <a:pt x="1721" y="616"/>
                  </a:lnTo>
                  <a:cubicBezTo>
                    <a:pt x="1722" y="616"/>
                    <a:pt x="1723" y="616"/>
                    <a:pt x="1724" y="617"/>
                  </a:cubicBezTo>
                  <a:lnTo>
                    <a:pt x="1905" y="694"/>
                  </a:lnTo>
                  <a:lnTo>
                    <a:pt x="1887" y="698"/>
                  </a:lnTo>
                  <a:lnTo>
                    <a:pt x="1919" y="662"/>
                  </a:lnTo>
                  <a:cubicBezTo>
                    <a:pt x="1924" y="657"/>
                    <a:pt x="1932" y="655"/>
                    <a:pt x="1939" y="659"/>
                  </a:cubicBezTo>
                  <a:lnTo>
                    <a:pt x="2060" y="729"/>
                  </a:lnTo>
                  <a:lnTo>
                    <a:pt x="2051" y="727"/>
                  </a:lnTo>
                  <a:lnTo>
                    <a:pt x="2207" y="723"/>
                  </a:lnTo>
                  <a:lnTo>
                    <a:pt x="2204" y="724"/>
                  </a:lnTo>
                  <a:lnTo>
                    <a:pt x="2313" y="694"/>
                  </a:lnTo>
                  <a:lnTo>
                    <a:pt x="2461" y="665"/>
                  </a:lnTo>
                  <a:cubicBezTo>
                    <a:pt x="2465" y="664"/>
                    <a:pt x="2468" y="665"/>
                    <a:pt x="2472" y="666"/>
                  </a:cubicBezTo>
                  <a:lnTo>
                    <a:pt x="2609" y="739"/>
                  </a:lnTo>
                  <a:cubicBezTo>
                    <a:pt x="2611" y="739"/>
                    <a:pt x="2613" y="741"/>
                    <a:pt x="2614" y="742"/>
                  </a:cubicBezTo>
                  <a:lnTo>
                    <a:pt x="2635" y="767"/>
                  </a:lnTo>
                  <a:lnTo>
                    <a:pt x="2622" y="761"/>
                  </a:lnTo>
                  <a:lnTo>
                    <a:pt x="2696" y="761"/>
                  </a:lnTo>
                  <a:cubicBezTo>
                    <a:pt x="2704" y="761"/>
                    <a:pt x="2712" y="768"/>
                    <a:pt x="2712" y="777"/>
                  </a:cubicBezTo>
                  <a:lnTo>
                    <a:pt x="2727" y="1162"/>
                  </a:lnTo>
                  <a:lnTo>
                    <a:pt x="2725" y="1155"/>
                  </a:lnTo>
                  <a:lnTo>
                    <a:pt x="2830" y="1343"/>
                  </a:lnTo>
                  <a:cubicBezTo>
                    <a:pt x="2832" y="1346"/>
                    <a:pt x="2833" y="1350"/>
                    <a:pt x="2832" y="1354"/>
                  </a:cubicBezTo>
                  <a:lnTo>
                    <a:pt x="2794" y="1499"/>
                  </a:lnTo>
                  <a:lnTo>
                    <a:pt x="2795" y="1494"/>
                  </a:lnTo>
                  <a:lnTo>
                    <a:pt x="2799" y="1617"/>
                  </a:lnTo>
                  <a:cubicBezTo>
                    <a:pt x="2799" y="1621"/>
                    <a:pt x="2798" y="1624"/>
                    <a:pt x="2796" y="1627"/>
                  </a:cubicBezTo>
                  <a:lnTo>
                    <a:pt x="2752" y="1690"/>
                  </a:lnTo>
                  <a:lnTo>
                    <a:pt x="2751" y="1670"/>
                  </a:lnTo>
                  <a:lnTo>
                    <a:pt x="2768" y="1689"/>
                  </a:lnTo>
                  <a:cubicBezTo>
                    <a:pt x="2772" y="1693"/>
                    <a:pt x="2773" y="1699"/>
                    <a:pt x="2772" y="1704"/>
                  </a:cubicBezTo>
                  <a:cubicBezTo>
                    <a:pt x="2770" y="1709"/>
                    <a:pt x="2766" y="1713"/>
                    <a:pt x="2761" y="1715"/>
                  </a:cubicBezTo>
                  <a:lnTo>
                    <a:pt x="2646" y="1751"/>
                  </a:lnTo>
                  <a:cubicBezTo>
                    <a:pt x="2645" y="1751"/>
                    <a:pt x="2644" y="1751"/>
                    <a:pt x="2643" y="1752"/>
                  </a:cubicBezTo>
                  <a:lnTo>
                    <a:pt x="2550" y="1759"/>
                  </a:lnTo>
                  <a:cubicBezTo>
                    <a:pt x="2545" y="1760"/>
                    <a:pt x="2540" y="1757"/>
                    <a:pt x="2537" y="1753"/>
                  </a:cubicBezTo>
                  <a:cubicBezTo>
                    <a:pt x="2533" y="1749"/>
                    <a:pt x="2532" y="1744"/>
                    <a:pt x="2533" y="1739"/>
                  </a:cubicBezTo>
                  <a:lnTo>
                    <a:pt x="2550" y="1676"/>
                  </a:lnTo>
                  <a:lnTo>
                    <a:pt x="2576" y="1693"/>
                  </a:lnTo>
                  <a:lnTo>
                    <a:pt x="2527" y="1731"/>
                  </a:lnTo>
                  <a:lnTo>
                    <a:pt x="2533" y="1717"/>
                  </a:lnTo>
                  <a:lnTo>
                    <a:pt x="2538" y="1795"/>
                  </a:lnTo>
                  <a:cubicBezTo>
                    <a:pt x="2539" y="1799"/>
                    <a:pt x="2537" y="1804"/>
                    <a:pt x="2535" y="1807"/>
                  </a:cubicBezTo>
                  <a:lnTo>
                    <a:pt x="2471" y="1881"/>
                  </a:lnTo>
                  <a:cubicBezTo>
                    <a:pt x="2469" y="1882"/>
                    <a:pt x="2468" y="1884"/>
                    <a:pt x="2466" y="1885"/>
                  </a:cubicBezTo>
                  <a:lnTo>
                    <a:pt x="2138" y="2050"/>
                  </a:lnTo>
                  <a:lnTo>
                    <a:pt x="2142" y="2047"/>
                  </a:lnTo>
                  <a:lnTo>
                    <a:pt x="2035" y="2155"/>
                  </a:lnTo>
                  <a:lnTo>
                    <a:pt x="2038" y="2150"/>
                  </a:lnTo>
                  <a:lnTo>
                    <a:pt x="1940" y="2379"/>
                  </a:lnTo>
                  <a:lnTo>
                    <a:pt x="1940" y="2368"/>
                  </a:lnTo>
                  <a:lnTo>
                    <a:pt x="2021" y="2603"/>
                  </a:lnTo>
                  <a:cubicBezTo>
                    <a:pt x="2023" y="2608"/>
                    <a:pt x="2022" y="2614"/>
                    <a:pt x="2019" y="2618"/>
                  </a:cubicBezTo>
                  <a:cubicBezTo>
                    <a:pt x="2016" y="2622"/>
                    <a:pt x="2011" y="2624"/>
                    <a:pt x="2006" y="2624"/>
                  </a:cubicBezTo>
                  <a:lnTo>
                    <a:pt x="1929" y="2624"/>
                  </a:lnTo>
                  <a:cubicBezTo>
                    <a:pt x="1927" y="2624"/>
                    <a:pt x="1925" y="2624"/>
                    <a:pt x="1924" y="2624"/>
                  </a:cubicBezTo>
                  <a:lnTo>
                    <a:pt x="1566" y="2502"/>
                  </a:lnTo>
                  <a:cubicBezTo>
                    <a:pt x="1561" y="2501"/>
                    <a:pt x="1558" y="2497"/>
                    <a:pt x="1556" y="2493"/>
                  </a:cubicBezTo>
                  <a:lnTo>
                    <a:pt x="1516" y="2386"/>
                  </a:lnTo>
                  <a:lnTo>
                    <a:pt x="1519" y="2391"/>
                  </a:lnTo>
                  <a:lnTo>
                    <a:pt x="1482" y="2348"/>
                  </a:lnTo>
                  <a:cubicBezTo>
                    <a:pt x="1479" y="2345"/>
                    <a:pt x="1478" y="2342"/>
                    <a:pt x="1478" y="2338"/>
                  </a:cubicBezTo>
                  <a:lnTo>
                    <a:pt x="1468" y="2202"/>
                  </a:lnTo>
                  <a:lnTo>
                    <a:pt x="1475" y="2214"/>
                  </a:lnTo>
                  <a:lnTo>
                    <a:pt x="1405" y="2164"/>
                  </a:lnTo>
                  <a:cubicBezTo>
                    <a:pt x="1403" y="2163"/>
                    <a:pt x="1402" y="2161"/>
                    <a:pt x="1400" y="2159"/>
                  </a:cubicBezTo>
                  <a:lnTo>
                    <a:pt x="1206" y="1794"/>
                  </a:lnTo>
                  <a:lnTo>
                    <a:pt x="1212" y="1800"/>
                  </a:lnTo>
                  <a:lnTo>
                    <a:pt x="1116" y="1738"/>
                  </a:lnTo>
                  <a:cubicBezTo>
                    <a:pt x="1113" y="1736"/>
                    <a:pt x="1111" y="1733"/>
                    <a:pt x="1110" y="1730"/>
                  </a:cubicBezTo>
                  <a:lnTo>
                    <a:pt x="1085" y="1669"/>
                  </a:lnTo>
                  <a:lnTo>
                    <a:pt x="1099" y="1679"/>
                  </a:lnTo>
                  <a:lnTo>
                    <a:pt x="820" y="1666"/>
                  </a:lnTo>
                  <a:lnTo>
                    <a:pt x="833" y="1661"/>
                  </a:lnTo>
                  <a:lnTo>
                    <a:pt x="680" y="1832"/>
                  </a:lnTo>
                  <a:cubicBezTo>
                    <a:pt x="675" y="1838"/>
                    <a:pt x="666" y="1839"/>
                    <a:pt x="659" y="1834"/>
                  </a:cubicBezTo>
                  <a:lnTo>
                    <a:pt x="405" y="1658"/>
                  </a:lnTo>
                  <a:cubicBezTo>
                    <a:pt x="402" y="1656"/>
                    <a:pt x="400" y="1653"/>
                    <a:pt x="399" y="1649"/>
                  </a:cubicBezTo>
                  <a:lnTo>
                    <a:pt x="320" y="1403"/>
                  </a:lnTo>
                  <a:lnTo>
                    <a:pt x="324" y="1410"/>
                  </a:lnTo>
                  <a:lnTo>
                    <a:pt x="77" y="1180"/>
                  </a:lnTo>
                  <a:cubicBezTo>
                    <a:pt x="75" y="1178"/>
                    <a:pt x="74" y="1176"/>
                    <a:pt x="73" y="1173"/>
                  </a:cubicBezTo>
                  <a:lnTo>
                    <a:pt x="48" y="1095"/>
                  </a:lnTo>
                  <a:lnTo>
                    <a:pt x="58" y="1106"/>
                  </a:lnTo>
                  <a:lnTo>
                    <a:pt x="25" y="1094"/>
                  </a:lnTo>
                  <a:cubicBezTo>
                    <a:pt x="19" y="1093"/>
                    <a:pt x="16" y="1088"/>
                    <a:pt x="14" y="1083"/>
                  </a:cubicBezTo>
                  <a:lnTo>
                    <a:pt x="1" y="1032"/>
                  </a:lnTo>
                  <a:close/>
                  <a:moveTo>
                    <a:pt x="45" y="1075"/>
                  </a:moveTo>
                  <a:lnTo>
                    <a:pt x="35" y="1064"/>
                  </a:lnTo>
                  <a:lnTo>
                    <a:pt x="69" y="1075"/>
                  </a:lnTo>
                  <a:cubicBezTo>
                    <a:pt x="74" y="1077"/>
                    <a:pt x="77" y="1081"/>
                    <a:pt x="79" y="1086"/>
                  </a:cubicBezTo>
                  <a:lnTo>
                    <a:pt x="103" y="1163"/>
                  </a:lnTo>
                  <a:lnTo>
                    <a:pt x="99" y="1157"/>
                  </a:lnTo>
                  <a:lnTo>
                    <a:pt x="346" y="1386"/>
                  </a:lnTo>
                  <a:cubicBezTo>
                    <a:pt x="348" y="1388"/>
                    <a:pt x="349" y="1390"/>
                    <a:pt x="350" y="1393"/>
                  </a:cubicBezTo>
                  <a:lnTo>
                    <a:pt x="429" y="1640"/>
                  </a:lnTo>
                  <a:lnTo>
                    <a:pt x="423" y="1631"/>
                  </a:lnTo>
                  <a:lnTo>
                    <a:pt x="678" y="1808"/>
                  </a:lnTo>
                  <a:lnTo>
                    <a:pt x="656" y="1810"/>
                  </a:lnTo>
                  <a:lnTo>
                    <a:pt x="809" y="1640"/>
                  </a:lnTo>
                  <a:cubicBezTo>
                    <a:pt x="812" y="1636"/>
                    <a:pt x="817" y="1634"/>
                    <a:pt x="822" y="1634"/>
                  </a:cubicBezTo>
                  <a:lnTo>
                    <a:pt x="1101" y="1648"/>
                  </a:lnTo>
                  <a:cubicBezTo>
                    <a:pt x="1107" y="1648"/>
                    <a:pt x="1112" y="1652"/>
                    <a:pt x="1115" y="1658"/>
                  </a:cubicBezTo>
                  <a:lnTo>
                    <a:pt x="1139" y="1718"/>
                  </a:lnTo>
                  <a:lnTo>
                    <a:pt x="1133" y="1711"/>
                  </a:lnTo>
                  <a:lnTo>
                    <a:pt x="1229" y="1773"/>
                  </a:lnTo>
                  <a:cubicBezTo>
                    <a:pt x="1232" y="1775"/>
                    <a:pt x="1233" y="1777"/>
                    <a:pt x="1235" y="1779"/>
                  </a:cubicBezTo>
                  <a:lnTo>
                    <a:pt x="1429" y="2144"/>
                  </a:lnTo>
                  <a:lnTo>
                    <a:pt x="1424" y="2138"/>
                  </a:lnTo>
                  <a:lnTo>
                    <a:pt x="1494" y="2187"/>
                  </a:lnTo>
                  <a:cubicBezTo>
                    <a:pt x="1497" y="2190"/>
                    <a:pt x="1500" y="2195"/>
                    <a:pt x="1500" y="2199"/>
                  </a:cubicBezTo>
                  <a:lnTo>
                    <a:pt x="1510" y="2336"/>
                  </a:lnTo>
                  <a:lnTo>
                    <a:pt x="1506" y="2327"/>
                  </a:lnTo>
                  <a:lnTo>
                    <a:pt x="1544" y="2370"/>
                  </a:lnTo>
                  <a:cubicBezTo>
                    <a:pt x="1545" y="2372"/>
                    <a:pt x="1546" y="2373"/>
                    <a:pt x="1546" y="2375"/>
                  </a:cubicBezTo>
                  <a:lnTo>
                    <a:pt x="1586" y="2481"/>
                  </a:lnTo>
                  <a:lnTo>
                    <a:pt x="1576" y="2472"/>
                  </a:lnTo>
                  <a:lnTo>
                    <a:pt x="1934" y="2593"/>
                  </a:lnTo>
                  <a:lnTo>
                    <a:pt x="1929" y="2592"/>
                  </a:lnTo>
                  <a:lnTo>
                    <a:pt x="2006" y="2592"/>
                  </a:lnTo>
                  <a:lnTo>
                    <a:pt x="1991" y="2614"/>
                  </a:lnTo>
                  <a:lnTo>
                    <a:pt x="1910" y="2378"/>
                  </a:lnTo>
                  <a:cubicBezTo>
                    <a:pt x="1909" y="2375"/>
                    <a:pt x="1909" y="2371"/>
                    <a:pt x="1910" y="2367"/>
                  </a:cubicBezTo>
                  <a:lnTo>
                    <a:pt x="2008" y="2137"/>
                  </a:lnTo>
                  <a:cubicBezTo>
                    <a:pt x="2009" y="2135"/>
                    <a:pt x="2010" y="2134"/>
                    <a:pt x="2012" y="2132"/>
                  </a:cubicBezTo>
                  <a:lnTo>
                    <a:pt x="2119" y="2024"/>
                  </a:lnTo>
                  <a:cubicBezTo>
                    <a:pt x="2120" y="2023"/>
                    <a:pt x="2122" y="2022"/>
                    <a:pt x="2123" y="2021"/>
                  </a:cubicBezTo>
                  <a:lnTo>
                    <a:pt x="2451" y="1856"/>
                  </a:lnTo>
                  <a:lnTo>
                    <a:pt x="2446" y="1860"/>
                  </a:lnTo>
                  <a:lnTo>
                    <a:pt x="2510" y="1786"/>
                  </a:lnTo>
                  <a:lnTo>
                    <a:pt x="2507" y="1797"/>
                  </a:lnTo>
                  <a:lnTo>
                    <a:pt x="2501" y="1720"/>
                  </a:lnTo>
                  <a:cubicBezTo>
                    <a:pt x="2501" y="1714"/>
                    <a:pt x="2503" y="1709"/>
                    <a:pt x="2507" y="1706"/>
                  </a:cubicBezTo>
                  <a:lnTo>
                    <a:pt x="2556" y="1668"/>
                  </a:lnTo>
                  <a:cubicBezTo>
                    <a:pt x="2561" y="1664"/>
                    <a:pt x="2569" y="1663"/>
                    <a:pt x="2575" y="1667"/>
                  </a:cubicBezTo>
                  <a:cubicBezTo>
                    <a:pt x="2580" y="1671"/>
                    <a:pt x="2583" y="1678"/>
                    <a:pt x="2581" y="1685"/>
                  </a:cubicBezTo>
                  <a:lnTo>
                    <a:pt x="2564" y="1747"/>
                  </a:lnTo>
                  <a:lnTo>
                    <a:pt x="2548" y="1727"/>
                  </a:lnTo>
                  <a:lnTo>
                    <a:pt x="2640" y="1720"/>
                  </a:lnTo>
                  <a:lnTo>
                    <a:pt x="2636" y="1720"/>
                  </a:lnTo>
                  <a:lnTo>
                    <a:pt x="2751" y="1684"/>
                  </a:lnTo>
                  <a:lnTo>
                    <a:pt x="2744" y="1710"/>
                  </a:lnTo>
                  <a:lnTo>
                    <a:pt x="2727" y="1691"/>
                  </a:lnTo>
                  <a:cubicBezTo>
                    <a:pt x="2722" y="1686"/>
                    <a:pt x="2722" y="1678"/>
                    <a:pt x="2726" y="1671"/>
                  </a:cubicBezTo>
                  <a:lnTo>
                    <a:pt x="2769" y="1609"/>
                  </a:lnTo>
                  <a:lnTo>
                    <a:pt x="2767" y="1618"/>
                  </a:lnTo>
                  <a:lnTo>
                    <a:pt x="2763" y="1495"/>
                  </a:lnTo>
                  <a:cubicBezTo>
                    <a:pt x="2763" y="1494"/>
                    <a:pt x="2763" y="1492"/>
                    <a:pt x="2763" y="1491"/>
                  </a:cubicBezTo>
                  <a:lnTo>
                    <a:pt x="2801" y="1346"/>
                  </a:lnTo>
                  <a:lnTo>
                    <a:pt x="2803" y="1358"/>
                  </a:lnTo>
                  <a:lnTo>
                    <a:pt x="2697" y="1170"/>
                  </a:lnTo>
                  <a:cubicBezTo>
                    <a:pt x="2696" y="1168"/>
                    <a:pt x="2695" y="1166"/>
                    <a:pt x="2695" y="1163"/>
                  </a:cubicBezTo>
                  <a:lnTo>
                    <a:pt x="2680" y="778"/>
                  </a:lnTo>
                  <a:lnTo>
                    <a:pt x="2696" y="793"/>
                  </a:lnTo>
                  <a:lnTo>
                    <a:pt x="2622" y="793"/>
                  </a:lnTo>
                  <a:cubicBezTo>
                    <a:pt x="2618" y="793"/>
                    <a:pt x="2613" y="791"/>
                    <a:pt x="2610" y="788"/>
                  </a:cubicBezTo>
                  <a:lnTo>
                    <a:pt x="2589" y="763"/>
                  </a:lnTo>
                  <a:lnTo>
                    <a:pt x="2594" y="767"/>
                  </a:lnTo>
                  <a:lnTo>
                    <a:pt x="2457" y="695"/>
                  </a:lnTo>
                  <a:lnTo>
                    <a:pt x="2467" y="696"/>
                  </a:lnTo>
                  <a:lnTo>
                    <a:pt x="2321" y="724"/>
                  </a:lnTo>
                  <a:lnTo>
                    <a:pt x="2212" y="755"/>
                  </a:lnTo>
                  <a:cubicBezTo>
                    <a:pt x="2211" y="755"/>
                    <a:pt x="2210" y="755"/>
                    <a:pt x="2208" y="755"/>
                  </a:cubicBezTo>
                  <a:lnTo>
                    <a:pt x="2052" y="759"/>
                  </a:lnTo>
                  <a:cubicBezTo>
                    <a:pt x="2049" y="759"/>
                    <a:pt x="2046" y="759"/>
                    <a:pt x="2043" y="757"/>
                  </a:cubicBezTo>
                  <a:lnTo>
                    <a:pt x="1923" y="687"/>
                  </a:lnTo>
                  <a:lnTo>
                    <a:pt x="1943" y="684"/>
                  </a:lnTo>
                  <a:lnTo>
                    <a:pt x="1911" y="720"/>
                  </a:lnTo>
                  <a:cubicBezTo>
                    <a:pt x="1906" y="725"/>
                    <a:pt x="1899" y="726"/>
                    <a:pt x="1893" y="724"/>
                  </a:cubicBezTo>
                  <a:lnTo>
                    <a:pt x="1712" y="646"/>
                  </a:lnTo>
                  <a:lnTo>
                    <a:pt x="1715" y="647"/>
                  </a:lnTo>
                  <a:lnTo>
                    <a:pt x="1624" y="628"/>
                  </a:lnTo>
                  <a:cubicBezTo>
                    <a:pt x="1621" y="627"/>
                    <a:pt x="1619" y="626"/>
                    <a:pt x="1616" y="624"/>
                  </a:cubicBezTo>
                  <a:lnTo>
                    <a:pt x="1569" y="578"/>
                  </a:lnTo>
                  <a:lnTo>
                    <a:pt x="1580" y="583"/>
                  </a:lnTo>
                  <a:lnTo>
                    <a:pt x="1526" y="583"/>
                  </a:lnTo>
                  <a:cubicBezTo>
                    <a:pt x="1522" y="583"/>
                    <a:pt x="1519" y="582"/>
                    <a:pt x="1516" y="580"/>
                  </a:cubicBezTo>
                  <a:lnTo>
                    <a:pt x="1456" y="534"/>
                  </a:lnTo>
                  <a:cubicBezTo>
                    <a:pt x="1452" y="531"/>
                    <a:pt x="1449" y="526"/>
                    <a:pt x="1449" y="520"/>
                  </a:cubicBezTo>
                  <a:lnTo>
                    <a:pt x="1474" y="50"/>
                  </a:lnTo>
                  <a:lnTo>
                    <a:pt x="1489" y="67"/>
                  </a:lnTo>
                  <a:lnTo>
                    <a:pt x="879" y="32"/>
                  </a:lnTo>
                  <a:lnTo>
                    <a:pt x="895" y="18"/>
                  </a:lnTo>
                  <a:lnTo>
                    <a:pt x="790" y="1100"/>
                  </a:lnTo>
                  <a:cubicBezTo>
                    <a:pt x="789" y="1108"/>
                    <a:pt x="781" y="1115"/>
                    <a:pt x="772" y="1114"/>
                  </a:cubicBezTo>
                  <a:lnTo>
                    <a:pt x="15" y="1044"/>
                  </a:lnTo>
                  <a:lnTo>
                    <a:pt x="32" y="1024"/>
                  </a:lnTo>
                  <a:lnTo>
                    <a:pt x="45" y="1075"/>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2" name="Freeform 107"/>
            <p:cNvSpPr>
              <a:spLocks/>
            </p:cNvSpPr>
            <p:nvPr/>
          </p:nvSpPr>
          <p:spPr bwMode="auto">
            <a:xfrm>
              <a:off x="8283575" y="4238626"/>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3" name="Freeform 108"/>
            <p:cNvSpPr>
              <a:spLocks/>
            </p:cNvSpPr>
            <p:nvPr/>
          </p:nvSpPr>
          <p:spPr bwMode="auto">
            <a:xfrm>
              <a:off x="8564563" y="4178301"/>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5" name="Freeform 110"/>
            <p:cNvSpPr>
              <a:spLocks/>
            </p:cNvSpPr>
            <p:nvPr/>
          </p:nvSpPr>
          <p:spPr bwMode="auto">
            <a:xfrm>
              <a:off x="8008938" y="4667251"/>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6" name="Freeform 111"/>
            <p:cNvSpPr>
              <a:spLocks/>
            </p:cNvSpPr>
            <p:nvPr/>
          </p:nvSpPr>
          <p:spPr bwMode="auto">
            <a:xfrm>
              <a:off x="8174038" y="5346701"/>
              <a:ext cx="68263" cy="68263"/>
            </a:xfrm>
            <a:custGeom>
              <a:avLst/>
              <a:gdLst>
                <a:gd name="T0" fmla="*/ 0 w 160"/>
                <a:gd name="T1" fmla="*/ 72 h 144"/>
                <a:gd name="T2" fmla="*/ 80 w 160"/>
                <a:gd name="T3" fmla="*/ 0 h 144"/>
                <a:gd name="T4" fmla="*/ 80 w 160"/>
                <a:gd name="T5" fmla="*/ 0 h 144"/>
                <a:gd name="T6" fmla="*/ 80 w 160"/>
                <a:gd name="T7" fmla="*/ 0 h 144"/>
                <a:gd name="T8" fmla="*/ 160 w 160"/>
                <a:gd name="T9" fmla="*/ 72 h 144"/>
                <a:gd name="T10" fmla="*/ 160 w 160"/>
                <a:gd name="T11" fmla="*/ 72 h 144"/>
                <a:gd name="T12" fmla="*/ 160 w 160"/>
                <a:gd name="T13" fmla="*/ 72 h 144"/>
                <a:gd name="T14" fmla="*/ 80 w 160"/>
                <a:gd name="T15" fmla="*/ 144 h 144"/>
                <a:gd name="T16" fmla="*/ 80 w 160"/>
                <a:gd name="T17" fmla="*/ 144 h 144"/>
                <a:gd name="T18" fmla="*/ 80 w 160"/>
                <a:gd name="T19" fmla="*/ 144 h 144"/>
                <a:gd name="T20" fmla="*/ 0 w 160"/>
                <a:gd name="T21" fmla="*/ 72 h 144"/>
                <a:gd name="T22" fmla="*/ 0 w 160"/>
                <a:gd name="T23"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44">
                  <a:moveTo>
                    <a:pt x="0" y="72"/>
                  </a:moveTo>
                  <a:cubicBezTo>
                    <a:pt x="0" y="33"/>
                    <a:pt x="36" y="0"/>
                    <a:pt x="80" y="0"/>
                  </a:cubicBezTo>
                  <a:cubicBezTo>
                    <a:pt x="80" y="0"/>
                    <a:pt x="80" y="0"/>
                    <a:pt x="80" y="0"/>
                  </a:cubicBezTo>
                  <a:lnTo>
                    <a:pt x="80" y="0"/>
                  </a:lnTo>
                  <a:cubicBezTo>
                    <a:pt x="125" y="0"/>
                    <a:pt x="160" y="33"/>
                    <a:pt x="160" y="72"/>
                  </a:cubicBezTo>
                  <a:cubicBezTo>
                    <a:pt x="160" y="72"/>
                    <a:pt x="160" y="72"/>
                    <a:pt x="160" y="72"/>
                  </a:cubicBezTo>
                  <a:lnTo>
                    <a:pt x="160" y="72"/>
                  </a:lnTo>
                  <a:cubicBezTo>
                    <a:pt x="160" y="112"/>
                    <a:pt x="125" y="144"/>
                    <a:pt x="80" y="144"/>
                  </a:cubicBezTo>
                  <a:cubicBezTo>
                    <a:pt x="80" y="144"/>
                    <a:pt x="80" y="144"/>
                    <a:pt x="80" y="144"/>
                  </a:cubicBezTo>
                  <a:lnTo>
                    <a:pt x="80" y="144"/>
                  </a:lnTo>
                  <a:cubicBezTo>
                    <a:pt x="36" y="144"/>
                    <a:pt x="0" y="112"/>
                    <a:pt x="0" y="72"/>
                  </a:cubicBezTo>
                  <a:cubicBezTo>
                    <a:pt x="0" y="72"/>
                    <a:pt x="0" y="72"/>
                    <a:pt x="0" y="72"/>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7" name="Freeform 112"/>
            <p:cNvSpPr>
              <a:spLocks/>
            </p:cNvSpPr>
            <p:nvPr/>
          </p:nvSpPr>
          <p:spPr bwMode="auto">
            <a:xfrm>
              <a:off x="7550150" y="4933951"/>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8" name="Freeform 113"/>
            <p:cNvSpPr>
              <a:spLocks/>
            </p:cNvSpPr>
            <p:nvPr/>
          </p:nvSpPr>
          <p:spPr bwMode="auto">
            <a:xfrm>
              <a:off x="7878763" y="5056188"/>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59" name="Freeform 114"/>
            <p:cNvSpPr>
              <a:spLocks/>
            </p:cNvSpPr>
            <p:nvPr/>
          </p:nvSpPr>
          <p:spPr bwMode="auto">
            <a:xfrm>
              <a:off x="6097588" y="5461001"/>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0" name="Freeform 115"/>
            <p:cNvSpPr>
              <a:spLocks/>
            </p:cNvSpPr>
            <p:nvPr/>
          </p:nvSpPr>
          <p:spPr bwMode="auto">
            <a:xfrm>
              <a:off x="5973763" y="5262563"/>
              <a:ext cx="69850"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1" name="Freeform 116"/>
            <p:cNvSpPr>
              <a:spLocks/>
            </p:cNvSpPr>
            <p:nvPr/>
          </p:nvSpPr>
          <p:spPr bwMode="auto">
            <a:xfrm>
              <a:off x="6035675" y="5132388"/>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2" name="Freeform 117"/>
            <p:cNvSpPr>
              <a:spLocks/>
            </p:cNvSpPr>
            <p:nvPr/>
          </p:nvSpPr>
          <p:spPr bwMode="auto">
            <a:xfrm>
              <a:off x="5672138" y="4743451"/>
              <a:ext cx="69850"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3" name="Freeform 118"/>
            <p:cNvSpPr>
              <a:spLocks/>
            </p:cNvSpPr>
            <p:nvPr/>
          </p:nvSpPr>
          <p:spPr bwMode="auto">
            <a:xfrm>
              <a:off x="5233988" y="4841876"/>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4" name="Freeform 119"/>
            <p:cNvSpPr>
              <a:spLocks/>
            </p:cNvSpPr>
            <p:nvPr/>
          </p:nvSpPr>
          <p:spPr bwMode="auto">
            <a:xfrm>
              <a:off x="4721225" y="4659313"/>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5" name="Freeform 120"/>
            <p:cNvSpPr>
              <a:spLocks/>
            </p:cNvSpPr>
            <p:nvPr/>
          </p:nvSpPr>
          <p:spPr bwMode="auto">
            <a:xfrm>
              <a:off x="5583238" y="4124326"/>
              <a:ext cx="69850"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6" name="Freeform 121"/>
            <p:cNvSpPr>
              <a:spLocks/>
            </p:cNvSpPr>
            <p:nvPr/>
          </p:nvSpPr>
          <p:spPr bwMode="auto">
            <a:xfrm>
              <a:off x="5180013" y="3681413"/>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7" name="Freeform 122"/>
            <p:cNvSpPr>
              <a:spLocks/>
            </p:cNvSpPr>
            <p:nvPr/>
          </p:nvSpPr>
          <p:spPr bwMode="auto">
            <a:xfrm>
              <a:off x="4967288" y="5148263"/>
              <a:ext cx="61913" cy="68263"/>
            </a:xfrm>
            <a:custGeom>
              <a:avLst/>
              <a:gdLst>
                <a:gd name="T0" fmla="*/ 0 w 144"/>
                <a:gd name="T1" fmla="*/ 72 h 144"/>
                <a:gd name="T2" fmla="*/ 72 w 144"/>
                <a:gd name="T3" fmla="*/ 0 h 144"/>
                <a:gd name="T4" fmla="*/ 72 w 144"/>
                <a:gd name="T5" fmla="*/ 0 h 144"/>
                <a:gd name="T6" fmla="*/ 72 w 144"/>
                <a:gd name="T7" fmla="*/ 0 h 144"/>
                <a:gd name="T8" fmla="*/ 144 w 144"/>
                <a:gd name="T9" fmla="*/ 72 h 144"/>
                <a:gd name="T10" fmla="*/ 144 w 144"/>
                <a:gd name="T11" fmla="*/ 72 h 144"/>
                <a:gd name="T12" fmla="*/ 144 w 144"/>
                <a:gd name="T13" fmla="*/ 72 h 144"/>
                <a:gd name="T14" fmla="*/ 72 w 144"/>
                <a:gd name="T15" fmla="*/ 144 h 144"/>
                <a:gd name="T16" fmla="*/ 72 w 144"/>
                <a:gd name="T17" fmla="*/ 144 h 144"/>
                <a:gd name="T18" fmla="*/ 72 w 144"/>
                <a:gd name="T19" fmla="*/ 144 h 144"/>
                <a:gd name="T20" fmla="*/ 0 w 144"/>
                <a:gd name="T21" fmla="*/ 72 h 144"/>
                <a:gd name="T22" fmla="*/ 0 w 144"/>
                <a:gd name="T23" fmla="*/ 7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4" h="144">
                  <a:moveTo>
                    <a:pt x="0" y="72"/>
                  </a:moveTo>
                  <a:cubicBezTo>
                    <a:pt x="0" y="33"/>
                    <a:pt x="33" y="0"/>
                    <a:pt x="72" y="0"/>
                  </a:cubicBezTo>
                  <a:cubicBezTo>
                    <a:pt x="72" y="0"/>
                    <a:pt x="72" y="0"/>
                    <a:pt x="72" y="0"/>
                  </a:cubicBezTo>
                  <a:lnTo>
                    <a:pt x="72" y="0"/>
                  </a:lnTo>
                  <a:cubicBezTo>
                    <a:pt x="112" y="0"/>
                    <a:pt x="144" y="33"/>
                    <a:pt x="144" y="72"/>
                  </a:cubicBezTo>
                  <a:cubicBezTo>
                    <a:pt x="144" y="72"/>
                    <a:pt x="144" y="72"/>
                    <a:pt x="144" y="72"/>
                  </a:cubicBezTo>
                  <a:lnTo>
                    <a:pt x="144" y="72"/>
                  </a:lnTo>
                  <a:cubicBezTo>
                    <a:pt x="144" y="112"/>
                    <a:pt x="112" y="144"/>
                    <a:pt x="72" y="144"/>
                  </a:cubicBezTo>
                  <a:cubicBezTo>
                    <a:pt x="72" y="144"/>
                    <a:pt x="72" y="144"/>
                    <a:pt x="72" y="144"/>
                  </a:cubicBezTo>
                  <a:lnTo>
                    <a:pt x="72" y="144"/>
                  </a:lnTo>
                  <a:cubicBezTo>
                    <a:pt x="33" y="144"/>
                    <a:pt x="0" y="112"/>
                    <a:pt x="0" y="72"/>
                  </a:cubicBezTo>
                  <a:cubicBezTo>
                    <a:pt x="0" y="72"/>
                    <a:pt x="0" y="72"/>
                    <a:pt x="0" y="72"/>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8" name="Freeform 123"/>
            <p:cNvSpPr>
              <a:spLocks/>
            </p:cNvSpPr>
            <p:nvPr/>
          </p:nvSpPr>
          <p:spPr bwMode="auto">
            <a:xfrm>
              <a:off x="4775200" y="4629151"/>
              <a:ext cx="68263" cy="76200"/>
            </a:xfrm>
            <a:custGeom>
              <a:avLst/>
              <a:gdLst>
                <a:gd name="T0" fmla="*/ 0 w 160"/>
                <a:gd name="T1" fmla="*/ 80 h 160"/>
                <a:gd name="T2" fmla="*/ 80 w 160"/>
                <a:gd name="T3" fmla="*/ 0 h 160"/>
                <a:gd name="T4" fmla="*/ 80 w 160"/>
                <a:gd name="T5" fmla="*/ 0 h 160"/>
                <a:gd name="T6" fmla="*/ 80 w 160"/>
                <a:gd name="T7" fmla="*/ 0 h 160"/>
                <a:gd name="T8" fmla="*/ 160 w 160"/>
                <a:gd name="T9" fmla="*/ 80 h 160"/>
                <a:gd name="T10" fmla="*/ 160 w 160"/>
                <a:gd name="T11" fmla="*/ 80 h 160"/>
                <a:gd name="T12" fmla="*/ 160 w 160"/>
                <a:gd name="T13" fmla="*/ 80 h 160"/>
                <a:gd name="T14" fmla="*/ 80 w 160"/>
                <a:gd name="T15" fmla="*/ 160 h 160"/>
                <a:gd name="T16" fmla="*/ 80 w 160"/>
                <a:gd name="T17" fmla="*/ 160 h 160"/>
                <a:gd name="T18" fmla="*/ 80 w 160"/>
                <a:gd name="T19" fmla="*/ 160 h 160"/>
                <a:gd name="T20" fmla="*/ 0 w 160"/>
                <a:gd name="T21" fmla="*/ 80 h 160"/>
                <a:gd name="T22" fmla="*/ 0 w 160"/>
                <a:gd name="T23" fmla="*/ 8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0" h="160">
                  <a:moveTo>
                    <a:pt x="0" y="80"/>
                  </a:moveTo>
                  <a:cubicBezTo>
                    <a:pt x="0" y="36"/>
                    <a:pt x="36" y="0"/>
                    <a:pt x="80" y="0"/>
                  </a:cubicBezTo>
                  <a:cubicBezTo>
                    <a:pt x="80" y="0"/>
                    <a:pt x="80" y="0"/>
                    <a:pt x="80" y="0"/>
                  </a:cubicBezTo>
                  <a:lnTo>
                    <a:pt x="80" y="0"/>
                  </a:lnTo>
                  <a:cubicBezTo>
                    <a:pt x="125" y="0"/>
                    <a:pt x="160" y="36"/>
                    <a:pt x="160" y="80"/>
                  </a:cubicBezTo>
                  <a:cubicBezTo>
                    <a:pt x="160" y="80"/>
                    <a:pt x="160" y="80"/>
                    <a:pt x="160" y="80"/>
                  </a:cubicBezTo>
                  <a:lnTo>
                    <a:pt x="160" y="80"/>
                  </a:lnTo>
                  <a:cubicBezTo>
                    <a:pt x="160" y="125"/>
                    <a:pt x="125" y="160"/>
                    <a:pt x="80" y="160"/>
                  </a:cubicBezTo>
                  <a:cubicBezTo>
                    <a:pt x="80" y="160"/>
                    <a:pt x="80" y="160"/>
                    <a:pt x="80" y="160"/>
                  </a:cubicBezTo>
                  <a:lnTo>
                    <a:pt x="80" y="160"/>
                  </a:lnTo>
                  <a:cubicBezTo>
                    <a:pt x="36" y="160"/>
                    <a:pt x="0" y="125"/>
                    <a:pt x="0" y="80"/>
                  </a:cubicBezTo>
                  <a:cubicBezTo>
                    <a:pt x="0" y="80"/>
                    <a:pt x="0" y="80"/>
                    <a:pt x="0" y="80"/>
                  </a:cubicBezTo>
                  <a:close/>
                </a:path>
              </a:pathLst>
            </a:cu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TextBox 7"/>
            <p:cNvSpPr txBox="1"/>
            <p:nvPr/>
          </p:nvSpPr>
          <p:spPr>
            <a:xfrm>
              <a:off x="5899969" y="3190496"/>
              <a:ext cx="2447636" cy="338554"/>
            </a:xfrm>
            <a:prstGeom prst="rect">
              <a:avLst/>
            </a:prstGeom>
            <a:noFill/>
          </p:spPr>
          <p:txBody>
            <a:bodyPr wrap="square" rtlCol="0">
              <a:spAutoFit/>
            </a:bodyPr>
            <a:lstStyle/>
            <a:p>
              <a:pPr algn="ctr"/>
              <a:r>
                <a:rPr lang="en-US" sz="1600" b="1" i="1" dirty="0" smtClean="0">
                  <a:solidFill>
                    <a:srgbClr val="000099"/>
                  </a:solidFill>
                </a:rPr>
                <a:t>Remaining Cleanup Sites</a:t>
              </a:r>
              <a:endParaRPr lang="en-US" sz="1600" b="1" i="1" dirty="0">
                <a:solidFill>
                  <a:srgbClr val="000099"/>
                </a:solidFill>
              </a:endParaRPr>
            </a:p>
          </p:txBody>
        </p:sp>
      </p:grpSp>
      <p:pic>
        <p:nvPicPr>
          <p:cNvPr id="371" name="Picture 3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178" y="4806546"/>
            <a:ext cx="1280761" cy="1284149"/>
          </a:xfrm>
          <a:prstGeom prst="rect">
            <a:avLst/>
          </a:prstGeom>
        </p:spPr>
      </p:pic>
    </p:spTree>
    <p:extLst>
      <p:ext uri="{BB962C8B-B14F-4D97-AF65-F5344CB8AC3E}">
        <p14:creationId xmlns:p14="http://schemas.microsoft.com/office/powerpoint/2010/main" val="37065351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white"/>
                </a:solidFill>
              </a:rPr>
              <a:t>Significant Cleanup Challenges Remain</a:t>
            </a:r>
            <a:endParaRPr lang="en-US" dirty="0"/>
          </a:p>
        </p:txBody>
      </p:sp>
      <p:pic>
        <p:nvPicPr>
          <p:cNvPr id="4" name="Picture 6" descr="A nuclear waste storage tank, filled to the top with nuclear waste, sludge and salts.">
            <a:hlinkClick r:id="rId3"/>
          </p:cNvPr>
          <p:cNvPicPr>
            <a:picLocks noChangeAspect="1" noChangeArrowheads="1"/>
          </p:cNvPicPr>
          <p:nvPr/>
        </p:nvPicPr>
        <p:blipFill>
          <a:blip r:embed="rId4" cstate="print"/>
          <a:srcRect/>
          <a:stretch>
            <a:fillRect/>
          </a:stretch>
        </p:blipFill>
        <p:spPr bwMode="auto">
          <a:xfrm>
            <a:off x="3267328" y="1219503"/>
            <a:ext cx="2838041" cy="1947672"/>
          </a:xfrm>
          <a:prstGeom prst="rect">
            <a:avLst/>
          </a:prstGeom>
          <a:noFill/>
          <a:ln w="9525">
            <a:solidFill>
              <a:schemeClr val="tx1"/>
            </a:solidFill>
            <a:miter lim="800000"/>
            <a:headEnd/>
            <a:tailEnd/>
          </a:ln>
        </p:spPr>
      </p:pic>
      <p:sp>
        <p:nvSpPr>
          <p:cNvPr id="5" name="Rectangle 10"/>
          <p:cNvSpPr>
            <a:spLocks noChangeArrowheads="1"/>
          </p:cNvSpPr>
          <p:nvPr/>
        </p:nvSpPr>
        <p:spPr bwMode="auto">
          <a:xfrm>
            <a:off x="296467" y="3182053"/>
            <a:ext cx="2701706" cy="826002"/>
          </a:xfrm>
          <a:prstGeom prst="rect">
            <a:avLst/>
          </a:prstGeom>
          <a:noFill/>
          <a:ln w="9525">
            <a:noFill/>
            <a:miter lim="800000"/>
            <a:headEnd/>
            <a:tailEnd/>
          </a:ln>
        </p:spPr>
        <p:txBody>
          <a:bodyPr wrap="square" lIns="86493" tIns="43247" rIns="86493" bIns="43247">
            <a:spAutoFit/>
          </a:bodyPr>
          <a:lstStyle/>
          <a:p>
            <a:r>
              <a:rPr lang="en-US" sz="1600" b="1" i="1" dirty="0" smtClean="0">
                <a:solidFill>
                  <a:srgbClr val="000099"/>
                </a:solidFill>
              </a:rPr>
              <a:t>Safely </a:t>
            </a:r>
            <a:r>
              <a:rPr lang="en-US" sz="1600" b="1" i="1" dirty="0">
                <a:solidFill>
                  <a:srgbClr val="000099"/>
                </a:solidFill>
              </a:rPr>
              <a:t>storing </a:t>
            </a:r>
            <a:r>
              <a:rPr lang="en-US" sz="1600" b="1" i="1" dirty="0" smtClean="0">
                <a:solidFill>
                  <a:srgbClr val="000099"/>
                </a:solidFill>
              </a:rPr>
              <a:t>highly radioactive liquid waste in over 220 </a:t>
            </a:r>
            <a:r>
              <a:rPr lang="en-US" sz="1600" b="1" i="1" dirty="0">
                <a:solidFill>
                  <a:srgbClr val="000099"/>
                </a:solidFill>
              </a:rPr>
              <a:t>underground tanks </a:t>
            </a:r>
            <a:r>
              <a:rPr lang="en-US" sz="1600" b="1" i="1" dirty="0" smtClean="0">
                <a:solidFill>
                  <a:srgbClr val="000099"/>
                </a:solidFill>
              </a:rPr>
              <a:t> </a:t>
            </a:r>
            <a:endParaRPr lang="en-US" sz="1600" b="1" i="1" dirty="0">
              <a:solidFill>
                <a:srgbClr val="000099"/>
              </a:solidFill>
            </a:endParaRPr>
          </a:p>
        </p:txBody>
      </p:sp>
      <p:sp>
        <p:nvSpPr>
          <p:cNvPr id="6" name="Line 13"/>
          <p:cNvSpPr>
            <a:spLocks noChangeShapeType="1"/>
          </p:cNvSpPr>
          <p:nvPr/>
        </p:nvSpPr>
        <p:spPr bwMode="auto">
          <a:xfrm flipH="1">
            <a:off x="7162621" y="1367109"/>
            <a:ext cx="12095" cy="2488406"/>
          </a:xfrm>
          <a:prstGeom prst="line">
            <a:avLst/>
          </a:prstGeom>
          <a:noFill/>
          <a:ln w="9525">
            <a:solidFill>
              <a:schemeClr val="bg1"/>
            </a:solidFill>
            <a:round/>
            <a:headEnd/>
            <a:tailEnd/>
          </a:ln>
        </p:spPr>
        <p:txBody>
          <a:bodyPr lIns="86493" tIns="43247" rIns="86493" bIns="43247"/>
          <a:lstStyle/>
          <a:p>
            <a:endParaRPr lang="en-US" dirty="0">
              <a:solidFill>
                <a:prstClr val="black"/>
              </a:solidFill>
            </a:endParaRPr>
          </a:p>
        </p:txBody>
      </p:sp>
      <p:sp>
        <p:nvSpPr>
          <p:cNvPr id="7" name="Rectangle 14"/>
          <p:cNvSpPr>
            <a:spLocks noChangeArrowheads="1"/>
          </p:cNvSpPr>
          <p:nvPr/>
        </p:nvSpPr>
        <p:spPr bwMode="auto">
          <a:xfrm>
            <a:off x="6365813" y="3175299"/>
            <a:ext cx="2590617" cy="579781"/>
          </a:xfrm>
          <a:prstGeom prst="rect">
            <a:avLst/>
          </a:prstGeom>
          <a:noFill/>
          <a:ln w="9525">
            <a:noFill/>
            <a:miter lim="800000"/>
            <a:headEnd/>
            <a:tailEnd/>
          </a:ln>
        </p:spPr>
        <p:txBody>
          <a:bodyPr wrap="square" lIns="86493" tIns="43247" rIns="86493" bIns="43247">
            <a:spAutoFit/>
          </a:bodyPr>
          <a:lstStyle/>
          <a:p>
            <a:r>
              <a:rPr lang="en-US" sz="1600" b="1" i="1" dirty="0" smtClean="0">
                <a:solidFill>
                  <a:srgbClr val="000099"/>
                </a:solidFill>
              </a:rPr>
              <a:t>Dispositioning radioactive, chemically hazardous waste</a:t>
            </a:r>
            <a:endParaRPr lang="en-US" sz="1600" b="1" i="1" dirty="0">
              <a:solidFill>
                <a:srgbClr val="000099"/>
              </a:solidFill>
            </a:endParaRPr>
          </a:p>
        </p:txBody>
      </p:sp>
      <p:sp>
        <p:nvSpPr>
          <p:cNvPr id="8" name="Rectangle 21"/>
          <p:cNvSpPr>
            <a:spLocks noChangeArrowheads="1"/>
          </p:cNvSpPr>
          <p:nvPr/>
        </p:nvSpPr>
        <p:spPr bwMode="auto">
          <a:xfrm>
            <a:off x="161382" y="6002164"/>
            <a:ext cx="2863172" cy="579781"/>
          </a:xfrm>
          <a:prstGeom prst="rect">
            <a:avLst/>
          </a:prstGeom>
          <a:noFill/>
          <a:ln w="9525">
            <a:noFill/>
            <a:miter lim="800000"/>
            <a:headEnd/>
            <a:tailEnd/>
          </a:ln>
        </p:spPr>
        <p:txBody>
          <a:bodyPr wrap="square" lIns="86493" tIns="43247" rIns="86493" bIns="43247">
            <a:spAutoFit/>
          </a:bodyPr>
          <a:lstStyle/>
          <a:p>
            <a:pPr>
              <a:spcBef>
                <a:spcPct val="20000"/>
              </a:spcBef>
            </a:pPr>
            <a:r>
              <a:rPr lang="en-US" sz="1600" b="1" i="1" dirty="0" smtClean="0">
                <a:solidFill>
                  <a:srgbClr val="000099"/>
                </a:solidFill>
              </a:rPr>
              <a:t>Remediating 93 square miles </a:t>
            </a:r>
            <a:r>
              <a:rPr lang="en-US" sz="1600" b="1" i="1" dirty="0">
                <a:solidFill>
                  <a:srgbClr val="000099"/>
                </a:solidFill>
              </a:rPr>
              <a:t>of contaminated </a:t>
            </a:r>
            <a:r>
              <a:rPr lang="en-US" sz="1600" b="1" i="1" dirty="0" smtClean="0">
                <a:solidFill>
                  <a:srgbClr val="000099"/>
                </a:solidFill>
              </a:rPr>
              <a:t>groundwater</a:t>
            </a:r>
            <a:endParaRPr lang="en-US" sz="1600" b="1" i="1" dirty="0">
              <a:solidFill>
                <a:srgbClr val="000099"/>
              </a:solidFill>
            </a:endParaRPr>
          </a:p>
        </p:txBody>
      </p:sp>
      <p:sp>
        <p:nvSpPr>
          <p:cNvPr id="9" name="Line 23"/>
          <p:cNvSpPr>
            <a:spLocks noChangeShapeType="1"/>
          </p:cNvSpPr>
          <p:nvPr/>
        </p:nvSpPr>
        <p:spPr bwMode="auto">
          <a:xfrm>
            <a:off x="3239284" y="4018135"/>
            <a:ext cx="0" cy="1498700"/>
          </a:xfrm>
          <a:prstGeom prst="line">
            <a:avLst/>
          </a:prstGeom>
          <a:noFill/>
          <a:ln w="9525">
            <a:solidFill>
              <a:schemeClr val="bg1"/>
            </a:solidFill>
            <a:round/>
            <a:headEnd/>
            <a:tailEnd/>
          </a:ln>
        </p:spPr>
        <p:txBody>
          <a:bodyPr lIns="86493" tIns="43247" rIns="86493" bIns="43247"/>
          <a:lstStyle/>
          <a:p>
            <a:endParaRPr lang="en-US" dirty="0">
              <a:solidFill>
                <a:prstClr val="black"/>
              </a:solidFill>
            </a:endParaRPr>
          </a:p>
        </p:txBody>
      </p:sp>
      <p:sp>
        <p:nvSpPr>
          <p:cNvPr id="10" name="Line 25"/>
          <p:cNvSpPr>
            <a:spLocks noChangeShapeType="1"/>
          </p:cNvSpPr>
          <p:nvPr/>
        </p:nvSpPr>
        <p:spPr bwMode="auto">
          <a:xfrm>
            <a:off x="5803474" y="3992834"/>
            <a:ext cx="0" cy="1498699"/>
          </a:xfrm>
          <a:prstGeom prst="line">
            <a:avLst/>
          </a:prstGeom>
          <a:noFill/>
          <a:ln w="9525">
            <a:solidFill>
              <a:schemeClr val="bg1"/>
            </a:solidFill>
            <a:round/>
            <a:headEnd/>
            <a:tailEnd/>
          </a:ln>
        </p:spPr>
        <p:txBody>
          <a:bodyPr lIns="86493" tIns="43247" rIns="86493" bIns="43247"/>
          <a:lstStyle/>
          <a:p>
            <a:endParaRPr lang="en-US" dirty="0">
              <a:solidFill>
                <a:prstClr val="black"/>
              </a:solidFill>
            </a:endParaRPr>
          </a:p>
        </p:txBody>
      </p:sp>
      <p:pic>
        <p:nvPicPr>
          <p:cNvPr id="11" name="Picture 31"/>
          <p:cNvPicPr>
            <a:picLocks noChangeAspect="1" noChangeArrowheads="1"/>
          </p:cNvPicPr>
          <p:nvPr/>
        </p:nvPicPr>
        <p:blipFill>
          <a:blip r:embed="rId5" cstate="print"/>
          <a:srcRect/>
          <a:stretch>
            <a:fillRect/>
          </a:stretch>
        </p:blipFill>
        <p:spPr bwMode="auto">
          <a:xfrm>
            <a:off x="243444" y="4048648"/>
            <a:ext cx="2715369" cy="1928306"/>
          </a:xfrm>
          <a:prstGeom prst="rect">
            <a:avLst/>
          </a:prstGeom>
          <a:noFill/>
          <a:ln w="9525" algn="ctr">
            <a:solidFill>
              <a:schemeClr val="tx1"/>
            </a:solidFill>
            <a:miter lim="800000"/>
            <a:headEnd/>
            <a:tailEnd/>
          </a:ln>
        </p:spPr>
      </p:pic>
      <p:sp>
        <p:nvSpPr>
          <p:cNvPr id="12" name="Rectangle 19"/>
          <p:cNvSpPr>
            <a:spLocks noChangeArrowheads="1"/>
          </p:cNvSpPr>
          <p:nvPr/>
        </p:nvSpPr>
        <p:spPr bwMode="auto">
          <a:xfrm>
            <a:off x="6400983" y="5999835"/>
            <a:ext cx="2489711" cy="579781"/>
          </a:xfrm>
          <a:prstGeom prst="rect">
            <a:avLst/>
          </a:prstGeom>
          <a:noFill/>
          <a:ln w="9525">
            <a:noFill/>
            <a:miter lim="800000"/>
            <a:headEnd/>
            <a:tailEnd/>
          </a:ln>
        </p:spPr>
        <p:txBody>
          <a:bodyPr wrap="square" lIns="86493" tIns="43247" rIns="86493" bIns="43247">
            <a:spAutoFit/>
          </a:bodyPr>
          <a:lstStyle/>
          <a:p>
            <a:r>
              <a:rPr lang="en-US" sz="1600" b="1" i="1" dirty="0">
                <a:solidFill>
                  <a:srgbClr val="000099"/>
                </a:solidFill>
              </a:rPr>
              <a:t>Maintaining a stable and skilled workforce</a:t>
            </a:r>
          </a:p>
        </p:txBody>
      </p:sp>
      <p:pic>
        <p:nvPicPr>
          <p:cNvPr id="13" name="Picture 32" descr="T Plant Employees Survey Dave Owen for Radiological Contamination , Where the Workers  Began Treating the First Radioactive Sludge Retrieved From the North Loadout Pit of the K Basins. "/>
          <p:cNvPicPr>
            <a:picLocks noChangeAspect="1" noChangeArrowheads="1"/>
          </p:cNvPicPr>
          <p:nvPr/>
        </p:nvPicPr>
        <p:blipFill>
          <a:blip r:embed="rId6" cstate="print"/>
          <a:srcRect/>
          <a:stretch>
            <a:fillRect/>
          </a:stretch>
        </p:blipFill>
        <p:spPr bwMode="auto">
          <a:xfrm>
            <a:off x="6400984" y="4044696"/>
            <a:ext cx="2489711" cy="1932258"/>
          </a:xfrm>
          <a:prstGeom prst="rect">
            <a:avLst/>
          </a:prstGeom>
          <a:noFill/>
          <a:ln w="9525">
            <a:solidFill>
              <a:schemeClr val="tx1"/>
            </a:solidFill>
            <a:miter lim="800000"/>
            <a:headEnd/>
            <a:tailEnd/>
          </a:ln>
        </p:spPr>
      </p:pic>
      <p:sp>
        <p:nvSpPr>
          <p:cNvPr id="14" name="Rectangle 8"/>
          <p:cNvSpPr>
            <a:spLocks noChangeArrowheads="1"/>
          </p:cNvSpPr>
          <p:nvPr/>
        </p:nvSpPr>
        <p:spPr bwMode="auto">
          <a:xfrm>
            <a:off x="3267328" y="3191145"/>
            <a:ext cx="2781131" cy="826002"/>
          </a:xfrm>
          <a:prstGeom prst="rect">
            <a:avLst/>
          </a:prstGeom>
          <a:noFill/>
          <a:ln w="9525">
            <a:noFill/>
            <a:miter lim="800000"/>
            <a:headEnd/>
            <a:tailEnd/>
          </a:ln>
        </p:spPr>
        <p:txBody>
          <a:bodyPr wrap="square" lIns="86493" tIns="43247" rIns="86493" bIns="43247">
            <a:spAutoFit/>
          </a:bodyPr>
          <a:lstStyle/>
          <a:p>
            <a:r>
              <a:rPr lang="en-US" sz="1600" b="1" i="1" dirty="0" smtClean="0">
                <a:solidFill>
                  <a:srgbClr val="000099"/>
                </a:solidFill>
              </a:rPr>
              <a:t>Retrieving over 90 million gallons of </a:t>
            </a:r>
            <a:r>
              <a:rPr lang="en-US" sz="1600" b="1" i="1" dirty="0">
                <a:solidFill>
                  <a:srgbClr val="000099"/>
                </a:solidFill>
              </a:rPr>
              <a:t>liquid radioactive </a:t>
            </a:r>
            <a:r>
              <a:rPr lang="en-US" sz="1600" b="1" i="1" dirty="0" smtClean="0">
                <a:solidFill>
                  <a:srgbClr val="000099"/>
                </a:solidFill>
              </a:rPr>
              <a:t>waste</a:t>
            </a:r>
            <a:endParaRPr lang="en-US" sz="1600" b="1" i="1" dirty="0">
              <a:solidFill>
                <a:srgbClr val="000099"/>
              </a:solidFill>
            </a:endParaRPr>
          </a:p>
        </p:txBody>
      </p:sp>
      <p:pic>
        <p:nvPicPr>
          <p:cNvPr id="15" name="Picture 3"/>
          <p:cNvPicPr>
            <a:picLocks noChangeAspect="1" noChangeArrowheads="1"/>
          </p:cNvPicPr>
          <p:nvPr/>
        </p:nvPicPr>
        <p:blipFill>
          <a:blip r:embed="rId7" cstate="print"/>
          <a:srcRect/>
          <a:stretch>
            <a:fillRect/>
          </a:stretch>
        </p:blipFill>
        <p:spPr bwMode="auto">
          <a:xfrm>
            <a:off x="6400984" y="1219503"/>
            <a:ext cx="2489711" cy="1947672"/>
          </a:xfrm>
          <a:prstGeom prst="rect">
            <a:avLst/>
          </a:prstGeom>
          <a:noFill/>
          <a:ln>
            <a:solidFill>
              <a:schemeClr val="tx1"/>
            </a:solidFill>
          </a:ln>
        </p:spPr>
      </p:pic>
      <p:sp>
        <p:nvSpPr>
          <p:cNvPr id="16" name="Rectangle 20"/>
          <p:cNvSpPr>
            <a:spLocks noChangeArrowheads="1"/>
          </p:cNvSpPr>
          <p:nvPr/>
        </p:nvSpPr>
        <p:spPr bwMode="auto">
          <a:xfrm>
            <a:off x="3246899" y="6002164"/>
            <a:ext cx="2858469" cy="579781"/>
          </a:xfrm>
          <a:prstGeom prst="rect">
            <a:avLst/>
          </a:prstGeom>
          <a:noFill/>
          <a:ln w="9525">
            <a:noFill/>
            <a:miter lim="800000"/>
            <a:headEnd/>
            <a:tailEnd/>
          </a:ln>
        </p:spPr>
        <p:txBody>
          <a:bodyPr wrap="square" lIns="86493" tIns="43247" rIns="86493" bIns="43247">
            <a:spAutoFit/>
          </a:bodyPr>
          <a:lstStyle/>
          <a:p>
            <a:pPr marL="6350" lvl="1"/>
            <a:r>
              <a:rPr lang="en-US" sz="1600" b="1" i="1" dirty="0" smtClean="0">
                <a:solidFill>
                  <a:srgbClr val="000099"/>
                </a:solidFill>
              </a:rPr>
              <a:t>Decommissioning facilities and structures  </a:t>
            </a:r>
            <a:endParaRPr lang="en-US" sz="1600" b="1" i="1" dirty="0">
              <a:solidFill>
                <a:srgbClr val="000099"/>
              </a:solidFill>
            </a:endParaRPr>
          </a:p>
        </p:txBody>
      </p:sp>
      <p:pic>
        <p:nvPicPr>
          <p:cNvPr id="1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9283" y="4047025"/>
            <a:ext cx="2866085" cy="1929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9" descr="sumfig23"/>
          <p:cNvPicPr>
            <a:picLocks noChangeAspect="1" noChangeArrowheads="1"/>
          </p:cNvPicPr>
          <p:nvPr/>
        </p:nvPicPr>
        <p:blipFill>
          <a:blip r:embed="rId9" cstate="print"/>
          <a:srcRect/>
          <a:stretch>
            <a:fillRect/>
          </a:stretch>
        </p:blipFill>
        <p:spPr bwMode="auto">
          <a:xfrm>
            <a:off x="296467" y="1220843"/>
            <a:ext cx="2701706" cy="194499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094073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A505DBE7-0ACF-E348-BBE2-A615BCE1D797}" type="slidenum">
              <a:rPr lang="en-US" smtClean="0"/>
              <a:pPr/>
              <a:t>5</a:t>
            </a:fld>
            <a:endParaRPr lang="en-US" dirty="0"/>
          </a:p>
        </p:txBody>
      </p:sp>
      <p:sp>
        <p:nvSpPr>
          <p:cNvPr id="2" name="Date Placeholder 1"/>
          <p:cNvSpPr>
            <a:spLocks noGrp="1"/>
          </p:cNvSpPr>
          <p:nvPr>
            <p:ph type="dt" sz="half" idx="4294967295"/>
          </p:nvPr>
        </p:nvSpPr>
        <p:spPr>
          <a:xfrm>
            <a:off x="0" y="6356350"/>
            <a:ext cx="2133600" cy="365125"/>
          </a:xfrm>
        </p:spPr>
        <p:txBody>
          <a:bodyPr/>
          <a:lstStyle/>
          <a:p>
            <a:fld id="{9A080766-0BF8-8348-AE6A-8A4A559F6D3E}" type="datetime4">
              <a:rPr lang="en-US" smtClean="0"/>
              <a:pPr/>
              <a:t>February 5, 2016</a:t>
            </a:fld>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9619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8131" y="207263"/>
            <a:ext cx="6848669" cy="505538"/>
          </a:xfrm>
        </p:spPr>
        <p:txBody>
          <a:bodyPr/>
          <a:lstStyle/>
          <a:p>
            <a:r>
              <a:rPr lang="en-US" dirty="0" smtClean="0"/>
              <a:t>EM Accomplishment and Challenge</a:t>
            </a:r>
            <a:endParaRPr lang="en-US" dirty="0"/>
          </a:p>
        </p:txBody>
      </p:sp>
      <p:grpSp>
        <p:nvGrpSpPr>
          <p:cNvPr id="4" name="Group 3"/>
          <p:cNvGrpSpPr/>
          <p:nvPr/>
        </p:nvGrpSpPr>
        <p:grpSpPr>
          <a:xfrm>
            <a:off x="105142" y="1830956"/>
            <a:ext cx="4159777" cy="2596896"/>
            <a:chOff x="118021" y="1817331"/>
            <a:chExt cx="4159777" cy="2634818"/>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692" y="1817331"/>
              <a:ext cx="3929106" cy="2380241"/>
            </a:xfrm>
            <a:prstGeom prst="rect">
              <a:avLst/>
            </a:prstGeom>
            <a:noFill/>
          </p:spPr>
        </p:pic>
        <p:sp>
          <p:nvSpPr>
            <p:cNvPr id="18" name="Text Box 15"/>
            <p:cNvSpPr txBox="1"/>
            <p:nvPr/>
          </p:nvSpPr>
          <p:spPr>
            <a:xfrm rot="16200000">
              <a:off x="-769485" y="2793716"/>
              <a:ext cx="2061795" cy="28678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dirty="0">
                  <a:solidFill>
                    <a:prstClr val="black"/>
                  </a:solidFill>
                  <a:ea typeface="Calibri"/>
                  <a:cs typeface="Times New Roman"/>
                </a:rPr>
                <a:t>Cost in Billion US Dollars</a:t>
              </a:r>
            </a:p>
          </p:txBody>
        </p:sp>
        <p:grpSp>
          <p:nvGrpSpPr>
            <p:cNvPr id="19" name="Group 18"/>
            <p:cNvGrpSpPr/>
            <p:nvPr/>
          </p:nvGrpSpPr>
          <p:grpSpPr>
            <a:xfrm>
              <a:off x="553528" y="2092436"/>
              <a:ext cx="3548712" cy="2359713"/>
              <a:chOff x="-107309" y="-298529"/>
              <a:chExt cx="3440878" cy="2185104"/>
            </a:xfrm>
          </p:grpSpPr>
          <p:sp>
            <p:nvSpPr>
              <p:cNvPr id="20" name="Text Box 16"/>
              <p:cNvSpPr txBox="1"/>
              <p:nvPr/>
            </p:nvSpPr>
            <p:spPr>
              <a:xfrm>
                <a:off x="-107309" y="1609080"/>
                <a:ext cx="3262579" cy="27749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200" b="1" dirty="0">
                    <a:solidFill>
                      <a:prstClr val="black"/>
                    </a:solidFill>
                    <a:ea typeface="Calibri"/>
                    <a:cs typeface="Times New Roman"/>
                  </a:rPr>
                  <a:t>Fiscal Years</a:t>
                </a:r>
              </a:p>
            </p:txBody>
          </p:sp>
          <p:grpSp>
            <p:nvGrpSpPr>
              <p:cNvPr id="22" name="Group 21"/>
              <p:cNvGrpSpPr/>
              <p:nvPr/>
            </p:nvGrpSpPr>
            <p:grpSpPr>
              <a:xfrm>
                <a:off x="-107309" y="-298529"/>
                <a:ext cx="3440878" cy="1443758"/>
                <a:chOff x="-107309" y="-298529"/>
                <a:chExt cx="3440878" cy="1443758"/>
              </a:xfrm>
            </p:grpSpPr>
            <p:sp>
              <p:nvSpPr>
                <p:cNvPr id="23" name="Text Box 21"/>
                <p:cNvSpPr txBox="1"/>
                <p:nvPr/>
              </p:nvSpPr>
              <p:spPr>
                <a:xfrm>
                  <a:off x="766289" y="334604"/>
                  <a:ext cx="1515380" cy="81062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b="1" dirty="0">
                      <a:solidFill>
                        <a:srgbClr val="000000"/>
                      </a:solidFill>
                      <a:ea typeface="Calibri"/>
                      <a:cs typeface="Times New Roman"/>
                    </a:rPr>
                    <a:t>Profile of Historical EM Annual Costs</a:t>
                  </a:r>
                  <a:endParaRPr lang="en-US" dirty="0">
                    <a:solidFill>
                      <a:prstClr val="black"/>
                    </a:solidFill>
                    <a:ea typeface="Calibri"/>
                    <a:cs typeface="Times New Roman"/>
                  </a:endParaRPr>
                </a:p>
              </p:txBody>
            </p:sp>
            <p:grpSp>
              <p:nvGrpSpPr>
                <p:cNvPr id="24" name="Group 23"/>
                <p:cNvGrpSpPr/>
                <p:nvPr/>
              </p:nvGrpSpPr>
              <p:grpSpPr>
                <a:xfrm>
                  <a:off x="-107309" y="-298529"/>
                  <a:ext cx="3440878" cy="298529"/>
                  <a:chOff x="-107309" y="-298529"/>
                  <a:chExt cx="3440878" cy="298529"/>
                </a:xfrm>
              </p:grpSpPr>
              <p:cxnSp>
                <p:nvCxnSpPr>
                  <p:cNvPr id="25" name="Straight Connector 24"/>
                  <p:cNvCxnSpPr/>
                  <p:nvPr/>
                </p:nvCxnSpPr>
                <p:spPr>
                  <a:xfrm>
                    <a:off x="-107309" y="0"/>
                    <a:ext cx="3440878" cy="0"/>
                  </a:xfrm>
                  <a:prstGeom prst="line">
                    <a:avLst/>
                  </a:prstGeom>
                  <a:ln w="25400">
                    <a:prstDash val="dash"/>
                  </a:ln>
                </p:spPr>
                <p:style>
                  <a:lnRef idx="1">
                    <a:schemeClr val="dk1"/>
                  </a:lnRef>
                  <a:fillRef idx="0">
                    <a:schemeClr val="dk1"/>
                  </a:fillRef>
                  <a:effectRef idx="0">
                    <a:schemeClr val="dk1"/>
                  </a:effectRef>
                  <a:fontRef idx="minor">
                    <a:schemeClr val="tx1"/>
                  </a:fontRef>
                </p:style>
              </p:cxnSp>
              <p:sp>
                <p:nvSpPr>
                  <p:cNvPr id="26" name="Text Box 23"/>
                  <p:cNvSpPr txBox="1"/>
                  <p:nvPr/>
                </p:nvSpPr>
                <p:spPr>
                  <a:xfrm>
                    <a:off x="-32062" y="-298529"/>
                    <a:ext cx="3261995" cy="286603"/>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000000"/>
                        </a:solidFill>
                        <a:ea typeface="Calibri"/>
                        <a:cs typeface="Times New Roman"/>
                      </a:rPr>
                      <a:t>Average Annual Budget = $6B</a:t>
                    </a:r>
                    <a:endParaRPr lang="en-US" sz="1600" dirty="0">
                      <a:solidFill>
                        <a:prstClr val="black"/>
                      </a:solidFill>
                      <a:ea typeface="Calibri"/>
                      <a:cs typeface="Times New Roman"/>
                    </a:endParaRPr>
                  </a:p>
                </p:txBody>
              </p:sp>
            </p:grpSp>
          </p:grpSp>
        </p:grpSp>
      </p:grpSp>
      <p:grpSp>
        <p:nvGrpSpPr>
          <p:cNvPr id="3" name="Group 2"/>
          <p:cNvGrpSpPr/>
          <p:nvPr/>
        </p:nvGrpSpPr>
        <p:grpSpPr>
          <a:xfrm>
            <a:off x="4151834" y="1317301"/>
            <a:ext cx="4983615" cy="3116721"/>
            <a:chOff x="4685641" y="1292378"/>
            <a:chExt cx="4119245" cy="2411134"/>
          </a:xfrm>
        </p:grpSpPr>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9635" y="1292378"/>
              <a:ext cx="3935251" cy="2234588"/>
            </a:xfrm>
            <a:prstGeom prst="rect">
              <a:avLst/>
            </a:prstGeom>
            <a:noFill/>
          </p:spPr>
        </p:pic>
        <p:sp>
          <p:nvSpPr>
            <p:cNvPr id="43" name="Text Box 13"/>
            <p:cNvSpPr txBox="1"/>
            <p:nvPr/>
          </p:nvSpPr>
          <p:spPr>
            <a:xfrm rot="16200000">
              <a:off x="3731665" y="2335467"/>
              <a:ext cx="2142099" cy="234147"/>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en-US" sz="1200" b="1" dirty="0">
                  <a:solidFill>
                    <a:prstClr val="black"/>
                  </a:solidFill>
                  <a:ea typeface="Calibri"/>
                  <a:cs typeface="Times New Roman"/>
                </a:rPr>
                <a:t>Cost in Billion US Dollars</a:t>
              </a:r>
            </a:p>
          </p:txBody>
        </p:sp>
        <p:sp>
          <p:nvSpPr>
            <p:cNvPr id="44" name="Text Box 12290"/>
            <p:cNvSpPr txBox="1"/>
            <p:nvPr/>
          </p:nvSpPr>
          <p:spPr>
            <a:xfrm>
              <a:off x="5033604" y="3463176"/>
              <a:ext cx="3626990" cy="240336"/>
            </a:xfrm>
            <a:prstGeom prst="rect">
              <a:avLst/>
            </a:prstGeom>
            <a:noFill/>
            <a:ln w="6350">
              <a:noFill/>
            </a:ln>
            <a:effectLst/>
          </p:spPr>
          <p:txBody>
            <a:bodyPr rot="0" spcFirstLastPara="0" vert="horz" wrap="square" lIns="0" tIns="0" rIns="0" bIns="0" numCol="1" spcCol="0" rtlCol="0" fromWordArt="0" anchor="ctr" anchorCtr="0" forceAA="0" compatLnSpc="1">
              <a:prstTxWarp prst="textNoShape">
                <a:avLst/>
              </a:prstTxWarp>
              <a:noAutofit/>
            </a:bodyPr>
            <a:lstStyle/>
            <a:p>
              <a:pPr algn="ctr"/>
              <a:r>
                <a:rPr lang="en-US" sz="1200" b="1" dirty="0">
                  <a:solidFill>
                    <a:prstClr val="black"/>
                  </a:solidFill>
                  <a:ea typeface="Calibri"/>
                  <a:cs typeface="Times New Roman"/>
                </a:rPr>
                <a:t>Fiscal Years</a:t>
              </a:r>
            </a:p>
          </p:txBody>
        </p:sp>
        <p:cxnSp>
          <p:nvCxnSpPr>
            <p:cNvPr id="40" name="Straight Connector 39"/>
            <p:cNvCxnSpPr/>
            <p:nvPr/>
          </p:nvCxnSpPr>
          <p:spPr>
            <a:xfrm>
              <a:off x="5104438" y="2163260"/>
              <a:ext cx="3522050" cy="0"/>
            </a:xfrm>
            <a:prstGeom prst="line">
              <a:avLst/>
            </a:prstGeom>
            <a:noFill/>
            <a:ln w="25400" cap="flat" cmpd="sng" algn="ctr">
              <a:solidFill>
                <a:sysClr val="windowText" lastClr="000000">
                  <a:shade val="95000"/>
                  <a:satMod val="105000"/>
                </a:sysClr>
              </a:solidFill>
              <a:prstDash val="dash"/>
            </a:ln>
            <a:effectLst/>
          </p:spPr>
        </p:cxnSp>
        <p:grpSp>
          <p:nvGrpSpPr>
            <p:cNvPr id="34" name="Group 33"/>
            <p:cNvGrpSpPr/>
            <p:nvPr/>
          </p:nvGrpSpPr>
          <p:grpSpPr>
            <a:xfrm>
              <a:off x="5104438" y="1896884"/>
              <a:ext cx="3522050" cy="1338327"/>
              <a:chOff x="0" y="92348"/>
              <a:chExt cx="3409950" cy="1258827"/>
            </a:xfrm>
          </p:grpSpPr>
          <p:sp>
            <p:nvSpPr>
              <p:cNvPr id="35" name="Text Box 24"/>
              <p:cNvSpPr txBox="1"/>
              <p:nvPr/>
            </p:nvSpPr>
            <p:spPr>
              <a:xfrm>
                <a:off x="61595" y="424255"/>
                <a:ext cx="1616075" cy="92692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b="1" dirty="0">
                    <a:ln w="4496" cap="flat" cmpd="sng" algn="ctr">
                      <a:noFill/>
                      <a:prstDash val="solid"/>
                      <a:round/>
                    </a:ln>
                    <a:solidFill>
                      <a:srgbClr val="000000"/>
                    </a:solidFill>
                    <a:ea typeface="Calibri"/>
                    <a:cs typeface="Times New Roman"/>
                  </a:rPr>
                  <a:t>Cost Estimate Profile of EM’s Remaining Mission (2016 To 2065)</a:t>
                </a:r>
                <a:endParaRPr lang="en-US" dirty="0">
                  <a:ln w="4496" cap="flat" cmpd="sng" algn="ctr">
                    <a:noFill/>
                    <a:prstDash val="solid"/>
                    <a:round/>
                  </a:ln>
                  <a:solidFill>
                    <a:prstClr val="black"/>
                  </a:solidFill>
                  <a:ea typeface="Calibri"/>
                  <a:cs typeface="Times New Roman"/>
                </a:endParaRPr>
              </a:p>
            </p:txBody>
          </p:sp>
          <p:sp>
            <p:nvSpPr>
              <p:cNvPr id="36" name="Text Box 25"/>
              <p:cNvSpPr txBox="1"/>
              <p:nvPr/>
            </p:nvSpPr>
            <p:spPr>
              <a:xfrm>
                <a:off x="0" y="92348"/>
                <a:ext cx="3409950" cy="254961"/>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b="1" dirty="0">
                    <a:solidFill>
                      <a:srgbClr val="000000"/>
                    </a:solidFill>
                    <a:ea typeface="Calibri"/>
                    <a:cs typeface="Times New Roman"/>
                  </a:rPr>
                  <a:t>$6B Historical Budget Level</a:t>
                </a:r>
                <a:endParaRPr lang="en-US" sz="1600" dirty="0">
                  <a:solidFill>
                    <a:prstClr val="black"/>
                  </a:solidFill>
                  <a:ea typeface="Calibri"/>
                  <a:cs typeface="Times New Roman"/>
                </a:endParaRPr>
              </a:p>
            </p:txBody>
          </p:sp>
        </p:grpSp>
      </p:grpSp>
      <p:sp>
        <p:nvSpPr>
          <p:cNvPr id="5" name="TextBox 4"/>
          <p:cNvSpPr txBox="1"/>
          <p:nvPr/>
        </p:nvSpPr>
        <p:spPr>
          <a:xfrm>
            <a:off x="4658510" y="4376959"/>
            <a:ext cx="4261106" cy="1938992"/>
          </a:xfrm>
          <a:prstGeom prst="rect">
            <a:avLst/>
          </a:prstGeom>
          <a:noFill/>
        </p:spPr>
        <p:txBody>
          <a:bodyPr wrap="square" rtlCol="0">
            <a:spAutoFit/>
          </a:bodyPr>
          <a:lstStyle/>
          <a:p>
            <a:pPr>
              <a:spcAft>
                <a:spcPts val="600"/>
              </a:spcAft>
            </a:pPr>
            <a:r>
              <a:rPr lang="en-US" sz="2000" b="1" u="sng" dirty="0" smtClean="0">
                <a:solidFill>
                  <a:srgbClr val="000099"/>
                </a:solidFill>
              </a:rPr>
              <a:t>Current Lifecycle Baseline</a:t>
            </a:r>
          </a:p>
          <a:p>
            <a:pPr marL="342900" indent="-342900">
              <a:spcAft>
                <a:spcPts val="600"/>
              </a:spcAft>
              <a:buFont typeface="Wingdings" panose="05000000000000000000" pitchFamily="2" charset="2"/>
              <a:buChar char="v"/>
            </a:pPr>
            <a:r>
              <a:rPr lang="en-US" sz="2000" b="1" dirty="0" smtClean="0">
                <a:solidFill>
                  <a:srgbClr val="000099"/>
                </a:solidFill>
              </a:rPr>
              <a:t>To-Go Estimate</a:t>
            </a:r>
          </a:p>
          <a:p>
            <a:pPr marL="800100" lvl="1" indent="-342900">
              <a:spcAft>
                <a:spcPts val="600"/>
              </a:spcAft>
              <a:buFont typeface="Wingdings" panose="05000000000000000000" pitchFamily="2" charset="2"/>
              <a:buChar char="Ø"/>
            </a:pPr>
            <a:r>
              <a:rPr lang="en-US" sz="2000" b="1" dirty="0" smtClean="0">
                <a:solidFill>
                  <a:srgbClr val="000099"/>
                </a:solidFill>
              </a:rPr>
              <a:t>$235 billion</a:t>
            </a:r>
          </a:p>
          <a:p>
            <a:pPr marL="800100" lvl="1" indent="-342900">
              <a:spcAft>
                <a:spcPts val="600"/>
              </a:spcAft>
              <a:buFont typeface="Wingdings" panose="05000000000000000000" pitchFamily="2" charset="2"/>
              <a:buChar char="Ø"/>
            </a:pPr>
            <a:r>
              <a:rPr lang="en-US" sz="2000" b="1" dirty="0" smtClean="0">
                <a:solidFill>
                  <a:srgbClr val="000099"/>
                </a:solidFill>
              </a:rPr>
              <a:t>2065 completion</a:t>
            </a:r>
          </a:p>
          <a:p>
            <a:pPr marL="342900" indent="-342900">
              <a:spcAft>
                <a:spcPts val="600"/>
              </a:spcAft>
              <a:buFont typeface="Wingdings" panose="05000000000000000000" pitchFamily="2" charset="2"/>
              <a:buChar char="v"/>
            </a:pPr>
            <a:r>
              <a:rPr lang="en-US" sz="2000" b="1" dirty="0" smtClean="0">
                <a:solidFill>
                  <a:srgbClr val="000099"/>
                </a:solidFill>
              </a:rPr>
              <a:t>$28 billion gap</a:t>
            </a:r>
            <a:endParaRPr lang="en-US" sz="2000" b="1" dirty="0">
              <a:solidFill>
                <a:srgbClr val="000099"/>
              </a:solidFill>
            </a:endParaRPr>
          </a:p>
        </p:txBody>
      </p:sp>
      <p:sp>
        <p:nvSpPr>
          <p:cNvPr id="6" name="TextBox 5"/>
          <p:cNvSpPr txBox="1"/>
          <p:nvPr/>
        </p:nvSpPr>
        <p:spPr>
          <a:xfrm>
            <a:off x="439773" y="4389838"/>
            <a:ext cx="3566575" cy="1831271"/>
          </a:xfrm>
          <a:prstGeom prst="rect">
            <a:avLst/>
          </a:prstGeom>
          <a:noFill/>
        </p:spPr>
        <p:txBody>
          <a:bodyPr wrap="square" rtlCol="0">
            <a:spAutoFit/>
          </a:bodyPr>
          <a:lstStyle/>
          <a:p>
            <a:pPr>
              <a:spcAft>
                <a:spcPts val="600"/>
              </a:spcAft>
            </a:pPr>
            <a:r>
              <a:rPr lang="en-US" sz="2000" b="1" u="sng" dirty="0" smtClean="0">
                <a:solidFill>
                  <a:srgbClr val="000099"/>
                </a:solidFill>
              </a:rPr>
              <a:t>Past Investment</a:t>
            </a:r>
          </a:p>
          <a:p>
            <a:pPr marL="342900" indent="-342900">
              <a:spcAft>
                <a:spcPts val="600"/>
              </a:spcAft>
              <a:buFont typeface="Wingdings" panose="05000000000000000000" pitchFamily="2" charset="2"/>
              <a:buChar char="v"/>
            </a:pPr>
            <a:r>
              <a:rPr lang="en-US" sz="2000" b="1" dirty="0" smtClean="0">
                <a:solidFill>
                  <a:srgbClr val="000099"/>
                </a:solidFill>
              </a:rPr>
              <a:t>$</a:t>
            </a:r>
            <a:r>
              <a:rPr lang="en-US" sz="2000" b="1" dirty="0">
                <a:solidFill>
                  <a:srgbClr val="000099"/>
                </a:solidFill>
              </a:rPr>
              <a:t>152 billion </a:t>
            </a:r>
            <a:r>
              <a:rPr lang="en-US" sz="2000" b="1" dirty="0" smtClean="0">
                <a:solidFill>
                  <a:srgbClr val="000099"/>
                </a:solidFill>
              </a:rPr>
              <a:t>spent</a:t>
            </a:r>
          </a:p>
          <a:p>
            <a:pPr marL="342900" indent="-342900">
              <a:spcAft>
                <a:spcPts val="600"/>
              </a:spcAft>
              <a:buFont typeface="Wingdings" panose="05000000000000000000" pitchFamily="2" charset="2"/>
              <a:buChar char="v"/>
            </a:pPr>
            <a:r>
              <a:rPr lang="en-US" sz="2000" b="1" dirty="0" smtClean="0">
                <a:solidFill>
                  <a:srgbClr val="000099"/>
                </a:solidFill>
              </a:rPr>
              <a:t>Completed cleanup </a:t>
            </a:r>
            <a:r>
              <a:rPr lang="en-US" sz="2000" b="1" dirty="0">
                <a:solidFill>
                  <a:srgbClr val="000099"/>
                </a:solidFill>
              </a:rPr>
              <a:t>at 91 of 107 major </a:t>
            </a:r>
            <a:r>
              <a:rPr lang="en-US" sz="2000" b="1" dirty="0" smtClean="0">
                <a:solidFill>
                  <a:srgbClr val="000099"/>
                </a:solidFill>
              </a:rPr>
              <a:t>sites</a:t>
            </a:r>
          </a:p>
          <a:p>
            <a:endParaRPr lang="en-US" dirty="0">
              <a:solidFill>
                <a:prstClr val="black"/>
              </a:solidFill>
            </a:endParaRPr>
          </a:p>
        </p:txBody>
      </p:sp>
    </p:spTree>
    <p:extLst>
      <p:ext uri="{BB962C8B-B14F-4D97-AF65-F5344CB8AC3E}">
        <p14:creationId xmlns:p14="http://schemas.microsoft.com/office/powerpoint/2010/main" val="3475998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5400" y="104775"/>
            <a:ext cx="6646862" cy="504825"/>
          </a:xfrm>
        </p:spPr>
        <p:txBody>
          <a:bodyPr/>
          <a:lstStyle/>
          <a:p>
            <a:r>
              <a:rPr lang="en-US" dirty="0" smtClean="0"/>
              <a:t>An Example: The Chemistry of High Level Radioactive Waste is Counterintuitive</a:t>
            </a:r>
            <a:endParaRPr lang="en-US" dirty="0"/>
          </a:p>
        </p:txBody>
      </p:sp>
      <p:sp>
        <p:nvSpPr>
          <p:cNvPr id="3" name="Content Placeholder 2"/>
          <p:cNvSpPr>
            <a:spLocks noGrp="1"/>
          </p:cNvSpPr>
          <p:nvPr>
            <p:ph idx="4294967295"/>
          </p:nvPr>
        </p:nvSpPr>
        <p:spPr>
          <a:xfrm>
            <a:off x="381000" y="782782"/>
            <a:ext cx="8229600" cy="2438400"/>
          </a:xfrm>
        </p:spPr>
        <p:txBody>
          <a:bodyPr/>
          <a:lstStyle/>
          <a:p>
            <a:pPr marL="11113" indent="0">
              <a:buNone/>
            </a:pPr>
            <a:r>
              <a:rPr lang="en-US" sz="2000" b="0" i="1" dirty="0" smtClean="0">
                <a:solidFill>
                  <a:schemeClr val="tx1"/>
                </a:solidFill>
              </a:rPr>
              <a:t>High level radioactive waste characteristics </a:t>
            </a:r>
            <a:r>
              <a:rPr lang="en-US" sz="2000" b="0" i="1" dirty="0">
                <a:solidFill>
                  <a:schemeClr val="tx1"/>
                </a:solidFill>
              </a:rPr>
              <a:t>are often not </a:t>
            </a:r>
            <a:r>
              <a:rPr lang="en-US" sz="2000" b="0" i="1" dirty="0" smtClean="0">
                <a:solidFill>
                  <a:schemeClr val="tx1"/>
                </a:solidFill>
              </a:rPr>
              <a:t>acceptable for pumping materials from tanks, causing significant operational risks</a:t>
            </a:r>
          </a:p>
          <a:p>
            <a:pPr marL="176213" indent="-165100"/>
            <a:r>
              <a:rPr lang="en-US" sz="2000" b="0" dirty="0" smtClean="0">
                <a:solidFill>
                  <a:schemeClr val="tx1"/>
                </a:solidFill>
              </a:rPr>
              <a:t>Slurry yield stress often does not scale with colloidal size distributions</a:t>
            </a:r>
          </a:p>
          <a:p>
            <a:pPr marL="176213" indent="-165100"/>
            <a:r>
              <a:rPr lang="en-US" sz="2000" b="0" dirty="0" smtClean="0">
                <a:solidFill>
                  <a:schemeClr val="tx1"/>
                </a:solidFill>
              </a:rPr>
              <a:t>Sonication of waste slurries can sometimes make colloids larger</a:t>
            </a:r>
            <a:endParaRPr lang="en-US" sz="2000" b="0" dirty="0">
              <a:solidFill>
                <a:schemeClr val="tx1"/>
              </a:solidFill>
            </a:endParaRPr>
          </a:p>
          <a:p>
            <a:pPr marL="176213" indent="-165100"/>
            <a:r>
              <a:rPr lang="en-US" sz="2000" b="0" dirty="0" smtClean="0">
                <a:solidFill>
                  <a:schemeClr val="tx1"/>
                </a:solidFill>
              </a:rPr>
              <a:t>Dilution of waste slurries </a:t>
            </a:r>
            <a:r>
              <a:rPr lang="en-US" sz="2000" b="0" dirty="0">
                <a:solidFill>
                  <a:schemeClr val="tx1"/>
                </a:solidFill>
              </a:rPr>
              <a:t>can </a:t>
            </a:r>
            <a:r>
              <a:rPr lang="en-US" sz="2000" b="0" dirty="0" smtClean="0">
                <a:solidFill>
                  <a:schemeClr val="tx1"/>
                </a:solidFill>
              </a:rPr>
              <a:t>sometimes cause </a:t>
            </a:r>
            <a:r>
              <a:rPr lang="en-US" sz="2000" b="0" dirty="0">
                <a:solidFill>
                  <a:schemeClr val="tx1"/>
                </a:solidFill>
              </a:rPr>
              <a:t>precipitation</a:t>
            </a:r>
          </a:p>
          <a:p>
            <a:pPr marL="176213" indent="-165100"/>
            <a:r>
              <a:rPr lang="en-US" sz="2000" b="0" dirty="0" smtClean="0">
                <a:solidFill>
                  <a:schemeClr val="tx1"/>
                </a:solidFill>
              </a:rPr>
              <a:t>Finely divided materials are often more refractory than larger crystalline solids</a:t>
            </a:r>
            <a:endParaRPr lang="en-US" sz="2000" b="0"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81401"/>
            <a:ext cx="3230456" cy="2201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462928" y="3352800"/>
            <a:ext cx="1913665" cy="307777"/>
          </a:xfrm>
          <a:prstGeom prst="rect">
            <a:avLst/>
          </a:prstGeom>
          <a:noFill/>
        </p:spPr>
        <p:txBody>
          <a:bodyPr wrap="none" rtlCol="0">
            <a:spAutoFit/>
          </a:bodyPr>
          <a:lstStyle/>
          <a:p>
            <a:r>
              <a:rPr lang="en-US" sz="1400" b="1" dirty="0" smtClean="0"/>
              <a:t>Group 5 REDOX Sludge </a:t>
            </a:r>
            <a:endParaRPr lang="en-US" sz="1400" b="1" dirty="0"/>
          </a:p>
        </p:txBody>
      </p:sp>
      <p:pic>
        <p:nvPicPr>
          <p:cNvPr id="12" name="Picture 37" descr="C:\Users\d3m569\AppData\Local\Microsoft\Windows\Temporary Internet Files\Content.Outlook\UBUCU2ZN\Iron Rich Plug Sm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4749" y="4656008"/>
            <a:ext cx="2017451" cy="15306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A nuclear waste storage tank, filled to the top with nuclear waste, sludge and salts.">
            <a:hlinkClick r:id="rId5"/>
          </p:cNvPr>
          <p:cNvPicPr>
            <a:picLocks noChangeAspect="1" noChangeArrowheads="1"/>
          </p:cNvPicPr>
          <p:nvPr/>
        </p:nvPicPr>
        <p:blipFill>
          <a:blip r:embed="rId6" cstate="print"/>
          <a:srcRect/>
          <a:stretch>
            <a:fillRect/>
          </a:stretch>
        </p:blipFill>
        <p:spPr bwMode="auto">
          <a:xfrm>
            <a:off x="346810" y="3276600"/>
            <a:ext cx="2015390" cy="1383108"/>
          </a:xfrm>
          <a:prstGeom prst="rect">
            <a:avLst/>
          </a:prstGeom>
          <a:noFill/>
          <a:ln w="9525">
            <a:solidFill>
              <a:schemeClr val="tx1"/>
            </a:solidFill>
            <a:miter lim="800000"/>
            <a:headEnd/>
            <a:tailEnd/>
          </a:ln>
        </p:spPr>
      </p:pic>
      <p:pic>
        <p:nvPicPr>
          <p:cNvPr id="5" name="Picture 4"/>
          <p:cNvPicPr>
            <a:picLocks noChangeAspect="1"/>
          </p:cNvPicPr>
          <p:nvPr/>
        </p:nvPicPr>
        <p:blipFill>
          <a:blip r:embed="rId7"/>
          <a:stretch>
            <a:fillRect/>
          </a:stretch>
        </p:blipFill>
        <p:spPr>
          <a:xfrm>
            <a:off x="2912558" y="3352800"/>
            <a:ext cx="2170803" cy="2566585"/>
          </a:xfrm>
          <a:prstGeom prst="rect">
            <a:avLst/>
          </a:prstGeom>
        </p:spPr>
      </p:pic>
      <p:sp>
        <p:nvSpPr>
          <p:cNvPr id="9" name="Slide Number Placeholder 3"/>
          <p:cNvSpPr txBox="1">
            <a:spLocks/>
          </p:cNvSpPr>
          <p:nvPr/>
        </p:nvSpPr>
        <p:spPr>
          <a:xfrm>
            <a:off x="8413750" y="6416675"/>
            <a:ext cx="3810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1722FF3-B2FF-4B9D-A1FC-2641F0BD8CF1}" type="slidenum">
              <a:rPr lang="en-US" sz="1200">
                <a:solidFill>
                  <a:srgbClr val="106636"/>
                </a:solidFill>
                <a:latin typeface="Arial" pitchFamily="34" charset="0"/>
                <a:cs typeface="Arial" pitchFamily="34" charset="0"/>
              </a:rPr>
              <a:pPr algn="r">
                <a:defRPr/>
              </a:pPr>
              <a:t>7</a:t>
            </a:fld>
            <a:endParaRPr lang="en-US" sz="1200" dirty="0">
              <a:solidFill>
                <a:srgbClr val="106636"/>
              </a:solidFill>
              <a:latin typeface="Arial" pitchFamily="34" charset="0"/>
              <a:cs typeface="Arial" pitchFamily="34" charset="0"/>
            </a:endParaRPr>
          </a:p>
        </p:txBody>
      </p:sp>
    </p:spTree>
    <p:extLst>
      <p:ext uri="{BB962C8B-B14F-4D97-AF65-F5344CB8AC3E}">
        <p14:creationId xmlns:p14="http://schemas.microsoft.com/office/powerpoint/2010/main" val="1127404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2428" y="866775"/>
            <a:ext cx="8639172" cy="5259388"/>
          </a:xfrm>
        </p:spPr>
        <p:txBody>
          <a:bodyPr/>
          <a:lstStyle/>
          <a:p>
            <a:pPr marL="0" indent="0">
              <a:spcBef>
                <a:spcPts val="0"/>
              </a:spcBef>
              <a:spcAft>
                <a:spcPts val="1200"/>
              </a:spcAft>
              <a:buNone/>
            </a:pPr>
            <a:r>
              <a:rPr lang="en-US" dirty="0" smtClean="0"/>
              <a:t>Task Force’s primary recommendations:</a:t>
            </a:r>
            <a:endParaRPr lang="en-US" dirty="0"/>
          </a:p>
          <a:p>
            <a:pPr lvl="1">
              <a:spcBef>
                <a:spcPts val="0"/>
              </a:spcBef>
              <a:spcAft>
                <a:spcPts val="1200"/>
              </a:spcAft>
            </a:pPr>
            <a:r>
              <a:rPr lang="en-US" sz="2000" dirty="0">
                <a:solidFill>
                  <a:schemeClr val="tx1"/>
                </a:solidFill>
              </a:rPr>
              <a:t>Incremental technology </a:t>
            </a:r>
            <a:r>
              <a:rPr lang="en-US" sz="2000" dirty="0" smtClean="0">
                <a:solidFill>
                  <a:schemeClr val="tx1"/>
                </a:solidFill>
              </a:rPr>
              <a:t>development (EM)</a:t>
            </a:r>
            <a:endParaRPr lang="en-US" sz="2000" dirty="0">
              <a:solidFill>
                <a:schemeClr val="tx1"/>
              </a:solidFill>
            </a:endParaRPr>
          </a:p>
          <a:p>
            <a:pPr lvl="1">
              <a:spcBef>
                <a:spcPts val="0"/>
              </a:spcBef>
              <a:spcAft>
                <a:spcPts val="1200"/>
              </a:spcAft>
            </a:pPr>
            <a:r>
              <a:rPr lang="en-US" sz="2000" dirty="0">
                <a:solidFill>
                  <a:schemeClr val="tx1"/>
                </a:solidFill>
              </a:rPr>
              <a:t>High-impact technology </a:t>
            </a:r>
            <a:r>
              <a:rPr lang="en-US" sz="2000" dirty="0" smtClean="0">
                <a:solidFill>
                  <a:schemeClr val="tx1"/>
                </a:solidFill>
              </a:rPr>
              <a:t>development (EM)</a:t>
            </a:r>
            <a:endParaRPr lang="en-US" sz="2000" dirty="0">
              <a:solidFill>
                <a:schemeClr val="tx1"/>
              </a:solidFill>
            </a:endParaRPr>
          </a:p>
          <a:p>
            <a:pPr lvl="1">
              <a:spcBef>
                <a:spcPts val="0"/>
              </a:spcBef>
              <a:spcAft>
                <a:spcPts val="1200"/>
              </a:spcAft>
            </a:pPr>
            <a:r>
              <a:rPr lang="en-US" sz="2000" dirty="0" smtClean="0">
                <a:solidFill>
                  <a:schemeClr val="tx1"/>
                </a:solidFill>
              </a:rPr>
              <a:t>EM </a:t>
            </a:r>
            <a:r>
              <a:rPr lang="en-US" sz="2000" dirty="0">
                <a:solidFill>
                  <a:schemeClr val="tx1"/>
                </a:solidFill>
              </a:rPr>
              <a:t>university </a:t>
            </a:r>
            <a:r>
              <a:rPr lang="en-US" sz="2000" dirty="0" smtClean="0">
                <a:solidFill>
                  <a:schemeClr val="tx1"/>
                </a:solidFill>
              </a:rPr>
              <a:t>program (EM)</a:t>
            </a:r>
          </a:p>
          <a:p>
            <a:pPr lvl="1">
              <a:spcBef>
                <a:spcPts val="0"/>
              </a:spcBef>
              <a:spcAft>
                <a:spcPts val="1200"/>
              </a:spcAft>
            </a:pPr>
            <a:r>
              <a:rPr lang="en-US" sz="2000" dirty="0">
                <a:solidFill>
                  <a:srgbClr val="FF0000"/>
                </a:solidFill>
              </a:rPr>
              <a:t>Fundamental Research Program (SC</a:t>
            </a:r>
            <a:r>
              <a:rPr lang="en-US" sz="2000" dirty="0" smtClean="0">
                <a:solidFill>
                  <a:srgbClr val="FF0000"/>
                </a:solidFill>
              </a:rPr>
              <a:t>)</a:t>
            </a:r>
            <a:endParaRPr lang="en-US" sz="2000" dirty="0" smtClean="0">
              <a:solidFill>
                <a:schemeClr val="tx1"/>
              </a:solidFill>
            </a:endParaRPr>
          </a:p>
          <a:p>
            <a:pPr marL="0" indent="0">
              <a:spcBef>
                <a:spcPts val="0"/>
              </a:spcBef>
              <a:spcAft>
                <a:spcPts val="1200"/>
              </a:spcAft>
              <a:buNone/>
            </a:pPr>
            <a:r>
              <a:rPr lang="en-US" dirty="0" smtClean="0"/>
              <a:t>Fundamental Research program should:</a:t>
            </a:r>
          </a:p>
          <a:p>
            <a:pPr lvl="1">
              <a:spcBef>
                <a:spcPts val="0"/>
              </a:spcBef>
              <a:spcAft>
                <a:spcPts val="1200"/>
              </a:spcAft>
            </a:pPr>
            <a:r>
              <a:rPr lang="en-US" sz="2000" dirty="0">
                <a:solidFill>
                  <a:schemeClr val="tx1"/>
                </a:solidFill>
              </a:rPr>
              <a:t>D</a:t>
            </a:r>
            <a:r>
              <a:rPr lang="en-US" sz="2000" dirty="0" smtClean="0">
                <a:solidFill>
                  <a:schemeClr val="tx1"/>
                </a:solidFill>
              </a:rPr>
              <a:t>evelop </a:t>
            </a:r>
            <a:r>
              <a:rPr lang="en-US" sz="2000" dirty="0">
                <a:solidFill>
                  <a:schemeClr val="tx1"/>
                </a:solidFill>
              </a:rPr>
              <a:t>new knowledge and capabilities that bear on the EM </a:t>
            </a:r>
            <a:r>
              <a:rPr lang="en-US" sz="2000" dirty="0" smtClean="0">
                <a:solidFill>
                  <a:schemeClr val="tx1"/>
                </a:solidFill>
              </a:rPr>
              <a:t>challenges</a:t>
            </a:r>
          </a:p>
          <a:p>
            <a:pPr lvl="1">
              <a:spcBef>
                <a:spcPts val="0"/>
              </a:spcBef>
              <a:spcAft>
                <a:spcPts val="1200"/>
              </a:spcAft>
            </a:pPr>
            <a:r>
              <a:rPr lang="en-US" sz="2000" dirty="0" smtClean="0">
                <a:solidFill>
                  <a:schemeClr val="tx1"/>
                </a:solidFill>
              </a:rPr>
              <a:t>Be managed by the Office of Science in close coordination with EM</a:t>
            </a:r>
            <a:endParaRPr lang="en-US" sz="2000" dirty="0">
              <a:solidFill>
                <a:schemeClr val="tx1"/>
              </a:solidFill>
            </a:endParaRPr>
          </a:p>
          <a:p>
            <a:pPr lvl="1">
              <a:spcBef>
                <a:spcPts val="0"/>
              </a:spcBef>
              <a:spcAft>
                <a:spcPts val="1200"/>
              </a:spcAft>
            </a:pPr>
            <a:r>
              <a:rPr lang="en-US" sz="2000" dirty="0" smtClean="0">
                <a:solidFill>
                  <a:schemeClr val="tx1"/>
                </a:solidFill>
              </a:rPr>
              <a:t>Have a budget of ~$25M/year</a:t>
            </a:r>
            <a:endParaRPr lang="en-US" sz="2000" dirty="0">
              <a:solidFill>
                <a:schemeClr val="tx1"/>
              </a:solidFill>
            </a:endParaRPr>
          </a:p>
          <a:p>
            <a:pPr lvl="1">
              <a:spcBef>
                <a:spcPts val="0"/>
              </a:spcBef>
              <a:spcAft>
                <a:spcPts val="1200"/>
              </a:spcAft>
            </a:pPr>
            <a:r>
              <a:rPr lang="en-US" sz="2000" dirty="0">
                <a:solidFill>
                  <a:schemeClr val="tx1"/>
                </a:solidFill>
              </a:rPr>
              <a:t>Commence with a </a:t>
            </a:r>
            <a:r>
              <a:rPr lang="en-US" sz="2000" dirty="0" smtClean="0">
                <a:solidFill>
                  <a:schemeClr val="tx1"/>
                </a:solidFill>
              </a:rPr>
              <a:t>workshop involving all potential participants </a:t>
            </a:r>
            <a:r>
              <a:rPr lang="en-US" sz="2000" dirty="0">
                <a:solidFill>
                  <a:schemeClr val="tx1"/>
                </a:solidFill>
              </a:rPr>
              <a:t>to </a:t>
            </a:r>
            <a:r>
              <a:rPr lang="en-US" sz="2000" dirty="0" smtClean="0">
                <a:solidFill>
                  <a:schemeClr val="tx1"/>
                </a:solidFill>
              </a:rPr>
              <a:t>develop a strategic research plan to inform requests for proposals</a:t>
            </a:r>
            <a:endParaRPr lang="en-US" dirty="0">
              <a:solidFill>
                <a:schemeClr val="tx1"/>
              </a:solidFill>
            </a:endParaRPr>
          </a:p>
          <a:p>
            <a:endParaRPr lang="en-US" sz="2000" dirty="0"/>
          </a:p>
        </p:txBody>
      </p:sp>
      <p:sp>
        <p:nvSpPr>
          <p:cNvPr id="3" name="Title 2"/>
          <p:cNvSpPr>
            <a:spLocks noGrp="1"/>
          </p:cNvSpPr>
          <p:nvPr>
            <p:ph type="title"/>
          </p:nvPr>
        </p:nvSpPr>
        <p:spPr/>
        <p:txBody>
          <a:bodyPr/>
          <a:lstStyle/>
          <a:p>
            <a:r>
              <a:rPr lang="en-US" dirty="0" smtClean="0"/>
              <a:t>SEAB Task Force Report on Technology Development </a:t>
            </a:r>
            <a:br>
              <a:rPr lang="en-US" dirty="0" smtClean="0"/>
            </a:br>
            <a:r>
              <a:rPr lang="en-US" dirty="0" smtClean="0"/>
              <a:t>for Environmental Management (Dec. 2014)</a:t>
            </a:r>
            <a:endParaRPr lang="en-US" dirty="0"/>
          </a:p>
        </p:txBody>
      </p:sp>
      <p:sp>
        <p:nvSpPr>
          <p:cNvPr id="4" name="Slide Number Placeholder 3"/>
          <p:cNvSpPr>
            <a:spLocks noGrp="1"/>
          </p:cNvSpPr>
          <p:nvPr>
            <p:ph type="sldNum" sz="quarter" idx="11"/>
          </p:nvPr>
        </p:nvSpPr>
        <p:spPr/>
        <p:txBody>
          <a:bodyPr/>
          <a:lstStyle/>
          <a:p>
            <a:pPr>
              <a:defRPr/>
            </a:pPr>
            <a:fld id="{21722FF3-B2FF-4B9D-A1FC-2641F0BD8CF1}" type="slidenum">
              <a:rPr lang="en-US" smtClean="0"/>
              <a:pPr>
                <a:defRPr/>
              </a:pPr>
              <a:t>8</a:t>
            </a:fld>
            <a:endParaRPr lang="en-US" dirty="0"/>
          </a:p>
        </p:txBody>
      </p:sp>
    </p:spTree>
    <p:extLst>
      <p:ext uri="{BB962C8B-B14F-4D97-AF65-F5344CB8AC3E}">
        <p14:creationId xmlns:p14="http://schemas.microsoft.com/office/powerpoint/2010/main" val="19914667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idx="1"/>
          </p:nvPr>
        </p:nvSpPr>
        <p:spPr>
          <a:xfrm>
            <a:off x="228600" y="913255"/>
            <a:ext cx="5105400" cy="762000"/>
          </a:xfrm>
        </p:spPr>
        <p:txBody>
          <a:bodyPr lIns="91376" tIns="45688" rIns="91376" bIns="45688"/>
          <a:lstStyle/>
          <a:p>
            <a:pPr defTabSz="969963">
              <a:lnSpc>
                <a:spcPct val="80000"/>
              </a:lnSpc>
              <a:buFont typeface="Arial" pitchFamily="34" charset="0"/>
              <a:buNone/>
              <a:tabLst>
                <a:tab pos="1889125" algn="l"/>
                <a:tab pos="3654425" algn="l"/>
                <a:tab pos="7088188" algn="l"/>
              </a:tabLst>
            </a:pPr>
            <a:r>
              <a:rPr lang="en-US" altLang="en-US" sz="1800" b="0" dirty="0" smtClean="0">
                <a:solidFill>
                  <a:schemeClr val="tx1"/>
                </a:solidFill>
              </a:rPr>
              <a:t> </a:t>
            </a:r>
            <a:r>
              <a:rPr lang="en-US" altLang="en-US" sz="1800" b="0" dirty="0" smtClean="0">
                <a:solidFill>
                  <a:srgbClr val="106636"/>
                </a:solidFill>
              </a:rPr>
              <a:t>Workshop Chair:</a:t>
            </a:r>
            <a:r>
              <a:rPr lang="en-US" altLang="en-US" sz="1800" b="0" dirty="0" smtClean="0">
                <a:solidFill>
                  <a:schemeClr val="tx1"/>
                </a:solidFill>
              </a:rPr>
              <a:t>	Sue Clark (PNNL/WSU)</a:t>
            </a:r>
          </a:p>
          <a:p>
            <a:pPr defTabSz="969963">
              <a:lnSpc>
                <a:spcPct val="80000"/>
              </a:lnSpc>
              <a:buFont typeface="Arial" pitchFamily="34" charset="0"/>
              <a:buNone/>
              <a:tabLst>
                <a:tab pos="1889125" algn="l"/>
                <a:tab pos="3654425" algn="l"/>
                <a:tab pos="7088188" algn="l"/>
              </a:tabLst>
            </a:pPr>
            <a:r>
              <a:rPr lang="en-US" altLang="en-US" sz="1800" b="0" dirty="0" smtClean="0">
                <a:solidFill>
                  <a:srgbClr val="106636"/>
                </a:solidFill>
              </a:rPr>
              <a:t>Associate Chairs:</a:t>
            </a:r>
            <a:r>
              <a:rPr lang="en-US" altLang="en-US" sz="1800" b="0" dirty="0" smtClean="0">
                <a:solidFill>
                  <a:schemeClr val="tx1"/>
                </a:solidFill>
              </a:rPr>
              <a:t>	Michelle Buchanan (ORNL)</a:t>
            </a:r>
          </a:p>
          <a:p>
            <a:pPr defTabSz="969963">
              <a:lnSpc>
                <a:spcPct val="80000"/>
              </a:lnSpc>
              <a:buFont typeface="Arial" pitchFamily="34" charset="0"/>
              <a:buNone/>
              <a:tabLst>
                <a:tab pos="1889125" algn="l"/>
                <a:tab pos="3654425" algn="l"/>
                <a:tab pos="7088188" algn="l"/>
              </a:tabLst>
            </a:pPr>
            <a:r>
              <a:rPr lang="en-US" altLang="en-US" sz="1800" b="0" dirty="0">
                <a:solidFill>
                  <a:schemeClr val="tx1"/>
                </a:solidFill>
              </a:rPr>
              <a:t>	</a:t>
            </a:r>
            <a:r>
              <a:rPr lang="en-US" altLang="en-US" sz="1800" b="0" dirty="0" smtClean="0">
                <a:solidFill>
                  <a:schemeClr val="tx1"/>
                </a:solidFill>
              </a:rPr>
              <a:t>	</a:t>
            </a:r>
            <a:r>
              <a:rPr lang="fr-FR" altLang="en-US" sz="1800" b="0" dirty="0" smtClean="0">
                <a:solidFill>
                  <a:schemeClr val="tx1"/>
                </a:solidFill>
              </a:rPr>
              <a:t>Bill </a:t>
            </a:r>
            <a:r>
              <a:rPr lang="fr-FR" altLang="en-US" sz="1800" b="0" dirty="0" err="1" smtClean="0">
                <a:solidFill>
                  <a:schemeClr val="tx1"/>
                </a:solidFill>
              </a:rPr>
              <a:t>Wilmarth</a:t>
            </a:r>
            <a:r>
              <a:rPr lang="fr-FR" altLang="en-US" sz="1800" b="0" dirty="0" smtClean="0">
                <a:solidFill>
                  <a:schemeClr val="tx1"/>
                </a:solidFill>
              </a:rPr>
              <a:t> (SRNL)</a:t>
            </a:r>
            <a:endParaRPr lang="en-US" altLang="en-US" sz="1800" b="0" dirty="0" smtClean="0">
              <a:solidFill>
                <a:schemeClr val="tx1"/>
              </a:solidFill>
            </a:endParaRPr>
          </a:p>
        </p:txBody>
      </p:sp>
      <p:sp>
        <p:nvSpPr>
          <p:cNvPr id="344067" name="Rectangle 3"/>
          <p:cNvSpPr>
            <a:spLocks noChangeArrowheads="1"/>
          </p:cNvSpPr>
          <p:nvPr/>
        </p:nvSpPr>
        <p:spPr bwMode="auto">
          <a:xfrm>
            <a:off x="-447675" y="0"/>
            <a:ext cx="9972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lstStyle>
            <a:lvl1pPr>
              <a:defRPr sz="3600">
                <a:solidFill>
                  <a:schemeClr val="tx2"/>
                </a:solidFill>
                <a:latin typeface="Times New Roman" pitchFamily="18" charset="0"/>
              </a:defRPr>
            </a:lvl1pPr>
            <a:lvl2pPr>
              <a:defRPr sz="3600">
                <a:solidFill>
                  <a:schemeClr val="tx2"/>
                </a:solidFill>
                <a:latin typeface="Times New Roman" pitchFamily="18" charset="0"/>
              </a:defRPr>
            </a:lvl2pPr>
            <a:lvl3pPr>
              <a:defRPr sz="3600">
                <a:solidFill>
                  <a:schemeClr val="tx2"/>
                </a:solidFill>
                <a:latin typeface="Times New Roman" pitchFamily="18" charset="0"/>
              </a:defRPr>
            </a:lvl3pPr>
            <a:lvl4pPr>
              <a:defRPr sz="3600">
                <a:solidFill>
                  <a:schemeClr val="tx2"/>
                </a:solidFill>
                <a:latin typeface="Times New Roman" pitchFamily="18" charset="0"/>
              </a:defRPr>
            </a:lvl4pPr>
            <a:lvl5pPr>
              <a:defRPr sz="3600">
                <a:solidFill>
                  <a:schemeClr val="tx2"/>
                </a:solidFill>
                <a:latin typeface="Times New Roman" pitchFamily="18" charset="0"/>
              </a:defRPr>
            </a:lvl5pPr>
            <a:lvl6pPr marL="457200" algn="ctr" eaLnBrk="0" fontAlgn="base" hangingPunct="0">
              <a:spcBef>
                <a:spcPct val="0"/>
              </a:spcBef>
              <a:spcAft>
                <a:spcPct val="0"/>
              </a:spcAft>
              <a:defRPr sz="3600">
                <a:solidFill>
                  <a:schemeClr val="tx2"/>
                </a:solidFill>
                <a:latin typeface="Times New Roman" pitchFamily="18" charset="0"/>
              </a:defRPr>
            </a:lvl6pPr>
            <a:lvl7pPr marL="914400" algn="ctr" eaLnBrk="0" fontAlgn="base" hangingPunct="0">
              <a:spcBef>
                <a:spcPct val="0"/>
              </a:spcBef>
              <a:spcAft>
                <a:spcPct val="0"/>
              </a:spcAft>
              <a:defRPr sz="3600">
                <a:solidFill>
                  <a:schemeClr val="tx2"/>
                </a:solidFill>
                <a:latin typeface="Times New Roman" pitchFamily="18" charset="0"/>
              </a:defRPr>
            </a:lvl7pPr>
            <a:lvl8pPr marL="1371600" algn="ctr" eaLnBrk="0" fontAlgn="base" hangingPunct="0">
              <a:spcBef>
                <a:spcPct val="0"/>
              </a:spcBef>
              <a:spcAft>
                <a:spcPct val="0"/>
              </a:spcAft>
              <a:defRPr sz="3600">
                <a:solidFill>
                  <a:schemeClr val="tx2"/>
                </a:solidFill>
                <a:latin typeface="Times New Roman" pitchFamily="18" charset="0"/>
              </a:defRPr>
            </a:lvl8pPr>
            <a:lvl9pPr marL="1828800" algn="ctr" eaLnBrk="0" fontAlgn="base" hangingPunct="0">
              <a:spcBef>
                <a:spcPct val="0"/>
              </a:spcBef>
              <a:spcAft>
                <a:spcPct val="0"/>
              </a:spcAft>
              <a:defRPr sz="3600">
                <a:solidFill>
                  <a:schemeClr val="tx2"/>
                </a:solidFill>
                <a:latin typeface="Times New Roman" pitchFamily="18" charset="0"/>
              </a:defRPr>
            </a:lvl9pPr>
          </a:lstStyle>
          <a:p>
            <a:pPr algn="ctr" eaLnBrk="0" fontAlgn="base" hangingPunct="0">
              <a:spcBef>
                <a:spcPct val="0"/>
              </a:spcBef>
              <a:spcAft>
                <a:spcPct val="0"/>
              </a:spcAft>
              <a:defRPr/>
            </a:pPr>
            <a:r>
              <a:rPr lang="en-US" altLang="en-US" sz="2200" dirty="0">
                <a:solidFill>
                  <a:srgbClr val="106636"/>
                </a:solidFill>
                <a:latin typeface="Arial" charset="0"/>
                <a:cs typeface="Arial" charset="0"/>
              </a:rPr>
              <a:t>Basic </a:t>
            </a:r>
            <a:r>
              <a:rPr lang="en-US" altLang="en-US" sz="2200" dirty="0" smtClean="0">
                <a:solidFill>
                  <a:srgbClr val="106636"/>
                </a:solidFill>
                <a:latin typeface="Arial" charset="0"/>
                <a:cs typeface="Arial" charset="0"/>
              </a:rPr>
              <a:t>Research Needs </a:t>
            </a:r>
            <a:r>
              <a:rPr lang="en-US" altLang="en-US" sz="2200" dirty="0">
                <a:solidFill>
                  <a:srgbClr val="106636"/>
                </a:solidFill>
                <a:latin typeface="Arial" charset="0"/>
                <a:cs typeface="Arial" charset="0"/>
              </a:rPr>
              <a:t>for </a:t>
            </a:r>
            <a:r>
              <a:rPr lang="en-US" altLang="en-US" sz="2200" dirty="0" smtClean="0">
                <a:solidFill>
                  <a:srgbClr val="106636"/>
                </a:solidFill>
                <a:latin typeface="Arial" charset="0"/>
                <a:cs typeface="Arial" charset="0"/>
              </a:rPr>
              <a:t>Environmental Management Workshop</a:t>
            </a:r>
          </a:p>
          <a:p>
            <a:pPr algn="ctr" eaLnBrk="0" fontAlgn="base" hangingPunct="0">
              <a:spcBef>
                <a:spcPct val="0"/>
              </a:spcBef>
              <a:spcAft>
                <a:spcPct val="0"/>
              </a:spcAft>
              <a:defRPr/>
            </a:pPr>
            <a:r>
              <a:rPr lang="en-US" altLang="en-US" sz="1800" dirty="0" smtClean="0">
                <a:solidFill>
                  <a:srgbClr val="106636"/>
                </a:solidFill>
                <a:latin typeface="Arial" charset="0"/>
                <a:cs typeface="Arial" charset="0"/>
              </a:rPr>
              <a:t>Co-sponsored by ASCR, BER, BES; July 8–11, 2015</a:t>
            </a:r>
            <a:endParaRPr lang="en-US" altLang="en-US" sz="1800" dirty="0">
              <a:solidFill>
                <a:srgbClr val="106636"/>
              </a:solidFill>
              <a:latin typeface="Arial" charset="0"/>
              <a:cs typeface="Arial" charset="0"/>
            </a:endParaRPr>
          </a:p>
        </p:txBody>
      </p:sp>
      <p:sp>
        <p:nvSpPr>
          <p:cNvPr id="344068" name="Text Box 4"/>
          <p:cNvSpPr txBox="1">
            <a:spLocks noChangeArrowheads="1"/>
          </p:cNvSpPr>
          <p:nvPr/>
        </p:nvSpPr>
        <p:spPr bwMode="auto">
          <a:xfrm>
            <a:off x="233362" y="2286000"/>
            <a:ext cx="8758238" cy="1255664"/>
          </a:xfrm>
          <a:prstGeom prst="rect">
            <a:avLst/>
          </a:prstGeom>
          <a:noFill/>
          <a:ln w="28575">
            <a:solidFill>
              <a:srgbClr val="106636"/>
            </a:solidFill>
            <a:miter lim="800000"/>
            <a:headEnd/>
            <a:tailEnd/>
          </a:ln>
          <a:effectLst/>
          <a:extLst/>
        </p:spPr>
        <p:txBody>
          <a:bodyPr wrap="square" lIns="91376" tIns="45688" rIns="91376" bIns="45688">
            <a:spAutoFit/>
          </a:bodyPr>
          <a:lstStyle/>
          <a:p>
            <a:pPr eaLnBrk="0" fontAlgn="base" hangingPunct="0">
              <a:lnSpc>
                <a:spcPct val="90000"/>
              </a:lnSpc>
              <a:spcBef>
                <a:spcPct val="0"/>
              </a:spcBef>
              <a:spcAft>
                <a:spcPct val="0"/>
              </a:spcAft>
              <a:defRPr/>
            </a:pPr>
            <a:r>
              <a:rPr lang="en-US" altLang="en-US" sz="1400" b="1" dirty="0">
                <a:solidFill>
                  <a:srgbClr val="106636"/>
                </a:solidFill>
                <a:latin typeface="Arial" panose="020B0604020202020204" pitchFamily="34" charset="0"/>
                <a:cs typeface="Arial" panose="020B0604020202020204" pitchFamily="34" charset="0"/>
              </a:rPr>
              <a:t>CHARGE</a:t>
            </a:r>
            <a:r>
              <a:rPr lang="en-US" altLang="en-US" sz="1400" dirty="0">
                <a:solidFill>
                  <a:prstClr val="black"/>
                </a:solidFill>
                <a:latin typeface="Arial" panose="020B0604020202020204" pitchFamily="34" charset="0"/>
                <a:cs typeface="Arial" panose="020B0604020202020204" pitchFamily="34" charset="0"/>
              </a:rPr>
              <a:t>: To conduct a thorough assessment of the scientific issues associated with the environmental management stewardship responsibility of DOE, and to identify scientific challenges, fundamental research opportunities, and priority research directions in the following areas: </a:t>
            </a:r>
          </a:p>
          <a:p>
            <a:pPr marL="800100" lvl="1" indent="-342900" eaLnBrk="0" fontAlgn="base" hangingPunct="0">
              <a:lnSpc>
                <a:spcPct val="90000"/>
              </a:lnSpc>
              <a:spcBef>
                <a:spcPct val="0"/>
              </a:spcBef>
              <a:spcAft>
                <a:spcPct val="0"/>
              </a:spcAft>
              <a:buFont typeface="+mj-lt"/>
              <a:buAutoNum type="arabicPeriod"/>
              <a:defRPr/>
            </a:pPr>
            <a:r>
              <a:rPr lang="en-US" altLang="en-US" sz="1400" dirty="0">
                <a:solidFill>
                  <a:prstClr val="black"/>
                </a:solidFill>
                <a:latin typeface="Arial" panose="020B0604020202020204" pitchFamily="34" charset="0"/>
                <a:cs typeface="Arial" panose="020B0604020202020204" pitchFamily="34" charset="0"/>
              </a:rPr>
              <a:t>W</a:t>
            </a:r>
            <a:r>
              <a:rPr lang="en-US" altLang="en-US" sz="1400" dirty="0" smtClean="0">
                <a:solidFill>
                  <a:prstClr val="black"/>
                </a:solidFill>
                <a:latin typeface="Arial" panose="020B0604020202020204" pitchFamily="34" charset="0"/>
                <a:cs typeface="Arial" panose="020B0604020202020204" pitchFamily="34" charset="0"/>
              </a:rPr>
              <a:t>aste </a:t>
            </a:r>
            <a:r>
              <a:rPr lang="en-US" altLang="en-US" sz="1400" dirty="0">
                <a:solidFill>
                  <a:prstClr val="black"/>
                </a:solidFill>
                <a:latin typeface="Arial" panose="020B0604020202020204" pitchFamily="34" charset="0"/>
                <a:cs typeface="Arial" panose="020B0604020202020204" pitchFamily="34" charset="0"/>
              </a:rPr>
              <a:t>stream characterization, transformation, and </a:t>
            </a:r>
            <a:r>
              <a:rPr lang="en-US" altLang="en-US" sz="1400" dirty="0" smtClean="0">
                <a:solidFill>
                  <a:prstClr val="black"/>
                </a:solidFill>
                <a:latin typeface="Arial" panose="020B0604020202020204" pitchFamily="34" charset="0"/>
                <a:cs typeface="Arial" panose="020B0604020202020204" pitchFamily="34" charset="0"/>
              </a:rPr>
              <a:t>separations</a:t>
            </a:r>
            <a:endParaRPr lang="en-US" altLang="en-US" sz="1400" dirty="0">
              <a:solidFill>
                <a:prstClr val="black"/>
              </a:solidFill>
              <a:latin typeface="Arial" panose="020B0604020202020204" pitchFamily="34" charset="0"/>
              <a:cs typeface="Arial" panose="020B0604020202020204" pitchFamily="34" charset="0"/>
            </a:endParaRPr>
          </a:p>
          <a:p>
            <a:pPr marL="800100" lvl="1" indent="-342900" eaLnBrk="0" fontAlgn="base" hangingPunct="0">
              <a:lnSpc>
                <a:spcPct val="90000"/>
              </a:lnSpc>
              <a:spcBef>
                <a:spcPct val="0"/>
              </a:spcBef>
              <a:spcAft>
                <a:spcPct val="0"/>
              </a:spcAft>
              <a:buFont typeface="+mj-lt"/>
              <a:buAutoNum type="arabicPeriod"/>
              <a:defRPr/>
            </a:pPr>
            <a:r>
              <a:rPr lang="en-US" altLang="en-US" sz="1400" dirty="0">
                <a:solidFill>
                  <a:prstClr val="black"/>
                </a:solidFill>
                <a:latin typeface="Arial" panose="020B0604020202020204" pitchFamily="34" charset="0"/>
                <a:cs typeface="Arial" panose="020B0604020202020204" pitchFamily="34" charset="0"/>
              </a:rPr>
              <a:t>W</a:t>
            </a:r>
            <a:r>
              <a:rPr lang="en-US" altLang="en-US" sz="1400" dirty="0" smtClean="0">
                <a:solidFill>
                  <a:prstClr val="black"/>
                </a:solidFill>
                <a:latin typeface="Arial" panose="020B0604020202020204" pitchFamily="34" charset="0"/>
                <a:cs typeface="Arial" panose="020B0604020202020204" pitchFamily="34" charset="0"/>
              </a:rPr>
              <a:t>aste form</a:t>
            </a:r>
            <a:endParaRPr lang="en-US" altLang="en-US" sz="1400" dirty="0">
              <a:solidFill>
                <a:prstClr val="black"/>
              </a:solidFill>
              <a:latin typeface="Arial" panose="020B0604020202020204" pitchFamily="34" charset="0"/>
              <a:cs typeface="Arial" panose="020B0604020202020204" pitchFamily="34" charset="0"/>
            </a:endParaRPr>
          </a:p>
          <a:p>
            <a:pPr marL="800100" lvl="1" indent="-342900" eaLnBrk="0" fontAlgn="base" hangingPunct="0">
              <a:lnSpc>
                <a:spcPct val="90000"/>
              </a:lnSpc>
              <a:spcBef>
                <a:spcPct val="0"/>
              </a:spcBef>
              <a:spcAft>
                <a:spcPct val="0"/>
              </a:spcAft>
              <a:buFont typeface="+mj-lt"/>
              <a:buAutoNum type="arabicPeriod"/>
              <a:defRPr/>
            </a:pPr>
            <a:r>
              <a:rPr lang="en-US" altLang="en-US" sz="1400" dirty="0" smtClean="0">
                <a:solidFill>
                  <a:prstClr val="black"/>
                </a:solidFill>
                <a:latin typeface="Arial" panose="020B0604020202020204" pitchFamily="34" charset="0"/>
                <a:cs typeface="Arial" panose="020B0604020202020204" pitchFamily="34" charset="0"/>
              </a:rPr>
              <a:t>Contaminant </a:t>
            </a:r>
            <a:r>
              <a:rPr lang="en-US" altLang="en-US" sz="1400" dirty="0">
                <a:solidFill>
                  <a:prstClr val="black"/>
                </a:solidFill>
                <a:latin typeface="Arial" panose="020B0604020202020204" pitchFamily="34" charset="0"/>
                <a:cs typeface="Arial" panose="020B0604020202020204" pitchFamily="34" charset="0"/>
              </a:rPr>
              <a:t>fate and transport in geological </a:t>
            </a:r>
            <a:r>
              <a:rPr lang="en-US" altLang="en-US" sz="1400" dirty="0" smtClean="0">
                <a:solidFill>
                  <a:prstClr val="black"/>
                </a:solidFill>
                <a:latin typeface="Arial" panose="020B0604020202020204" pitchFamily="34" charset="0"/>
                <a:cs typeface="Arial" panose="020B0604020202020204" pitchFamily="34" charset="0"/>
              </a:rPr>
              <a:t>environments </a:t>
            </a:r>
          </a:p>
        </p:txBody>
      </p:sp>
      <p:sp>
        <p:nvSpPr>
          <p:cNvPr id="70662" name="Text Box 7"/>
          <p:cNvSpPr txBox="1">
            <a:spLocks noChangeArrowheads="1"/>
          </p:cNvSpPr>
          <p:nvPr/>
        </p:nvSpPr>
        <p:spPr bwMode="auto">
          <a:xfrm>
            <a:off x="4774094" y="4859960"/>
            <a:ext cx="4217505" cy="1364690"/>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003" tIns="41000" rIns="82003" bIns="41000">
            <a:spAutoFit/>
          </a:bodyPr>
          <a:lstStyle>
            <a:lvl1pPr algn="l" defTabSz="820738">
              <a:spcBef>
                <a:spcPct val="20000"/>
              </a:spcBef>
              <a:buFont typeface="Arial" pitchFamily="34" charset="0"/>
              <a:buChar char="•"/>
              <a:tabLst>
                <a:tab pos="230188" algn="l"/>
              </a:tabLst>
              <a:defRPr sz="2400" b="1">
                <a:solidFill>
                  <a:srgbClr val="146737"/>
                </a:solidFill>
                <a:latin typeface="Arial" pitchFamily="34" charset="0"/>
                <a:cs typeface="Arial" pitchFamily="34" charset="0"/>
              </a:defRPr>
            </a:lvl1pPr>
            <a:lvl2pPr marL="571500" indent="-282575" algn="l" defTabSz="820738">
              <a:spcBef>
                <a:spcPct val="20000"/>
              </a:spcBef>
              <a:buFont typeface="Arial" pitchFamily="34" charset="0"/>
              <a:buChar char="–"/>
              <a:tabLst>
                <a:tab pos="230188" algn="l"/>
              </a:tabLst>
              <a:defRPr sz="2200">
                <a:solidFill>
                  <a:srgbClr val="404040"/>
                </a:solidFill>
                <a:latin typeface="Arial" pitchFamily="34" charset="0"/>
                <a:cs typeface="Arial" pitchFamily="34" charset="0"/>
              </a:defRPr>
            </a:lvl2pPr>
            <a:lvl3pPr marL="820738"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3pPr>
            <a:lvl4pPr marL="1230313"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4pPr>
            <a:lvl5pPr marL="1641475" indent="-225425" algn="l" defTabSz="820738">
              <a:spcBef>
                <a:spcPct val="20000"/>
              </a:spcBef>
              <a:buFont typeface="Arial" pitchFamily="34" charset="0"/>
              <a:buChar char="»"/>
              <a:tabLst>
                <a:tab pos="230188" algn="l"/>
              </a:tabLst>
              <a:defRPr sz="2000">
                <a:solidFill>
                  <a:schemeClr val="tx1"/>
                </a:solidFill>
                <a:latin typeface="Arial" pitchFamily="34" charset="0"/>
                <a:cs typeface="Arial" pitchFamily="34" charset="0"/>
              </a:defRPr>
            </a:lvl5pPr>
            <a:lvl6pPr marL="20986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6pPr>
            <a:lvl7pPr marL="25558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7pPr>
            <a:lvl8pPr marL="30130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8pPr>
            <a:lvl9pPr marL="3470275" indent="-225425" defTabSz="820738" eaLnBrk="0" fontAlgn="base" hangingPunct="0">
              <a:spcBef>
                <a:spcPct val="20000"/>
              </a:spcBef>
              <a:spcAft>
                <a:spcPct val="0"/>
              </a:spcAft>
              <a:buFont typeface="Arial" pitchFamily="34" charset="0"/>
              <a:buChar char="»"/>
              <a:tabLst>
                <a:tab pos="230188" algn="l"/>
              </a:tabLst>
              <a:defRPr sz="2000">
                <a:solidFill>
                  <a:schemeClr val="tx1"/>
                </a:solidFill>
                <a:latin typeface="Arial" pitchFamily="34" charset="0"/>
                <a:cs typeface="Arial" pitchFamily="34" charset="0"/>
              </a:defRPr>
            </a:lvl9pPr>
          </a:lstStyle>
          <a:p>
            <a:pPr eaLnBrk="0" fontAlgn="base" hangingPunct="0">
              <a:lnSpc>
                <a:spcPct val="85000"/>
              </a:lnSpc>
              <a:spcBef>
                <a:spcPct val="0"/>
              </a:spcBef>
              <a:spcAft>
                <a:spcPct val="0"/>
              </a:spcAft>
              <a:buFontTx/>
              <a:buNone/>
            </a:pPr>
            <a:r>
              <a:rPr lang="en-US" altLang="en-US" sz="1400" dirty="0">
                <a:solidFill>
                  <a:srgbClr val="106636"/>
                </a:solidFill>
              </a:rPr>
              <a:t>Plenary Session </a:t>
            </a:r>
            <a:r>
              <a:rPr lang="en-US" altLang="en-US" sz="1400" dirty="0" smtClean="0">
                <a:solidFill>
                  <a:srgbClr val="106636"/>
                </a:solidFill>
              </a:rPr>
              <a:t>Speakers:</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dirty="0" smtClean="0">
                <a:solidFill>
                  <a:prstClr val="black"/>
                </a:solidFill>
              </a:rPr>
              <a:t>Pat </a:t>
            </a:r>
            <a:r>
              <a:rPr lang="en-US" altLang="en-US" sz="1400" dirty="0">
                <a:solidFill>
                  <a:prstClr val="black"/>
                </a:solidFill>
              </a:rPr>
              <a:t>Dehmer, DOE-SC</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dirty="0" smtClean="0">
                <a:solidFill>
                  <a:prstClr val="black"/>
                </a:solidFill>
              </a:rPr>
              <a:t>Monica </a:t>
            </a:r>
            <a:r>
              <a:rPr lang="en-US" altLang="en-US" sz="1400" dirty="0">
                <a:solidFill>
                  <a:prstClr val="black"/>
                </a:solidFill>
              </a:rPr>
              <a:t>Regalbuto, DOE-EM</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dirty="0" smtClean="0">
                <a:solidFill>
                  <a:prstClr val="black"/>
                </a:solidFill>
              </a:rPr>
              <a:t>Richard </a:t>
            </a:r>
            <a:r>
              <a:rPr lang="en-US" altLang="en-US" sz="1400" dirty="0" err="1">
                <a:solidFill>
                  <a:prstClr val="black"/>
                </a:solidFill>
              </a:rPr>
              <a:t>Meserve</a:t>
            </a:r>
            <a:r>
              <a:rPr lang="en-US" altLang="en-US" sz="1400" dirty="0">
                <a:solidFill>
                  <a:prstClr val="black"/>
                </a:solidFill>
              </a:rPr>
              <a:t>, Covington &amp; Burling LLP</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dirty="0" smtClean="0">
                <a:solidFill>
                  <a:prstClr val="black"/>
                </a:solidFill>
              </a:rPr>
              <a:t>Andrew </a:t>
            </a:r>
            <a:r>
              <a:rPr lang="en-US" altLang="en-US" sz="1400" dirty="0" err="1">
                <a:solidFill>
                  <a:prstClr val="black"/>
                </a:solidFill>
              </a:rPr>
              <a:t>Felmy</a:t>
            </a:r>
            <a:r>
              <a:rPr lang="en-US" altLang="en-US" sz="1400" dirty="0">
                <a:solidFill>
                  <a:prstClr val="black"/>
                </a:solidFill>
              </a:rPr>
              <a:t>, PNNL</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dirty="0" smtClean="0">
                <a:solidFill>
                  <a:prstClr val="black"/>
                </a:solidFill>
              </a:rPr>
              <a:t>Bill </a:t>
            </a:r>
            <a:r>
              <a:rPr lang="en-US" altLang="en-US" sz="1400" dirty="0">
                <a:solidFill>
                  <a:prstClr val="black"/>
                </a:solidFill>
              </a:rPr>
              <a:t>Weber, UTK</a:t>
            </a:r>
          </a:p>
          <a:p>
            <a:pPr marL="579438" lvl="1" indent="-285750" eaLnBrk="0" fontAlgn="base" hangingPunct="0">
              <a:lnSpc>
                <a:spcPct val="85000"/>
              </a:lnSpc>
              <a:spcBef>
                <a:spcPct val="0"/>
              </a:spcBef>
              <a:spcAft>
                <a:spcPct val="0"/>
              </a:spcAft>
              <a:buFont typeface="Courier New" panose="02070309020205020404" pitchFamily="49" charset="0"/>
              <a:buChar char="o"/>
            </a:pPr>
            <a:r>
              <a:rPr lang="en-US" altLang="en-US" sz="1400" dirty="0" smtClean="0">
                <a:solidFill>
                  <a:prstClr val="black"/>
                </a:solidFill>
              </a:rPr>
              <a:t>Carl </a:t>
            </a:r>
            <a:r>
              <a:rPr lang="en-US" altLang="en-US" sz="1400" dirty="0" err="1">
                <a:solidFill>
                  <a:prstClr val="black"/>
                </a:solidFill>
              </a:rPr>
              <a:t>Steefel</a:t>
            </a:r>
            <a:r>
              <a:rPr lang="en-US" altLang="en-US" sz="1400" dirty="0">
                <a:solidFill>
                  <a:prstClr val="black"/>
                </a:solidFill>
              </a:rPr>
              <a:t>, LBNL</a:t>
            </a:r>
          </a:p>
        </p:txBody>
      </p:sp>
      <p:sp>
        <p:nvSpPr>
          <p:cNvPr id="70663" name="Text Box 8"/>
          <p:cNvSpPr txBox="1">
            <a:spLocks noChangeArrowheads="1"/>
          </p:cNvSpPr>
          <p:nvPr/>
        </p:nvSpPr>
        <p:spPr bwMode="auto">
          <a:xfrm>
            <a:off x="233363" y="3607364"/>
            <a:ext cx="8758238" cy="1169486"/>
          </a:xfrm>
          <a:prstGeom prst="rect">
            <a:avLst/>
          </a:prstGeom>
          <a:noFill/>
          <a:ln w="19050">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6" tIns="45688" rIns="91376" bIns="45688">
            <a:spAutoFit/>
          </a:bodyPr>
          <a:lstStyle>
            <a:lvl1pPr marL="234950" indent="-234950" algn="l">
              <a:spcBef>
                <a:spcPct val="20000"/>
              </a:spcBef>
              <a:buFont typeface="Arial" pitchFamily="34" charset="0"/>
              <a:buChar char="•"/>
              <a:tabLst>
                <a:tab pos="803275" algn="l"/>
              </a:tabLst>
              <a:defRPr sz="2400" b="1">
                <a:solidFill>
                  <a:srgbClr val="146737"/>
                </a:solidFill>
                <a:latin typeface="Arial" pitchFamily="34" charset="0"/>
                <a:cs typeface="Arial" pitchFamily="34" charset="0"/>
              </a:defRPr>
            </a:lvl1pPr>
            <a:lvl2pPr marL="576263" indent="-282575" algn="l">
              <a:spcBef>
                <a:spcPct val="20000"/>
              </a:spcBef>
              <a:buFont typeface="Arial" pitchFamily="34" charset="0"/>
              <a:buChar char="–"/>
              <a:tabLst>
                <a:tab pos="803275" algn="l"/>
              </a:tabLst>
              <a:defRPr sz="2200">
                <a:solidFill>
                  <a:srgbClr val="404040"/>
                </a:solidFill>
                <a:latin typeface="Arial" pitchFamily="34" charset="0"/>
                <a:cs typeface="Arial" pitchFamily="34" charset="0"/>
              </a:defRPr>
            </a:lvl2pPr>
            <a:lvl3pPr marL="11398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3pPr>
            <a:lvl4pPr marL="15970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4pPr>
            <a:lvl5pPr marL="2054225" indent="-225425" algn="l">
              <a:spcBef>
                <a:spcPct val="20000"/>
              </a:spcBef>
              <a:buFont typeface="Arial" pitchFamily="34" charset="0"/>
              <a:buChar char="»"/>
              <a:tabLst>
                <a:tab pos="803275" algn="l"/>
              </a:tabLst>
              <a:defRPr sz="2000">
                <a:solidFill>
                  <a:schemeClr val="tx1"/>
                </a:solidFill>
                <a:latin typeface="Arial" pitchFamily="34" charset="0"/>
                <a:cs typeface="Arial" pitchFamily="34" charset="0"/>
              </a:defRPr>
            </a:lvl5pPr>
            <a:lvl6pPr marL="25114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6pPr>
            <a:lvl7pPr marL="29686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7pPr>
            <a:lvl8pPr marL="34258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8pPr>
            <a:lvl9pPr marL="3883025" indent="-225425" eaLnBrk="0" fontAlgn="base" hangingPunct="0">
              <a:spcBef>
                <a:spcPct val="20000"/>
              </a:spcBef>
              <a:spcAft>
                <a:spcPct val="0"/>
              </a:spcAft>
              <a:buFont typeface="Arial" pitchFamily="34" charset="0"/>
              <a:buChar char="»"/>
              <a:tabLst>
                <a:tab pos="803275" algn="l"/>
              </a:tabLst>
              <a:defRPr sz="2000">
                <a:solidFill>
                  <a:schemeClr val="tx1"/>
                </a:solidFill>
                <a:latin typeface="Arial" pitchFamily="34" charset="0"/>
                <a:cs typeface="Arial" pitchFamily="34" charset="0"/>
              </a:defRPr>
            </a:lvl9pPr>
          </a:lstStyle>
          <a:p>
            <a:pPr eaLnBrk="0" fontAlgn="base" hangingPunct="0">
              <a:spcBef>
                <a:spcPct val="0"/>
              </a:spcBef>
              <a:spcAft>
                <a:spcPct val="0"/>
              </a:spcAft>
              <a:buFontTx/>
              <a:buNone/>
            </a:pPr>
            <a:r>
              <a:rPr lang="en-US" altLang="en-US" sz="1400" u="sng" dirty="0">
                <a:solidFill>
                  <a:srgbClr val="106636"/>
                </a:solidFill>
              </a:rPr>
              <a:t>Breakout Sessions and Chairs:</a:t>
            </a:r>
          </a:p>
          <a:p>
            <a:pPr marL="228600" indent="-228600" eaLnBrk="0" fontAlgn="base" hangingPunct="0">
              <a:spcBef>
                <a:spcPct val="0"/>
              </a:spcBef>
              <a:spcAft>
                <a:spcPct val="0"/>
              </a:spcAft>
              <a:buFont typeface="+mj-lt"/>
              <a:buAutoNum type="arabicPeriod"/>
            </a:pPr>
            <a:r>
              <a:rPr lang="en-US" altLang="en-US" sz="1400" b="0" i="1" dirty="0" smtClean="0">
                <a:solidFill>
                  <a:prstClr val="black"/>
                </a:solidFill>
              </a:rPr>
              <a:t>Waste Stream Characterization, Transformation, and Separations</a:t>
            </a:r>
            <a:r>
              <a:rPr lang="en-US" altLang="en-US" sz="1400" b="0" dirty="0" smtClean="0">
                <a:solidFill>
                  <a:prstClr val="black"/>
                </a:solidFill>
              </a:rPr>
              <a:t>: Jen </a:t>
            </a:r>
            <a:r>
              <a:rPr lang="en-US" altLang="en-US" sz="1400" b="0" dirty="0" err="1" smtClean="0">
                <a:solidFill>
                  <a:prstClr val="black"/>
                </a:solidFill>
              </a:rPr>
              <a:t>Braley</a:t>
            </a:r>
            <a:r>
              <a:rPr lang="en-US" altLang="en-US" sz="1400" b="0" dirty="0">
                <a:solidFill>
                  <a:prstClr val="black"/>
                </a:solidFill>
              </a:rPr>
              <a:t> </a:t>
            </a:r>
            <a:r>
              <a:rPr lang="en-US" altLang="en-US" sz="1400" b="0" dirty="0" smtClean="0">
                <a:solidFill>
                  <a:prstClr val="black"/>
                </a:solidFill>
              </a:rPr>
              <a:t>(CSM), Mark Antonio</a:t>
            </a:r>
            <a:r>
              <a:rPr lang="en-US" altLang="en-US" sz="1400" b="0" dirty="0">
                <a:solidFill>
                  <a:prstClr val="black"/>
                </a:solidFill>
              </a:rPr>
              <a:t> </a:t>
            </a:r>
            <a:r>
              <a:rPr lang="en-US" altLang="en-US" sz="1400" b="0" dirty="0" smtClean="0">
                <a:solidFill>
                  <a:prstClr val="black"/>
                </a:solidFill>
              </a:rPr>
              <a:t>(ANL)</a:t>
            </a:r>
            <a:endParaRPr lang="en-US" altLang="en-US" sz="1400" b="0" dirty="0">
              <a:solidFill>
                <a:prstClr val="black"/>
              </a:solidFill>
            </a:endParaRPr>
          </a:p>
          <a:p>
            <a:pPr marL="228600" indent="-228600" eaLnBrk="0" fontAlgn="base" hangingPunct="0">
              <a:spcBef>
                <a:spcPct val="0"/>
              </a:spcBef>
              <a:spcAft>
                <a:spcPct val="0"/>
              </a:spcAft>
              <a:buFont typeface="+mj-lt"/>
              <a:buAutoNum type="arabicPeriod"/>
            </a:pPr>
            <a:r>
              <a:rPr lang="en-US" altLang="en-US" sz="1400" b="0" i="1" dirty="0">
                <a:solidFill>
                  <a:prstClr val="black"/>
                </a:solidFill>
              </a:rPr>
              <a:t>Waste Form</a:t>
            </a:r>
            <a:r>
              <a:rPr lang="en-US" altLang="en-US" sz="1400" b="0" dirty="0">
                <a:solidFill>
                  <a:prstClr val="black"/>
                </a:solidFill>
              </a:rPr>
              <a:t>: </a:t>
            </a:r>
            <a:r>
              <a:rPr lang="en-US" altLang="en-US" sz="1400" b="0" dirty="0" smtClean="0">
                <a:solidFill>
                  <a:prstClr val="black"/>
                </a:solidFill>
              </a:rPr>
              <a:t>Jerry Frankel</a:t>
            </a:r>
            <a:r>
              <a:rPr lang="en-US" altLang="en-US" sz="1400" b="0" dirty="0">
                <a:solidFill>
                  <a:prstClr val="black"/>
                </a:solidFill>
              </a:rPr>
              <a:t> </a:t>
            </a:r>
            <a:r>
              <a:rPr lang="en-US" altLang="en-US" sz="1400" b="0" dirty="0" smtClean="0">
                <a:solidFill>
                  <a:prstClr val="black"/>
                </a:solidFill>
              </a:rPr>
              <a:t>(OSU), Jim </a:t>
            </a:r>
            <a:r>
              <a:rPr lang="en-US" altLang="en-US" sz="1400" b="0" dirty="0" err="1" smtClean="0">
                <a:solidFill>
                  <a:prstClr val="black"/>
                </a:solidFill>
              </a:rPr>
              <a:t>Marra</a:t>
            </a:r>
            <a:r>
              <a:rPr lang="en-US" altLang="en-US" sz="1400" b="0" dirty="0" smtClean="0">
                <a:solidFill>
                  <a:prstClr val="black"/>
                </a:solidFill>
              </a:rPr>
              <a:t> (SRNL)</a:t>
            </a:r>
            <a:endParaRPr lang="en-US" altLang="en-US" sz="1400" b="0" dirty="0">
              <a:solidFill>
                <a:prstClr val="black"/>
              </a:solidFill>
            </a:endParaRPr>
          </a:p>
          <a:p>
            <a:pPr marL="228600" indent="-228600" eaLnBrk="0" fontAlgn="base" hangingPunct="0">
              <a:spcBef>
                <a:spcPct val="0"/>
              </a:spcBef>
              <a:spcAft>
                <a:spcPct val="0"/>
              </a:spcAft>
              <a:buFont typeface="+mj-lt"/>
              <a:buAutoNum type="arabicPeriod"/>
            </a:pPr>
            <a:r>
              <a:rPr lang="en-US" altLang="en-US" sz="1400" b="0" i="1" dirty="0">
                <a:solidFill>
                  <a:prstClr val="black"/>
                </a:solidFill>
              </a:rPr>
              <a:t>Contaminant Fate and Transport in Geological Environments</a:t>
            </a:r>
            <a:r>
              <a:rPr lang="en-US" altLang="en-US" sz="1400" b="0" dirty="0">
                <a:solidFill>
                  <a:prstClr val="black"/>
                </a:solidFill>
              </a:rPr>
              <a:t>: </a:t>
            </a:r>
            <a:r>
              <a:rPr lang="en-US" altLang="en-US" sz="1400" b="0" dirty="0" smtClean="0">
                <a:solidFill>
                  <a:prstClr val="black"/>
                </a:solidFill>
              </a:rPr>
              <a:t>David Cole (OSU), Susan Hubbard</a:t>
            </a:r>
            <a:r>
              <a:rPr lang="en-US" altLang="en-US" sz="1400" b="0" dirty="0">
                <a:solidFill>
                  <a:prstClr val="black"/>
                </a:solidFill>
              </a:rPr>
              <a:t> </a:t>
            </a:r>
            <a:r>
              <a:rPr lang="en-US" altLang="en-US" sz="1400" b="0" dirty="0" smtClean="0">
                <a:solidFill>
                  <a:prstClr val="black"/>
                </a:solidFill>
              </a:rPr>
              <a:t>(LBNL)</a:t>
            </a:r>
          </a:p>
          <a:p>
            <a:pPr marL="228600" indent="-228600" eaLnBrk="0" fontAlgn="base" hangingPunct="0">
              <a:spcBef>
                <a:spcPct val="0"/>
              </a:spcBef>
              <a:spcAft>
                <a:spcPct val="0"/>
              </a:spcAft>
              <a:buFont typeface="+mj-lt"/>
              <a:buAutoNum type="arabicPeriod"/>
            </a:pPr>
            <a:r>
              <a:rPr lang="en-US" altLang="en-US" sz="1400" b="0" i="1" dirty="0">
                <a:solidFill>
                  <a:prstClr val="black"/>
                </a:solidFill>
              </a:rPr>
              <a:t>Crosscutting Research</a:t>
            </a:r>
            <a:r>
              <a:rPr lang="en-US" altLang="en-US" sz="1400" b="0" dirty="0">
                <a:solidFill>
                  <a:prstClr val="black"/>
                </a:solidFill>
              </a:rPr>
              <a:t>: </a:t>
            </a:r>
            <a:r>
              <a:rPr lang="en-US" altLang="en-US" sz="1400" b="0" dirty="0" smtClean="0">
                <a:solidFill>
                  <a:prstClr val="black"/>
                </a:solidFill>
              </a:rPr>
              <a:t>Aurora Clark</a:t>
            </a:r>
            <a:r>
              <a:rPr lang="en-US" altLang="en-US" sz="1400" b="0" dirty="0">
                <a:solidFill>
                  <a:prstClr val="black"/>
                </a:solidFill>
              </a:rPr>
              <a:t> </a:t>
            </a:r>
            <a:r>
              <a:rPr lang="en-US" altLang="en-US" sz="1400" b="0" dirty="0" smtClean="0">
                <a:solidFill>
                  <a:prstClr val="black"/>
                </a:solidFill>
              </a:rPr>
              <a:t>(WSU) &amp; Todd Allen</a:t>
            </a:r>
            <a:r>
              <a:rPr lang="en-US" altLang="en-US" sz="1400" b="0" dirty="0">
                <a:solidFill>
                  <a:prstClr val="black"/>
                </a:solidFill>
              </a:rPr>
              <a:t> </a:t>
            </a:r>
            <a:r>
              <a:rPr lang="en-US" altLang="en-US" sz="1400" b="0" dirty="0" smtClean="0">
                <a:solidFill>
                  <a:prstClr val="black"/>
                </a:solidFill>
              </a:rPr>
              <a:t>(INL) </a:t>
            </a:r>
            <a:endParaRPr lang="en-US" altLang="en-US" sz="1400" b="0" dirty="0">
              <a:solidFill>
                <a:prstClr val="black"/>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86400" y="881090"/>
            <a:ext cx="851770"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0664" name="Text Box 9"/>
          <p:cNvSpPr txBox="1">
            <a:spLocks noChangeArrowheads="1"/>
          </p:cNvSpPr>
          <p:nvPr/>
        </p:nvSpPr>
        <p:spPr bwMode="auto">
          <a:xfrm>
            <a:off x="245165" y="4859960"/>
            <a:ext cx="4367315" cy="1364690"/>
          </a:xfrm>
          <a:prstGeom prst="rect">
            <a:avLst/>
          </a:prstGeom>
          <a:noFill/>
          <a:ln w="28575">
            <a:solidFill>
              <a:srgbClr val="10663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376" tIns="45688" rIns="91376" bIns="45688">
            <a:noAutofit/>
          </a:bodyPr>
          <a:lstStyle>
            <a:lvl1pPr marL="230188" indent="-230188" algn="l">
              <a:spcBef>
                <a:spcPct val="20000"/>
              </a:spcBef>
              <a:buFont typeface="Arial" pitchFamily="34" charset="0"/>
              <a:buChar char="•"/>
              <a:tabLst>
                <a:tab pos="2279650" algn="l"/>
              </a:tabLst>
              <a:defRPr sz="2400" b="1">
                <a:solidFill>
                  <a:srgbClr val="146737"/>
                </a:solidFill>
                <a:latin typeface="Arial" pitchFamily="34" charset="0"/>
                <a:cs typeface="Arial" pitchFamily="34" charset="0"/>
              </a:defRPr>
            </a:lvl1pPr>
            <a:lvl2pPr marL="739775" indent="-282575" algn="l">
              <a:spcBef>
                <a:spcPct val="20000"/>
              </a:spcBef>
              <a:buFont typeface="Arial" pitchFamily="34" charset="0"/>
              <a:buChar char="–"/>
              <a:tabLst>
                <a:tab pos="2279650" algn="l"/>
              </a:tabLst>
              <a:defRPr sz="2200">
                <a:solidFill>
                  <a:srgbClr val="404040"/>
                </a:solidFill>
                <a:latin typeface="Arial" pitchFamily="34" charset="0"/>
                <a:cs typeface="Arial" pitchFamily="34" charset="0"/>
              </a:defRPr>
            </a:lvl2pPr>
            <a:lvl3pPr marL="1139825" indent="-225425" algn="l">
              <a:spcBef>
                <a:spcPct val="20000"/>
              </a:spcBef>
              <a:buFont typeface="Arial" pitchFamily="34" charset="0"/>
              <a:buChar char="•"/>
              <a:tabLst>
                <a:tab pos="2279650" algn="l"/>
              </a:tabLst>
              <a:defRPr sz="2000">
                <a:solidFill>
                  <a:schemeClr val="tx1"/>
                </a:solidFill>
                <a:latin typeface="Arial" pitchFamily="34" charset="0"/>
                <a:cs typeface="Arial" pitchFamily="34" charset="0"/>
              </a:defRPr>
            </a:lvl3pPr>
            <a:lvl4pPr marL="1597025" indent="-225425" algn="l">
              <a:spcBef>
                <a:spcPct val="20000"/>
              </a:spcBef>
              <a:buFont typeface="Arial" pitchFamily="34" charset="0"/>
              <a:buChar char="–"/>
              <a:tabLst>
                <a:tab pos="2279650" algn="l"/>
              </a:tabLst>
              <a:defRPr sz="2000">
                <a:solidFill>
                  <a:schemeClr val="tx1"/>
                </a:solidFill>
                <a:latin typeface="Arial" pitchFamily="34" charset="0"/>
                <a:cs typeface="Arial" pitchFamily="34" charset="0"/>
              </a:defRPr>
            </a:lvl4pPr>
            <a:lvl5pPr marL="2054225" indent="-225425" algn="l">
              <a:spcBef>
                <a:spcPct val="20000"/>
              </a:spcBef>
              <a:buFont typeface="Arial" pitchFamily="34" charset="0"/>
              <a:buChar char="»"/>
              <a:tabLst>
                <a:tab pos="2279650" algn="l"/>
              </a:tabLst>
              <a:defRPr sz="2000">
                <a:solidFill>
                  <a:schemeClr val="tx1"/>
                </a:solidFill>
                <a:latin typeface="Arial" pitchFamily="34" charset="0"/>
                <a:cs typeface="Arial" pitchFamily="34" charset="0"/>
              </a:defRPr>
            </a:lvl5pPr>
            <a:lvl6pPr marL="25114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6pPr>
            <a:lvl7pPr marL="29686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7pPr>
            <a:lvl8pPr marL="34258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8pPr>
            <a:lvl9pPr marL="3883025" indent="-225425" eaLnBrk="0" fontAlgn="base" hangingPunct="0">
              <a:spcBef>
                <a:spcPct val="20000"/>
              </a:spcBef>
              <a:spcAft>
                <a:spcPct val="0"/>
              </a:spcAft>
              <a:buFont typeface="Arial" pitchFamily="34" charset="0"/>
              <a:buChar char="»"/>
              <a:tabLst>
                <a:tab pos="2279650" algn="l"/>
              </a:tabLst>
              <a:defRPr sz="2000">
                <a:solidFill>
                  <a:schemeClr val="tx1"/>
                </a:solidFill>
                <a:latin typeface="Arial" pitchFamily="34" charset="0"/>
                <a:cs typeface="Arial" pitchFamily="34" charset="0"/>
              </a:defRPr>
            </a:lvl9pPr>
          </a:lstStyle>
          <a:p>
            <a:pPr fontAlgn="base">
              <a:lnSpc>
                <a:spcPct val="80000"/>
              </a:lnSpc>
              <a:spcBef>
                <a:spcPts val="2400"/>
              </a:spcBef>
              <a:spcAft>
                <a:spcPct val="0"/>
              </a:spcAft>
              <a:buFontTx/>
              <a:buNone/>
            </a:pPr>
            <a:r>
              <a:rPr lang="en-US" altLang="en-US" sz="1400" dirty="0" smtClean="0">
                <a:solidFill>
                  <a:srgbClr val="106636"/>
                </a:solidFill>
              </a:rPr>
              <a:t>Factual Document: </a:t>
            </a:r>
          </a:p>
          <a:p>
            <a:pPr fontAlgn="base">
              <a:lnSpc>
                <a:spcPct val="80000"/>
              </a:lnSpc>
              <a:spcAft>
                <a:spcPct val="0"/>
              </a:spcAft>
              <a:buFontTx/>
              <a:buNone/>
            </a:pPr>
            <a:r>
              <a:rPr lang="en-US" altLang="en-US" sz="1400" b="0" dirty="0">
                <a:solidFill>
                  <a:prstClr val="black"/>
                </a:solidFill>
              </a:rPr>
              <a:t>	</a:t>
            </a:r>
            <a:r>
              <a:rPr lang="en-US" altLang="en-US" sz="1400" b="0" dirty="0" smtClean="0">
                <a:solidFill>
                  <a:prstClr val="black"/>
                </a:solidFill>
              </a:rPr>
              <a:t>“Assessment of Technologies </a:t>
            </a:r>
            <a:br>
              <a:rPr lang="en-US" altLang="en-US" sz="1400" b="0" dirty="0" smtClean="0">
                <a:solidFill>
                  <a:prstClr val="black"/>
                </a:solidFill>
              </a:rPr>
            </a:br>
            <a:r>
              <a:rPr lang="en-US" altLang="en-US" sz="1400" b="0" dirty="0" smtClean="0">
                <a:solidFill>
                  <a:prstClr val="black"/>
                </a:solidFill>
              </a:rPr>
              <a:t>for the DOE EM Mission”</a:t>
            </a:r>
          </a:p>
          <a:p>
            <a:pPr fontAlgn="base">
              <a:lnSpc>
                <a:spcPct val="80000"/>
              </a:lnSpc>
              <a:spcAft>
                <a:spcPct val="0"/>
              </a:spcAft>
              <a:buFontTx/>
              <a:buNone/>
            </a:pPr>
            <a:r>
              <a:rPr lang="en-US" altLang="en-US" sz="1400" dirty="0">
                <a:solidFill>
                  <a:srgbClr val="106636"/>
                </a:solidFill>
              </a:rPr>
              <a:t>Pre-Workshop Webinars:</a:t>
            </a:r>
          </a:p>
          <a:p>
            <a:pPr fontAlgn="base">
              <a:lnSpc>
                <a:spcPct val="80000"/>
              </a:lnSpc>
              <a:spcAft>
                <a:spcPct val="0"/>
              </a:spcAft>
              <a:buFontTx/>
              <a:buNone/>
            </a:pPr>
            <a:r>
              <a:rPr lang="en-US" altLang="en-US" sz="1400" b="0" dirty="0">
                <a:solidFill>
                  <a:srgbClr val="0000FF"/>
                </a:solidFill>
              </a:rPr>
              <a:t>	</a:t>
            </a:r>
            <a:r>
              <a:rPr lang="en-US" altLang="en-US" sz="1400" b="0" dirty="0">
                <a:solidFill>
                  <a:prstClr val="black"/>
                </a:solidFill>
              </a:rPr>
              <a:t>EM Overview: June 25, 2015</a:t>
            </a:r>
          </a:p>
          <a:p>
            <a:pPr fontAlgn="base">
              <a:lnSpc>
                <a:spcPct val="80000"/>
              </a:lnSpc>
              <a:spcAft>
                <a:spcPct val="0"/>
              </a:spcAft>
              <a:buFontTx/>
              <a:buNone/>
            </a:pPr>
            <a:r>
              <a:rPr lang="en-US" altLang="en-US" sz="1400" b="0" dirty="0">
                <a:solidFill>
                  <a:prstClr val="black"/>
                </a:solidFill>
              </a:rPr>
              <a:t>	SC Overview:  June 30, </a:t>
            </a:r>
            <a:r>
              <a:rPr lang="en-US" altLang="en-US" sz="1400" b="0" dirty="0" smtClean="0">
                <a:solidFill>
                  <a:prstClr val="black"/>
                </a:solidFill>
              </a:rPr>
              <a:t>2015</a:t>
            </a:r>
            <a:endParaRPr lang="en-US" altLang="en-US" sz="1400" b="0" dirty="0">
              <a:solidFill>
                <a:prstClr val="black"/>
              </a:solidFill>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7452" y="4910356"/>
            <a:ext cx="914400" cy="11856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schwaan\Desktop\buchana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87391" y="881090"/>
            <a:ext cx="839805" cy="12965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339" y="1852136"/>
            <a:ext cx="4502323" cy="369332"/>
          </a:xfrm>
          <a:prstGeom prst="rect">
            <a:avLst/>
          </a:prstGeom>
          <a:noFill/>
        </p:spPr>
        <p:txBody>
          <a:bodyPr wrap="none" rtlCol="0">
            <a:spAutoFit/>
          </a:bodyPr>
          <a:lstStyle/>
          <a:p>
            <a:pPr fontAlgn="base">
              <a:spcBef>
                <a:spcPct val="0"/>
              </a:spcBef>
              <a:spcAft>
                <a:spcPct val="0"/>
              </a:spcAft>
            </a:pPr>
            <a:r>
              <a:rPr lang="en-US" dirty="0" smtClean="0">
                <a:solidFill>
                  <a:srgbClr val="106636"/>
                </a:solidFill>
                <a:latin typeface="Arial" charset="0"/>
              </a:rPr>
              <a:t>SC Technical Lead:  </a:t>
            </a:r>
            <a:r>
              <a:rPr lang="en-US" dirty="0" smtClean="0">
                <a:solidFill>
                  <a:prstClr val="black"/>
                </a:solidFill>
                <a:latin typeface="Arial" charset="0"/>
              </a:rPr>
              <a:t>Andy Schwartz (BES)</a:t>
            </a:r>
            <a:endParaRPr lang="en-US" dirty="0">
              <a:solidFill>
                <a:prstClr val="black"/>
              </a:solidFill>
              <a:latin typeface="Arial" charset="0"/>
            </a:endParaRPr>
          </a:p>
        </p:txBody>
      </p:sp>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478974" y="881090"/>
            <a:ext cx="900752" cy="1298448"/>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1"/>
          </p:nvPr>
        </p:nvSpPr>
        <p:spPr/>
        <p:txBody>
          <a:bodyPr/>
          <a:lstStyle/>
          <a:p>
            <a:pPr>
              <a:defRPr/>
            </a:pPr>
            <a:fld id="{21722FF3-B2FF-4B9D-A1FC-2641F0BD8CF1}" type="slidenum">
              <a:rPr lang="en-US" smtClean="0"/>
              <a:pPr>
                <a:defRPr/>
              </a:pPr>
              <a:t>9</a:t>
            </a:fld>
            <a:endParaRPr lang="en-US" dirty="0"/>
          </a:p>
        </p:txBody>
      </p:sp>
    </p:spTree>
    <p:extLst>
      <p:ext uri="{BB962C8B-B14F-4D97-AF65-F5344CB8AC3E}">
        <p14:creationId xmlns:p14="http://schemas.microsoft.com/office/powerpoint/2010/main" val="1521114027"/>
      </p:ext>
    </p:extLst>
  </p:cSld>
  <p:clrMapOvr>
    <a:masterClrMapping/>
  </p:clrMapOvr>
  <p:timing>
    <p:tnLst>
      <p:par>
        <p:cTn id="1" dur="indefinite" restart="never" nodeType="tmRoot"/>
      </p:par>
    </p:tnLst>
  </p:timing>
</p:sld>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PNNL White Theme">
  <a:themeElements>
    <a:clrScheme name="PNNL Brand (FCSD)">
      <a:dk1>
        <a:sysClr val="windowText" lastClr="000000"/>
      </a:dk1>
      <a:lt1>
        <a:sysClr val="window" lastClr="FFFFFF"/>
      </a:lt1>
      <a:dk2>
        <a:srgbClr val="1F497D"/>
      </a:dk2>
      <a:lt2>
        <a:srgbClr val="EEECE1"/>
      </a:lt2>
      <a:accent1>
        <a:srgbClr val="D57500"/>
      </a:accent1>
      <a:accent2>
        <a:srgbClr val="707276"/>
      </a:accent2>
      <a:accent3>
        <a:srgbClr val="A83C0F"/>
      </a:accent3>
      <a:accent4>
        <a:srgbClr val="F1AB00"/>
      </a:accent4>
      <a:accent5>
        <a:srgbClr val="242424"/>
      </a:accent5>
      <a:accent6>
        <a:srgbClr val="B2B3B5"/>
      </a:accent6>
      <a:hlink>
        <a:srgbClr val="00369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2464</TotalTime>
  <Words>1974</Words>
  <Application>Microsoft Office PowerPoint</Application>
  <PresentationFormat>On-screen Show (4:3)</PresentationFormat>
  <Paragraphs>321</Paragraphs>
  <Slides>22</Slides>
  <Notes>15</Notes>
  <HiddenSlides>0</HiddenSlides>
  <MMClips>0</MMClips>
  <ScaleCrop>false</ScaleCrop>
  <HeadingPairs>
    <vt:vector size="4" baseType="variant">
      <vt:variant>
        <vt:lpstr>Theme</vt:lpstr>
      </vt:variant>
      <vt:variant>
        <vt:i4>9</vt:i4>
      </vt:variant>
      <vt:variant>
        <vt:lpstr>Slide Titles</vt:lpstr>
      </vt:variant>
      <vt:variant>
        <vt:i4>22</vt:i4>
      </vt:variant>
    </vt:vector>
  </HeadingPairs>
  <TitlesOfParts>
    <vt:vector size="31" baseType="lpstr">
      <vt:lpstr>8_Office Theme</vt:lpstr>
      <vt:lpstr>Custom Design</vt:lpstr>
      <vt:lpstr>1_Custom Design</vt:lpstr>
      <vt:lpstr>2_Custom Design</vt:lpstr>
      <vt:lpstr>3_Custom Design</vt:lpstr>
      <vt:lpstr>1_Office Theme</vt:lpstr>
      <vt:lpstr>4_Office Theme</vt:lpstr>
      <vt:lpstr>2_Office Theme</vt:lpstr>
      <vt:lpstr>PNNL White Theme</vt:lpstr>
      <vt:lpstr>BESAC Briefing on the Basic Research Needs for  Environmental Management Workshop July 8–11, 2015</vt:lpstr>
      <vt:lpstr>Outline</vt:lpstr>
      <vt:lpstr>Addressing the Nuclear Weapons Legacy</vt:lpstr>
      <vt:lpstr>Significant Cleanup Challenges Remain</vt:lpstr>
      <vt:lpstr>PowerPoint Presentation</vt:lpstr>
      <vt:lpstr>EM Accomplishment and Challenge</vt:lpstr>
      <vt:lpstr>An Example: The Chemistry of High Level Radioactive Waste is Counterintuitive</vt:lpstr>
      <vt:lpstr>SEAB Task Force Report on Technology Development  for Environmental Management (Dec. 2014)</vt:lpstr>
      <vt:lpstr>PowerPoint Presentation</vt:lpstr>
      <vt:lpstr>Grand Challenge 1: Interrogation of  inaccessible environments over extremes of time and space</vt:lpstr>
      <vt:lpstr>Grand Challenge 2: Understanding and exploiting  interfacial phenomena in extreme environments</vt:lpstr>
      <vt:lpstr>Why Now?</vt:lpstr>
      <vt:lpstr>Priority Research Directions</vt:lpstr>
      <vt:lpstr>Elucidating and exploiting complex speciation  and reactivity far from equilibrium</vt:lpstr>
      <vt:lpstr>Understanding and controlling  chemical and physical processes at interfaces</vt:lpstr>
      <vt:lpstr>Harnessing physical and chemical  processes to revolutionize separations</vt:lpstr>
      <vt:lpstr>Mechanisms of materials degradation in harsh environments</vt:lpstr>
      <vt:lpstr>Mastering hierarchical structures to tailor waste forms</vt:lpstr>
      <vt:lpstr>Predictive understanding of subsurface system  behavior and response to perturbations</vt:lpstr>
      <vt:lpstr>Transformative Research Capabilities</vt:lpstr>
      <vt:lpstr>BRN Agenda</vt:lpstr>
      <vt:lpstr>Workshop Participants</vt:lpstr>
    </vt:vector>
  </TitlesOfParts>
  <Company>Office of Science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Schwartz</dc:creator>
  <cp:lastModifiedBy>Windows User</cp:lastModifiedBy>
  <cp:revision>161</cp:revision>
  <cp:lastPrinted>2015-08-08T23:13:54Z</cp:lastPrinted>
  <dcterms:created xsi:type="dcterms:W3CDTF">2015-07-01T21:13:19Z</dcterms:created>
  <dcterms:modified xsi:type="dcterms:W3CDTF">2016-02-05T12:40:57Z</dcterms:modified>
</cp:coreProperties>
</file>