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0"/>
  </p:notesMasterIdLst>
  <p:sldIdLst>
    <p:sldId id="289" r:id="rId2"/>
    <p:sldId id="290" r:id="rId3"/>
    <p:sldId id="300" r:id="rId4"/>
    <p:sldId id="306" r:id="rId5"/>
    <p:sldId id="307" r:id="rId6"/>
    <p:sldId id="310" r:id="rId7"/>
    <p:sldId id="311" r:id="rId8"/>
    <p:sldId id="312" r:id="rId9"/>
    <p:sldId id="309" r:id="rId10"/>
    <p:sldId id="282" r:id="rId11"/>
    <p:sldId id="313" r:id="rId12"/>
    <p:sldId id="314" r:id="rId13"/>
    <p:sldId id="317" r:id="rId14"/>
    <p:sldId id="318" r:id="rId15"/>
    <p:sldId id="319" r:id="rId16"/>
    <p:sldId id="315" r:id="rId17"/>
    <p:sldId id="303" r:id="rId18"/>
    <p:sldId id="30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C3EFC7"/>
    <a:srgbClr val="FBE753"/>
    <a:srgbClr val="F6FFAF"/>
    <a:srgbClr val="000080"/>
    <a:srgbClr val="114D02"/>
    <a:srgbClr val="1A6500"/>
    <a:srgbClr val="165C0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6" autoAdjust="0"/>
  </p:normalViewPr>
  <p:slideViewPr>
    <p:cSldViewPr>
      <p:cViewPr varScale="1">
        <p:scale>
          <a:sx n="77" d="100"/>
          <a:sy n="77" d="100"/>
        </p:scale>
        <p:origin x="96" y="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\Users\dwinston\Dropbox\materialsproject\presentations-and-slides\msd-core-proposal\user-breakdow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0" tIns="0" rIns="0" bIns="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-0.131540607873982"/>
                  <c:y val="0.1728428698442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79836979279101"/>
                      <c:h val="0.150854700854701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21732056146957901"/>
                  <c:y val="-0.17638266370549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147774590302"/>
                      <c:h val="0.1750854700854700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23863211362554601"/>
                  <c:y val="-8.30436099333737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39542668098899"/>
                      <c:h val="0.18790598290598301"/>
                    </c:manualLayout>
                  </c15:layout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Sheet1!$B$4:$F$4</c:f>
              <c:numCache>
                <c:formatCode>General</c:formatCode>
                <c:ptCount val="5"/>
                <c:pt idx="0">
                  <c:v>1360</c:v>
                </c:pt>
                <c:pt idx="1">
                  <c:v>2773</c:v>
                </c:pt>
                <c:pt idx="2">
                  <c:v>9530</c:v>
                </c:pt>
                <c:pt idx="3">
                  <c:v>11940</c:v>
                </c:pt>
                <c:pt idx="4">
                  <c:v>1354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Sheet1!$B$3:$F$3</c15:sqref>
                        </c15:formulaRef>
                      </c:ext>
                    </c:extLst>
                    <c:strCache>
                      <c:ptCount val="5"/>
                      <c:pt idx="0">
                        <c:v>government</c:v>
                      </c:pt>
                      <c:pt idx="1">
                        <c:v>industry</c:v>
                      </c:pt>
                      <c:pt idx="2">
                        <c:v>academia</c:v>
                      </c:pt>
                      <c:pt idx="3">
                        <c:v>student</c:v>
                      </c:pt>
                      <c:pt idx="4">
                        <c:v>other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4" Type="http://schemas.openxmlformats.org/officeDocument/2006/relationships/image" Target="../media/image72.em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1.emf"/><Relationship Id="rId1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4104A3-3553-2443-897A-835B5BA09C8D}" type="doc">
      <dgm:prSet loTypeId="urn:microsoft.com/office/officeart/2005/8/layout/funnel1" loCatId="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EA2AD3-E07A-7241-9948-6F40E54C0578}">
      <dgm:prSet phldrT="[Text]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lum bright="-19000"/>
          </a:blip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32DB05-291E-9D4B-B062-742899CCBE78}" type="parTrans" cxnId="{67B397E5-35F5-1E44-8FFC-625CCFD30806}">
      <dgm:prSet/>
      <dgm:spPr/>
      <dgm:t>
        <a:bodyPr/>
        <a:lstStyle/>
        <a:p>
          <a:endParaRPr lang="en-US"/>
        </a:p>
      </dgm:t>
    </dgm:pt>
    <dgm:pt modelId="{BBD6EB95-E62D-6D46-A091-628D0B9D058D}" type="sibTrans" cxnId="{67B397E5-35F5-1E44-8FFC-625CCFD30806}">
      <dgm:prSet/>
      <dgm:spPr/>
      <dgm:t>
        <a:bodyPr/>
        <a:lstStyle/>
        <a:p>
          <a:endParaRPr lang="en-US"/>
        </a:p>
      </dgm:t>
    </dgm:pt>
    <dgm:pt modelId="{D857FC27-BB11-2A4D-A6B1-4DB41071E7E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64D4F85-8FB2-CA4D-936A-80C9A5B6D00E}" type="parTrans" cxnId="{1B40AD39-0AB4-5D49-9825-3021809BEEBA}">
      <dgm:prSet/>
      <dgm:spPr/>
      <dgm:t>
        <a:bodyPr/>
        <a:lstStyle/>
        <a:p>
          <a:endParaRPr lang="en-US"/>
        </a:p>
      </dgm:t>
    </dgm:pt>
    <dgm:pt modelId="{54349CD0-94A3-0545-B844-5E150E5363F8}" type="sibTrans" cxnId="{1B40AD39-0AB4-5D49-9825-3021809BEEBA}">
      <dgm:prSet/>
      <dgm:spPr/>
      <dgm:t>
        <a:bodyPr/>
        <a:lstStyle/>
        <a:p>
          <a:endParaRPr lang="en-US"/>
        </a:p>
      </dgm:t>
    </dgm:pt>
    <dgm:pt modelId="{13279653-1408-EC4E-878B-D9A63B9BA71C}">
      <dgm:prSet phldrT="[Text]"/>
      <dgm:spPr>
        <a:blipFill rotWithShape="0"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63B94CF-0199-3049-A415-AB589C83C799}" type="parTrans" cxnId="{411666B0-4724-EF41-AC7E-A88226534069}">
      <dgm:prSet/>
      <dgm:spPr/>
      <dgm:t>
        <a:bodyPr/>
        <a:lstStyle/>
        <a:p>
          <a:endParaRPr lang="en-US"/>
        </a:p>
      </dgm:t>
    </dgm:pt>
    <dgm:pt modelId="{C75BDFC6-AD09-1946-B2DA-7AA83437446A}" type="sibTrans" cxnId="{411666B0-4724-EF41-AC7E-A88226534069}">
      <dgm:prSet/>
      <dgm:spPr/>
      <dgm:t>
        <a:bodyPr/>
        <a:lstStyle/>
        <a:p>
          <a:endParaRPr lang="en-US"/>
        </a:p>
      </dgm:t>
    </dgm:pt>
    <dgm:pt modelId="{C4D85CA0-0F63-3742-8FA1-634F52AE681A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B47BE9A-B117-5049-B1AC-BAFACB547E70}" type="sibTrans" cxnId="{0753B786-D488-0345-B34B-26FBB8468D57}">
      <dgm:prSet/>
      <dgm:spPr/>
      <dgm:t>
        <a:bodyPr/>
        <a:lstStyle/>
        <a:p>
          <a:endParaRPr lang="en-US"/>
        </a:p>
      </dgm:t>
    </dgm:pt>
    <dgm:pt modelId="{30E8BF8A-F986-BD49-8BD1-454B1B575748}" type="parTrans" cxnId="{0753B786-D488-0345-B34B-26FBB8468D57}">
      <dgm:prSet/>
      <dgm:spPr/>
      <dgm:t>
        <a:bodyPr/>
        <a:lstStyle/>
        <a:p>
          <a:endParaRPr lang="en-US"/>
        </a:p>
      </dgm:t>
    </dgm:pt>
    <dgm:pt modelId="{B46AC032-4873-D444-B63E-2499794A6DB0}" type="pres">
      <dgm:prSet presAssocID="{474104A3-3553-2443-897A-835B5BA09C8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9BA859-F9B7-8E42-8BC9-AD72490EFA43}" type="pres">
      <dgm:prSet presAssocID="{474104A3-3553-2443-897A-835B5BA09C8D}" presName="ellipse" presStyleLbl="trBgShp" presStyleIdx="0" presStyleCnt="1"/>
      <dgm:spPr/>
      <dgm:t>
        <a:bodyPr/>
        <a:lstStyle/>
        <a:p>
          <a:endParaRPr lang="en-US"/>
        </a:p>
      </dgm:t>
    </dgm:pt>
    <dgm:pt modelId="{961EDE79-EB45-E443-98F6-AFC17FA516A7}" type="pres">
      <dgm:prSet presAssocID="{474104A3-3553-2443-897A-835B5BA09C8D}" presName="arrow1" presStyleLbl="fgShp" presStyleIdx="0" presStyleCnt="1"/>
      <dgm:spPr/>
      <dgm:t>
        <a:bodyPr/>
        <a:lstStyle/>
        <a:p>
          <a:endParaRPr lang="en-US"/>
        </a:p>
      </dgm:t>
    </dgm:pt>
    <dgm:pt modelId="{6948B857-DE0E-6245-83BA-B1C2DD9EB57D}" type="pres">
      <dgm:prSet presAssocID="{474104A3-3553-2443-897A-835B5BA09C8D}" presName="rectangle" presStyleLbl="revTx" presStyleIdx="0" presStyleCnt="1" custFlipVert="1" custFlipHor="1" custScaleX="15949" custScaleY="59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90960-D7A1-0644-8F51-893FEF10E9BC}" type="pres">
      <dgm:prSet presAssocID="{D857FC27-BB11-2A4D-A6B1-4DB41071E7E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28AA6-22F1-F84A-B473-814364A31277}" type="pres">
      <dgm:prSet presAssocID="{13279653-1408-EC4E-878B-D9A63B9BA71C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1F9BB1-1BC3-AE4B-9072-03ACCA4EDCA4}" type="pres">
      <dgm:prSet presAssocID="{C4D85CA0-0F63-3742-8FA1-634F52AE681A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92F0F-BF09-3140-8450-E58C290DAC78}" type="pres">
      <dgm:prSet presAssocID="{474104A3-3553-2443-897A-835B5BA09C8D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67B397E5-35F5-1E44-8FFC-625CCFD30806}" srcId="{474104A3-3553-2443-897A-835B5BA09C8D}" destId="{67EA2AD3-E07A-7241-9948-6F40E54C0578}" srcOrd="0" destOrd="0" parTransId="{3F32DB05-291E-9D4B-B062-742899CCBE78}" sibTransId="{BBD6EB95-E62D-6D46-A091-628D0B9D058D}"/>
    <dgm:cxn modelId="{411666B0-4724-EF41-AC7E-A88226534069}" srcId="{474104A3-3553-2443-897A-835B5BA09C8D}" destId="{13279653-1408-EC4E-878B-D9A63B9BA71C}" srcOrd="2" destOrd="0" parTransId="{D63B94CF-0199-3049-A415-AB589C83C799}" sibTransId="{C75BDFC6-AD09-1946-B2DA-7AA83437446A}"/>
    <dgm:cxn modelId="{0753B786-D488-0345-B34B-26FBB8468D57}" srcId="{474104A3-3553-2443-897A-835B5BA09C8D}" destId="{C4D85CA0-0F63-3742-8FA1-634F52AE681A}" srcOrd="3" destOrd="0" parTransId="{30E8BF8A-F986-BD49-8BD1-454B1B575748}" sibTransId="{8B47BE9A-B117-5049-B1AC-BAFACB547E70}"/>
    <dgm:cxn modelId="{3D75D62B-A1D9-AC4A-963E-F495BAB30AB1}" type="presOf" srcId="{67EA2AD3-E07A-7241-9948-6F40E54C0578}" destId="{681F9BB1-1BC3-AE4B-9072-03ACCA4EDCA4}" srcOrd="0" destOrd="0" presId="urn:microsoft.com/office/officeart/2005/8/layout/funnel1"/>
    <dgm:cxn modelId="{929ECF26-01C8-6742-A5C4-684105C1C087}" type="presOf" srcId="{474104A3-3553-2443-897A-835B5BA09C8D}" destId="{B46AC032-4873-D444-B63E-2499794A6DB0}" srcOrd="0" destOrd="0" presId="urn:microsoft.com/office/officeart/2005/8/layout/funnel1"/>
    <dgm:cxn modelId="{67CC2317-A838-B744-8ACC-671044E2D9FE}" type="presOf" srcId="{C4D85CA0-0F63-3742-8FA1-634F52AE681A}" destId="{6948B857-DE0E-6245-83BA-B1C2DD9EB57D}" srcOrd="0" destOrd="0" presId="urn:microsoft.com/office/officeart/2005/8/layout/funnel1"/>
    <dgm:cxn modelId="{450C27F6-21A0-184D-8ECD-112CD951EC60}" type="presOf" srcId="{D857FC27-BB11-2A4D-A6B1-4DB41071E7E7}" destId="{9D728AA6-22F1-F84A-B473-814364A31277}" srcOrd="0" destOrd="0" presId="urn:microsoft.com/office/officeart/2005/8/layout/funnel1"/>
    <dgm:cxn modelId="{1B40AD39-0AB4-5D49-9825-3021809BEEBA}" srcId="{474104A3-3553-2443-897A-835B5BA09C8D}" destId="{D857FC27-BB11-2A4D-A6B1-4DB41071E7E7}" srcOrd="1" destOrd="0" parTransId="{C64D4F85-8FB2-CA4D-936A-80C9A5B6D00E}" sibTransId="{54349CD0-94A3-0545-B844-5E150E5363F8}"/>
    <dgm:cxn modelId="{C143C05D-9F14-AE4D-80E3-2C5F2E4704DA}" type="presOf" srcId="{13279653-1408-EC4E-878B-D9A63B9BA71C}" destId="{83F90960-D7A1-0644-8F51-893FEF10E9BC}" srcOrd="0" destOrd="0" presId="urn:microsoft.com/office/officeart/2005/8/layout/funnel1"/>
    <dgm:cxn modelId="{B9BFFACB-27CF-F441-8DA0-B0AE69F4BC1F}" type="presParOf" srcId="{B46AC032-4873-D444-B63E-2499794A6DB0}" destId="{CE9BA859-F9B7-8E42-8BC9-AD72490EFA43}" srcOrd="0" destOrd="0" presId="urn:microsoft.com/office/officeart/2005/8/layout/funnel1"/>
    <dgm:cxn modelId="{0E395E9D-FDCC-7B41-9246-9A7C79A00ABC}" type="presParOf" srcId="{B46AC032-4873-D444-B63E-2499794A6DB0}" destId="{961EDE79-EB45-E443-98F6-AFC17FA516A7}" srcOrd="1" destOrd="0" presId="urn:microsoft.com/office/officeart/2005/8/layout/funnel1"/>
    <dgm:cxn modelId="{D095266C-0881-9246-876F-DEFE44522B7C}" type="presParOf" srcId="{B46AC032-4873-D444-B63E-2499794A6DB0}" destId="{6948B857-DE0E-6245-83BA-B1C2DD9EB57D}" srcOrd="2" destOrd="0" presId="urn:microsoft.com/office/officeart/2005/8/layout/funnel1"/>
    <dgm:cxn modelId="{56CB4CAE-1C72-7B48-8BF1-01F26B9101DC}" type="presParOf" srcId="{B46AC032-4873-D444-B63E-2499794A6DB0}" destId="{83F90960-D7A1-0644-8F51-893FEF10E9BC}" srcOrd="3" destOrd="0" presId="urn:microsoft.com/office/officeart/2005/8/layout/funnel1"/>
    <dgm:cxn modelId="{BFAF823F-BF99-1447-B5E2-F73DBC12297F}" type="presParOf" srcId="{B46AC032-4873-D444-B63E-2499794A6DB0}" destId="{9D728AA6-22F1-F84A-B473-814364A31277}" srcOrd="4" destOrd="0" presId="urn:microsoft.com/office/officeart/2005/8/layout/funnel1"/>
    <dgm:cxn modelId="{7F9A81B4-BE52-1844-81FC-90CE68C6A834}" type="presParOf" srcId="{B46AC032-4873-D444-B63E-2499794A6DB0}" destId="{681F9BB1-1BC3-AE4B-9072-03ACCA4EDCA4}" srcOrd="5" destOrd="0" presId="urn:microsoft.com/office/officeart/2005/8/layout/funnel1"/>
    <dgm:cxn modelId="{AF4C1AD3-6968-5446-9BB9-8AB57C6E85A8}" type="presParOf" srcId="{B46AC032-4873-D444-B63E-2499794A6DB0}" destId="{B4392F0F-BF09-3140-8450-E58C290DAC7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BA859-F9B7-8E42-8BC9-AD72490EFA43}">
      <dsp:nvSpPr>
        <dsp:cNvPr id="0" name=""/>
        <dsp:cNvSpPr/>
      </dsp:nvSpPr>
      <dsp:spPr>
        <a:xfrm>
          <a:off x="492701" y="95853"/>
          <a:ext cx="1296576" cy="45028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EDE79-EB45-E443-98F6-AFC17FA516A7}">
      <dsp:nvSpPr>
        <dsp:cNvPr id="0" name=""/>
        <dsp:cNvSpPr/>
      </dsp:nvSpPr>
      <dsp:spPr>
        <a:xfrm>
          <a:off x="1017362" y="1198446"/>
          <a:ext cx="251274" cy="160815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8B857-DE0E-6245-83BA-B1C2DD9EB57D}">
      <dsp:nvSpPr>
        <dsp:cNvPr id="0" name=""/>
        <dsp:cNvSpPr/>
      </dsp:nvSpPr>
      <dsp:spPr>
        <a:xfrm flipH="1" flipV="1">
          <a:off x="1046818" y="1388143"/>
          <a:ext cx="192363" cy="17944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1046818" y="1388143"/>
        <a:ext cx="192363" cy="179440"/>
      </dsp:txXfrm>
    </dsp:sp>
    <dsp:sp modelId="{83F90960-D7A1-0644-8F51-893FEF10E9BC}">
      <dsp:nvSpPr>
        <dsp:cNvPr id="0" name=""/>
        <dsp:cNvSpPr/>
      </dsp:nvSpPr>
      <dsp:spPr>
        <a:xfrm>
          <a:off x="964092" y="580914"/>
          <a:ext cx="452294" cy="452294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1030329" y="647151"/>
        <a:ext cx="319820" cy="319820"/>
      </dsp:txXfrm>
    </dsp:sp>
    <dsp:sp modelId="{9D728AA6-22F1-F84A-B473-814364A31277}">
      <dsp:nvSpPr>
        <dsp:cNvPr id="0" name=""/>
        <dsp:cNvSpPr/>
      </dsp:nvSpPr>
      <dsp:spPr>
        <a:xfrm>
          <a:off x="640450" y="241592"/>
          <a:ext cx="452294" cy="4522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706687" y="307829"/>
        <a:ext cx="319820" cy="319820"/>
      </dsp:txXfrm>
    </dsp:sp>
    <dsp:sp modelId="{681F9BB1-1BC3-AE4B-9072-03ACCA4EDCA4}">
      <dsp:nvSpPr>
        <dsp:cNvPr id="0" name=""/>
        <dsp:cNvSpPr/>
      </dsp:nvSpPr>
      <dsp:spPr>
        <a:xfrm>
          <a:off x="1102796" y="132238"/>
          <a:ext cx="452294" cy="452294"/>
        </a:xfrm>
        <a:prstGeom prst="ellipse">
          <a:avLst/>
        </a:prstGeom>
        <a:blipFill rotWithShape="0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lum bright="-19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</a:t>
          </a:r>
          <a:endParaRPr lang="en-US" sz="1900" kern="1200" dirty="0"/>
        </a:p>
      </dsp:txBody>
      <dsp:txXfrm>
        <a:off x="1169033" y="198475"/>
        <a:ext cx="319820" cy="319820"/>
      </dsp:txXfrm>
    </dsp:sp>
    <dsp:sp modelId="{B4392F0F-BF09-3140-8450-E58C290DAC78}">
      <dsp:nvSpPr>
        <dsp:cNvPr id="0" name=""/>
        <dsp:cNvSpPr/>
      </dsp:nvSpPr>
      <dsp:spPr>
        <a:xfrm>
          <a:off x="439431" y="40573"/>
          <a:ext cx="1407137" cy="112570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A829789-4FA5-4133-89A2-B94B9E93CF6C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E131918D-767D-4A27-9F55-7F0AF3842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7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1918D-767D-4A27-9F55-7F0AF38429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2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AB791-EE19-482F-AFB8-ED54E9715665}" type="slidenum">
              <a:rPr lang="en-US"/>
              <a:pPr/>
              <a:t>8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7738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20567"/>
            <a:ext cx="5607684" cy="41801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2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F835-5D67-490F-AB1D-AE8390AEA5A6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5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2150"/>
            <a:ext cx="4630738" cy="3475038"/>
          </a:xfrm>
          <a:ln/>
        </p:spPr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4648200"/>
            <a:ext cx="6638925" cy="278748"/>
          </a:xfrm>
          <a:noFill/>
        </p:spPr>
        <p:txBody>
          <a:bodyPr>
            <a:spAutoFit/>
          </a:bodyPr>
          <a:lstStyle/>
          <a:p>
            <a:pPr>
              <a:spcBef>
                <a:spcPct val="75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63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FEC7E-347F-4941-9121-60CDECC6B55F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0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FEC7E-347F-4941-9121-60CDECC6B55F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2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31723">
              <a:spcBef>
                <a:spcPts val="510"/>
              </a:spcBef>
              <a:defRPr sz="1800"/>
            </a:pP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3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Office </a:t>
            </a:r>
            <a:r>
              <a:rPr lang="en-US" dirty="0" smtClean="0">
                <a:solidFill>
                  <a:srgbClr val="000000"/>
                </a:solidFill>
              </a:rPr>
              <a:t>of Science </a:t>
            </a:r>
            <a:r>
              <a:rPr lang="en-US" dirty="0" smtClean="0"/>
              <a:t>FY 2011 Budget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BE09-5C53-429F-9B0D-04D6F42825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Office of Science FY 2011 Budget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Full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44447"/>
                </a:solidFill>
              </a:defRPr>
            </a:lvl1pPr>
            <a:lvl2pPr>
              <a:defRPr>
                <a:solidFill>
                  <a:srgbClr val="344447"/>
                </a:solidFill>
              </a:defRPr>
            </a:lvl2pPr>
            <a:lvl3pPr>
              <a:defRPr>
                <a:solidFill>
                  <a:srgbClr val="344447"/>
                </a:solidFill>
              </a:defRPr>
            </a:lvl3pPr>
            <a:lvl4pPr>
              <a:defRPr>
                <a:solidFill>
                  <a:srgbClr val="344447"/>
                </a:solidFill>
              </a:defRPr>
            </a:lvl4pPr>
            <a:lvl5pPr>
              <a:defRPr>
                <a:solidFill>
                  <a:srgbClr val="34444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34444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>
                <a:solidFill>
                  <a:srgbClr val="344447"/>
                </a:solidFill>
              </a:rPr>
              <a:pPr/>
              <a:t>‹#›</a:t>
            </a:fld>
            <a:endParaRPr lang="en-US" dirty="0">
              <a:solidFill>
                <a:srgbClr val="344447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882" y="494454"/>
            <a:ext cx="354013" cy="160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 defTabSz="91407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FFFFFF"/>
              </a:solidFill>
              <a:latin typeface="Tahom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12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854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5" tIns="45683" rIns="91365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0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5" tIns="45683" rIns="91365" bIns="45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D9EDA4-3321-4A4F-B234-B5F2EEE78D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4" name="Picture 9" descr="horizontal-logo-green-tex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354768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19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7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827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3651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0479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7303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113" indent="-341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929" indent="-2839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0746" indent="-226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7679" indent="-226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4612" indent="-226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2542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69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4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18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7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1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9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3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5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2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6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eg"/><Relationship Id="rId10" Type="http://schemas.openxmlformats.org/officeDocument/2006/relationships/image" Target="../media/image47.emf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7.tiff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jpe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chart" Target="../charts/chart1.xml"/><Relationship Id="rId1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43000"/>
            <a:ext cx="8229600" cy="500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3200" dirty="0"/>
              <a:t>BESAC and BES Basic Research Needs </a:t>
            </a:r>
            <a:endParaRPr lang="en-US" sz="3200" dirty="0" smtClean="0"/>
          </a:p>
          <a:p>
            <a:pPr algn="ctr">
              <a:lnSpc>
                <a:spcPts val="3860"/>
              </a:lnSpc>
            </a:pPr>
            <a:r>
              <a:rPr lang="en-US" sz="3200" dirty="0" smtClean="0"/>
              <a:t>Workshops </a:t>
            </a:r>
            <a:r>
              <a:rPr lang="en-US" sz="3200" dirty="0"/>
              <a:t>and </a:t>
            </a:r>
            <a:r>
              <a:rPr lang="en-US" sz="3200" dirty="0" smtClean="0"/>
              <a:t>Reports</a:t>
            </a:r>
            <a:r>
              <a:rPr lang="en-US" sz="2800" dirty="0" smtClean="0"/>
              <a:t> </a:t>
            </a:r>
          </a:p>
          <a:p>
            <a:pPr algn="ctr">
              <a:lnSpc>
                <a:spcPts val="3860"/>
              </a:lnSpc>
            </a:pPr>
            <a:r>
              <a:rPr lang="en-US" sz="2800" i="1" dirty="0" smtClean="0"/>
              <a:t> </a:t>
            </a:r>
            <a:r>
              <a:rPr lang="en-US" sz="2800" i="1" dirty="0"/>
              <a:t>A Retrospective &amp; Prospective View </a:t>
            </a:r>
            <a:endParaRPr lang="en-US" sz="2800" i="1" dirty="0" smtClean="0"/>
          </a:p>
          <a:p>
            <a:pPr algn="ctr">
              <a:lnSpc>
                <a:spcPts val="5880"/>
              </a:lnSpc>
            </a:pPr>
            <a:r>
              <a:rPr lang="en-US" dirty="0" smtClean="0"/>
              <a:t>George Crabtree</a:t>
            </a:r>
          </a:p>
          <a:p>
            <a:pPr algn="ctr"/>
            <a:r>
              <a:rPr lang="en-US" sz="1600" dirty="0" smtClean="0"/>
              <a:t>Argonne National Laboratory</a:t>
            </a:r>
          </a:p>
          <a:p>
            <a:pPr algn="ctr"/>
            <a:r>
              <a:rPr lang="en-US" sz="1600" dirty="0" smtClean="0"/>
              <a:t>University of Illinois at Chicago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Outline</a:t>
            </a:r>
            <a:endParaRPr lang="en-US" sz="1600" dirty="0"/>
          </a:p>
          <a:p>
            <a:pPr algn="ctr"/>
            <a:r>
              <a:rPr lang="en-US" sz="1600" i="1" dirty="0" smtClean="0"/>
              <a:t>Predicting the Energy Future</a:t>
            </a:r>
          </a:p>
          <a:p>
            <a:pPr algn="ctr"/>
            <a:r>
              <a:rPr lang="en-US" sz="1600" i="1" dirty="0" smtClean="0"/>
              <a:t>BRNs: Pursuing </a:t>
            </a:r>
            <a:r>
              <a:rPr lang="en-US" sz="1600" i="1" dirty="0"/>
              <a:t>T</a:t>
            </a:r>
            <a:r>
              <a:rPr lang="en-US" sz="1600" i="1" dirty="0" smtClean="0"/>
              <a:t>ransformative Outcomes</a:t>
            </a:r>
          </a:p>
          <a:p>
            <a:pPr algn="ctr"/>
            <a:r>
              <a:rPr lang="en-US" sz="1600" i="1" dirty="0" smtClean="0"/>
              <a:t>How BRNs Work</a:t>
            </a:r>
          </a:p>
          <a:p>
            <a:pPr algn="ctr"/>
            <a:r>
              <a:rPr lang="en-US" sz="1600" i="1" dirty="0" smtClean="0"/>
              <a:t>The Value of BRN Discovery Science 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6059269"/>
            <a:ext cx="2895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Basic Energy Sciences Advisory Committee</a:t>
            </a:r>
          </a:p>
          <a:p>
            <a:pPr algn="r"/>
            <a:r>
              <a:rPr lang="en-US" sz="1200" i="1" dirty="0" smtClean="0"/>
              <a:t>Rockville MD</a:t>
            </a:r>
          </a:p>
          <a:p>
            <a:pPr algn="r"/>
            <a:r>
              <a:rPr lang="en-US" sz="1200" i="1" dirty="0" smtClean="0"/>
              <a:t>February 23, 2017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51337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Rectangle 2"/>
          <p:cNvSpPr>
            <a:spLocks noChangeArrowheads="1"/>
          </p:cNvSpPr>
          <p:nvPr/>
        </p:nvSpPr>
        <p:spPr bwMode="auto">
          <a:xfrm>
            <a:off x="-9631" y="21408"/>
            <a:ext cx="9017000" cy="7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6" tIns="45714" rIns="8206" bIns="45714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altLang="en-US" sz="2400" b="1" i="1" dirty="0" smtClean="0">
                <a:solidFill>
                  <a:srgbClr val="106636"/>
                </a:solidFill>
              </a:rPr>
              <a:t>Basic </a:t>
            </a:r>
            <a:r>
              <a:rPr lang="en-US" altLang="en-US" sz="2400" b="1" i="1" dirty="0">
                <a:solidFill>
                  <a:srgbClr val="106636"/>
                </a:solidFill>
              </a:rPr>
              <a:t>Research Needs </a:t>
            </a:r>
            <a:r>
              <a:rPr lang="en-US" altLang="en-US" sz="2400" b="1" i="1" dirty="0" smtClean="0">
                <a:solidFill>
                  <a:srgbClr val="106636"/>
                </a:solidFill>
                <a:latin typeface="Arial Narrow"/>
              </a:rPr>
              <a:t>…</a:t>
            </a:r>
            <a:r>
              <a:rPr lang="en-US" altLang="en-US" sz="2400" b="1" i="1" dirty="0" smtClean="0">
                <a:solidFill>
                  <a:srgbClr val="106636"/>
                </a:solidFill>
              </a:rPr>
              <a:t> </a:t>
            </a:r>
            <a:r>
              <a:rPr lang="en-US" altLang="en-US" sz="2400" b="1" i="1" dirty="0">
                <a:solidFill>
                  <a:srgbClr val="106636"/>
                </a:solidFill>
              </a:rPr>
              <a:t>Workshops </a:t>
            </a:r>
            <a:br>
              <a:rPr lang="en-US" altLang="en-US" sz="2400" b="1" i="1" dirty="0">
                <a:solidFill>
                  <a:srgbClr val="106636"/>
                </a:solidFill>
              </a:rPr>
            </a:br>
            <a:endParaRPr lang="en-US" altLang="en-US" sz="2400" b="1" i="1" dirty="0">
              <a:solidFill>
                <a:srgbClr val="106636"/>
              </a:solidFill>
            </a:endParaRPr>
          </a:p>
        </p:txBody>
      </p:sp>
      <p:sp>
        <p:nvSpPr>
          <p:cNvPr id="1158147" name="Text Box 3"/>
          <p:cNvSpPr txBox="1">
            <a:spLocks noChangeArrowheads="1"/>
          </p:cNvSpPr>
          <p:nvPr/>
        </p:nvSpPr>
        <p:spPr bwMode="auto">
          <a:xfrm>
            <a:off x="2500083" y="762000"/>
            <a:ext cx="6690748" cy="495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21" tIns="41010" rIns="82021" bIns="41010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04813" indent="-225425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359"/>
              </a:spcBef>
            </a:pPr>
            <a:r>
              <a:rPr lang="en-US" altLang="en-US" sz="1600" b="1" dirty="0"/>
              <a:t>BRN to Assure a Secure Energy </a:t>
            </a:r>
            <a:r>
              <a:rPr lang="en-US" altLang="en-US" sz="1600" b="1" dirty="0" smtClean="0"/>
              <a:t>Future BESAC (2002) </a:t>
            </a:r>
            <a:endParaRPr lang="en-US" altLang="en-US" sz="3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Hydrogen Economy </a:t>
            </a:r>
            <a:r>
              <a:rPr lang="en-US" altLang="en-US" sz="1600" b="1" dirty="0" smtClean="0"/>
              <a:t>(2003)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Solar Energy </a:t>
            </a:r>
            <a:r>
              <a:rPr lang="en-US" altLang="en-US" sz="1600" b="1" dirty="0" smtClean="0"/>
              <a:t>Utilization (2005)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</a:t>
            </a:r>
            <a:r>
              <a:rPr lang="en-US" altLang="en-US" sz="1600" b="1" dirty="0" smtClean="0"/>
              <a:t>Superconductivity (2006)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Solid State </a:t>
            </a:r>
            <a:r>
              <a:rPr lang="en-US" altLang="en-US" sz="1600" b="1" dirty="0" smtClean="0"/>
              <a:t>Lighting (2006)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Advanced Nuclear Energy </a:t>
            </a:r>
            <a:r>
              <a:rPr lang="en-US" altLang="en-US" sz="1600" b="1" dirty="0" smtClean="0"/>
              <a:t>Systems (2006)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</a:t>
            </a:r>
            <a:r>
              <a:rPr lang="en-US" altLang="en-US" sz="1600" b="1" dirty="0" smtClean="0"/>
              <a:t>Geosciences (2007)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Clean and Efficient Combustion </a:t>
            </a:r>
            <a:r>
              <a:rPr lang="en-US" altLang="en-US" sz="1600" b="1" dirty="0" smtClean="0"/>
              <a:t>(2007)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BRN </a:t>
            </a:r>
            <a:r>
              <a:rPr lang="en-US" altLang="en-US" sz="1600" b="1" dirty="0"/>
              <a:t>for Electrical Energy </a:t>
            </a:r>
            <a:r>
              <a:rPr lang="en-US" altLang="en-US" sz="1600" b="1" dirty="0" smtClean="0"/>
              <a:t>Storage (2007)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Catalysis for Energy </a:t>
            </a:r>
            <a:r>
              <a:rPr lang="en-US" altLang="en-US" sz="1600" b="1" dirty="0" smtClean="0"/>
              <a:t>Applications (2007)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Materials under Extreme </a:t>
            </a:r>
            <a:r>
              <a:rPr lang="en-US" altLang="en-US" sz="1600" b="1" dirty="0" smtClean="0"/>
              <a:t>Environments (2007)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BRN for Carbon Capture (2010)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New Science for Sustainable Energy Future (2008)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/>
              <a:t>Computational Materials Science and </a:t>
            </a:r>
            <a:r>
              <a:rPr lang="en-US" altLang="en-US" sz="1600" b="1" dirty="0" smtClean="0"/>
              <a:t>Chemistry (2010)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Science for Energy Technology (2010)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600" b="1" dirty="0"/>
              <a:t>Controlling Subsurface Fractures and Fluid Flow (2015)</a:t>
            </a:r>
            <a:endParaRPr lang="en-US" altLang="en-US" sz="1600" b="1" dirty="0"/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BRN </a:t>
            </a:r>
            <a:r>
              <a:rPr lang="en-US" altLang="en-US" sz="1600" b="1" dirty="0"/>
              <a:t>for Environmental Management (2016</a:t>
            </a:r>
            <a:r>
              <a:rPr lang="en-US" altLang="en-US" sz="1600" b="1" dirty="0" smtClean="0"/>
              <a:t>)</a:t>
            </a:r>
          </a:p>
          <a:p>
            <a:pPr lvl="1">
              <a:spcBef>
                <a:spcPts val="200"/>
              </a:spcBef>
              <a:buFont typeface="Wingdings" pitchFamily="2" charset="2"/>
              <a:buChar char="§"/>
            </a:pPr>
            <a:r>
              <a:rPr lang="en-US" altLang="en-US" sz="1600" b="1" dirty="0" smtClean="0"/>
              <a:t>BRN for Quantum Materials (2016)</a:t>
            </a:r>
            <a:endParaRPr lang="en-US" altLang="en-US" sz="1600" b="1" dirty="0"/>
          </a:p>
        </p:txBody>
      </p:sp>
      <p:pic>
        <p:nvPicPr>
          <p:cNvPr id="1158148" name="Picture 4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" y="1658759"/>
            <a:ext cx="1643785" cy="200725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8150" name="Line 6"/>
          <p:cNvSpPr>
            <a:spLocks noChangeShapeType="1"/>
          </p:cNvSpPr>
          <p:nvPr/>
        </p:nvSpPr>
        <p:spPr bwMode="auto">
          <a:xfrm flipH="1" flipV="1">
            <a:off x="1729474" y="3257927"/>
            <a:ext cx="1045024" cy="19538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2" name="Line 8"/>
          <p:cNvSpPr>
            <a:spLocks noChangeShapeType="1"/>
          </p:cNvSpPr>
          <p:nvPr/>
        </p:nvSpPr>
        <p:spPr bwMode="auto">
          <a:xfrm flipH="1">
            <a:off x="1714868" y="1242727"/>
            <a:ext cx="990940" cy="191439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3" name="Line 9"/>
          <p:cNvSpPr>
            <a:spLocks noChangeShapeType="1"/>
          </p:cNvSpPr>
          <p:nvPr/>
        </p:nvSpPr>
        <p:spPr bwMode="auto">
          <a:xfrm flipH="1">
            <a:off x="1756206" y="1747268"/>
            <a:ext cx="1000439" cy="13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4" name="Line 10"/>
          <p:cNvSpPr>
            <a:spLocks noChangeShapeType="1"/>
          </p:cNvSpPr>
          <p:nvPr/>
        </p:nvSpPr>
        <p:spPr bwMode="auto">
          <a:xfrm flipH="1">
            <a:off x="1745951" y="1986221"/>
            <a:ext cx="1018595" cy="11051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5" name="Line 11"/>
          <p:cNvSpPr>
            <a:spLocks noChangeShapeType="1"/>
          </p:cNvSpPr>
          <p:nvPr/>
        </p:nvSpPr>
        <p:spPr bwMode="auto">
          <a:xfrm flipH="1">
            <a:off x="1746330" y="2261876"/>
            <a:ext cx="1026710" cy="84289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6" name="Line 12"/>
          <p:cNvSpPr>
            <a:spLocks noChangeShapeType="1"/>
          </p:cNvSpPr>
          <p:nvPr/>
        </p:nvSpPr>
        <p:spPr bwMode="auto">
          <a:xfrm flipH="1">
            <a:off x="1720405" y="2543131"/>
            <a:ext cx="1072553" cy="62058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7" name="Line 13"/>
          <p:cNvSpPr>
            <a:spLocks noChangeShapeType="1"/>
          </p:cNvSpPr>
          <p:nvPr/>
        </p:nvSpPr>
        <p:spPr bwMode="auto">
          <a:xfrm flipH="1">
            <a:off x="1756593" y="3043316"/>
            <a:ext cx="1072387" cy="1454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8" name="Line 14"/>
          <p:cNvSpPr>
            <a:spLocks noChangeShapeType="1"/>
          </p:cNvSpPr>
          <p:nvPr/>
        </p:nvSpPr>
        <p:spPr bwMode="auto">
          <a:xfrm flipH="1" flipV="1">
            <a:off x="1729473" y="3188801"/>
            <a:ext cx="1088675" cy="4095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59" name="Line 15"/>
          <p:cNvSpPr>
            <a:spLocks noChangeShapeType="1"/>
          </p:cNvSpPr>
          <p:nvPr/>
        </p:nvSpPr>
        <p:spPr bwMode="auto">
          <a:xfrm flipH="1" flipV="1">
            <a:off x="1718380" y="3200400"/>
            <a:ext cx="1101020" cy="12007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60" name="Line 16"/>
          <p:cNvSpPr>
            <a:spLocks noChangeShapeType="1"/>
          </p:cNvSpPr>
          <p:nvPr/>
        </p:nvSpPr>
        <p:spPr bwMode="auto">
          <a:xfrm flipH="1" flipV="1">
            <a:off x="1712034" y="3188801"/>
            <a:ext cx="1076030" cy="170827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158161" name="Rectangle 17"/>
          <p:cNvSpPr>
            <a:spLocks noChangeArrowheads="1"/>
          </p:cNvSpPr>
          <p:nvPr/>
        </p:nvSpPr>
        <p:spPr bwMode="auto">
          <a:xfrm>
            <a:off x="137068" y="452438"/>
            <a:ext cx="8996864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09588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19175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8763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835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</a:pPr>
            <a:r>
              <a:rPr lang="en-US" altLang="en-US" b="1" dirty="0" smtClean="0">
                <a:solidFill>
                  <a:srgbClr val="106636"/>
                </a:solidFill>
              </a:rPr>
              <a:t>17 reports; 14 years; &gt;2,000 participants from academia, industry, and DOE labs </a:t>
            </a:r>
            <a:endParaRPr lang="en-US" altLang="en-US" b="1" dirty="0">
              <a:solidFill>
                <a:srgbClr val="106636"/>
              </a:solidFill>
            </a:endParaRPr>
          </a:p>
        </p:txBody>
      </p:sp>
      <p:pic>
        <p:nvPicPr>
          <p:cNvPr id="1158163" name="Picture 19" descr="BES_H_Cover8-03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58164" name="Picture 20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8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5" name="Picture 21"/>
          <p:cNvPicPr preferRelativeResize="0">
            <a:picLocks noChangeAspect="1" noChangeArrowheads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37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6" name="Picture 2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98" y="5672978"/>
            <a:ext cx="887556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7" name="Picture 2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6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8" name="Picture 24" descr="EES_xl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12" y="5672978"/>
            <a:ext cx="887556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9" name="Picture 25" descr="CAT_lg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59" y="5672978"/>
            <a:ext cx="886114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170" name="Picture 26" descr="GEO_lg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1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171" name="Picture 27" descr="MuEE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4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172" name="Picture 28" descr="Cover_921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32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702" y="37021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830" y="4564717"/>
            <a:ext cx="2468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600" u="sng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science.energy.gov/bes/community-resources/reports</a:t>
            </a:r>
            <a:r>
              <a:rPr lang="en-US" sz="1600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 flipV="1">
            <a:off x="1706359" y="3179675"/>
            <a:ext cx="1099145" cy="2312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1727487" y="1490022"/>
            <a:ext cx="1016002" cy="16694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 flipV="1">
            <a:off x="1723158" y="3192771"/>
            <a:ext cx="1090449" cy="14564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H="1" flipV="1">
            <a:off x="1713049" y="3163481"/>
            <a:ext cx="1109838" cy="10002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H="1" flipV="1">
            <a:off x="1721314" y="3168719"/>
            <a:ext cx="1098086" cy="70638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1725986" y="3175316"/>
            <a:ext cx="1089364" cy="15905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 flipH="1">
            <a:off x="1750489" y="2782209"/>
            <a:ext cx="1037574" cy="4247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non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Basic Research Needs Workshop Format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066800"/>
            <a:ext cx="8077200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Factual Document prior to Workshop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/>
              <a:t>describes the current status of technology </a:t>
            </a:r>
            <a:r>
              <a:rPr lang="en-US" i="1" dirty="0" smtClean="0"/>
              <a:t>development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provides </a:t>
            </a:r>
            <a:r>
              <a:rPr lang="en-US" i="1" dirty="0"/>
              <a:t>a common context and language for workshop </a:t>
            </a:r>
            <a:r>
              <a:rPr lang="en-US" i="1" dirty="0" smtClean="0"/>
              <a:t>discussions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educates </a:t>
            </a:r>
            <a:r>
              <a:rPr lang="en-US" i="1" dirty="0"/>
              <a:t>workshop participants and becomes part of the workshop </a:t>
            </a:r>
            <a:r>
              <a:rPr lang="en-US" i="1" dirty="0" smtClean="0"/>
              <a:t>report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i="1" dirty="0" smtClean="0"/>
              <a:t>written </a:t>
            </a:r>
            <a:r>
              <a:rPr lang="en-US" i="1" dirty="0"/>
              <a:t>by technology experts from inside and outside </a:t>
            </a:r>
            <a:r>
              <a:rPr lang="en-US" i="1" dirty="0" smtClean="0"/>
              <a:t>DOE</a:t>
            </a:r>
            <a:endParaRPr lang="en-US" dirty="0" smtClean="0"/>
          </a:p>
          <a:p>
            <a:r>
              <a:rPr lang="en-US" sz="2000" dirty="0"/>
              <a:t>O</a:t>
            </a:r>
            <a:r>
              <a:rPr lang="en-US" sz="2000" dirty="0" smtClean="0"/>
              <a:t>pening </a:t>
            </a:r>
            <a:r>
              <a:rPr lang="en-US" sz="2000" dirty="0"/>
              <a:t>plenary </a:t>
            </a:r>
            <a:r>
              <a:rPr lang="en-US" sz="2000" dirty="0" smtClean="0"/>
              <a:t>session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i="1" dirty="0" smtClean="0"/>
              <a:t>current </a:t>
            </a:r>
            <a:r>
              <a:rPr lang="en-US" i="1" dirty="0"/>
              <a:t>state of technology </a:t>
            </a:r>
            <a:r>
              <a:rPr lang="en-US" i="1" dirty="0" smtClean="0"/>
              <a:t>addressed </a:t>
            </a:r>
            <a:r>
              <a:rPr lang="en-US" i="1" dirty="0"/>
              <a:t>by distinguished speakers from the </a:t>
            </a:r>
            <a:r>
              <a:rPr lang="en-US" i="1" dirty="0" smtClean="0"/>
              <a:t>basic, applied </a:t>
            </a:r>
            <a:r>
              <a:rPr lang="en-US" i="1" dirty="0"/>
              <a:t>and industrial </a:t>
            </a:r>
            <a:r>
              <a:rPr lang="en-US" i="1" dirty="0" smtClean="0"/>
              <a:t>communities</a:t>
            </a:r>
            <a:endParaRPr lang="en-US" i="1" dirty="0"/>
          </a:p>
          <a:p>
            <a:r>
              <a:rPr lang="en-US" sz="2000" dirty="0"/>
              <a:t>P</a:t>
            </a:r>
            <a:r>
              <a:rPr lang="en-US" sz="2000" dirty="0" smtClean="0"/>
              <a:t>anel </a:t>
            </a:r>
            <a:r>
              <a:rPr lang="en-US" sz="2000" dirty="0"/>
              <a:t>breakout </a:t>
            </a:r>
            <a:r>
              <a:rPr lang="en-US" sz="2000" dirty="0" smtClean="0"/>
              <a:t>sessions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i="1" dirty="0" smtClean="0"/>
              <a:t>Discussion of current </a:t>
            </a:r>
            <a:r>
              <a:rPr lang="en-US" i="1" dirty="0"/>
              <a:t>state of </a:t>
            </a:r>
            <a:r>
              <a:rPr lang="en-US" i="1" dirty="0" smtClean="0"/>
              <a:t>science </a:t>
            </a:r>
            <a:r>
              <a:rPr lang="en-US" i="1" dirty="0"/>
              <a:t>and ideas </a:t>
            </a:r>
            <a:r>
              <a:rPr lang="en-US" i="1" dirty="0" smtClean="0"/>
              <a:t>for </a:t>
            </a:r>
            <a:r>
              <a:rPr lang="en-US" i="1" dirty="0"/>
              <a:t>recommended priority basic research </a:t>
            </a:r>
            <a:r>
              <a:rPr lang="en-US" i="1" dirty="0" smtClean="0"/>
              <a:t>directions</a:t>
            </a:r>
            <a:endParaRPr lang="en-US" i="1" dirty="0"/>
          </a:p>
          <a:p>
            <a:r>
              <a:rPr lang="en-US" sz="2000" dirty="0"/>
              <a:t>C</a:t>
            </a:r>
            <a:r>
              <a:rPr lang="en-US" sz="2000" dirty="0" smtClean="0"/>
              <a:t>losing </a:t>
            </a:r>
            <a:r>
              <a:rPr lang="en-US" sz="2000" dirty="0"/>
              <a:t>plenary </a:t>
            </a:r>
            <a:r>
              <a:rPr lang="en-US" sz="2000" dirty="0" smtClean="0"/>
              <a:t>session</a:t>
            </a:r>
            <a:endParaRPr lang="en-US" sz="2000" dirty="0"/>
          </a:p>
          <a:p>
            <a:pPr lvl="1">
              <a:spcAft>
                <a:spcPts val="600"/>
              </a:spcAft>
            </a:pPr>
            <a:r>
              <a:rPr lang="en-US" i="1" dirty="0" smtClean="0"/>
              <a:t>findings </a:t>
            </a:r>
            <a:r>
              <a:rPr lang="en-US" i="1" dirty="0"/>
              <a:t>of the workshop are </a:t>
            </a:r>
            <a:r>
              <a:rPr lang="en-US" i="1" dirty="0" smtClean="0"/>
              <a:t>presented in </a:t>
            </a:r>
            <a:r>
              <a:rPr lang="en-US" i="1" dirty="0"/>
              <a:t>oral </a:t>
            </a:r>
            <a:r>
              <a:rPr lang="en-US" i="1" dirty="0" smtClean="0"/>
              <a:t>presentations</a:t>
            </a:r>
            <a:endParaRPr lang="en-US" i="1" dirty="0"/>
          </a:p>
          <a:p>
            <a:r>
              <a:rPr lang="en-US" sz="2000" dirty="0"/>
              <a:t>W</a:t>
            </a:r>
            <a:r>
              <a:rPr lang="en-US" sz="2000" dirty="0" smtClean="0"/>
              <a:t>riting session</a:t>
            </a:r>
            <a:endParaRPr lang="en-US" sz="2000" dirty="0"/>
          </a:p>
          <a:p>
            <a:pPr lvl="1"/>
            <a:r>
              <a:rPr lang="en-US" i="1" dirty="0" smtClean="0"/>
              <a:t>draft </a:t>
            </a:r>
            <a:r>
              <a:rPr lang="en-US" i="1" dirty="0"/>
              <a:t>sections of the report are completed before participants </a:t>
            </a:r>
            <a:r>
              <a:rPr lang="en-US" i="1" dirty="0" smtClean="0"/>
              <a:t>depart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149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Workshop Report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143000"/>
            <a:ext cx="6019800" cy="300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</a:t>
            </a:r>
            <a:r>
              <a:rPr lang="en-US" sz="2000" i="1" dirty="0" smtClean="0"/>
              <a:t>wo to three months after the workshop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Executive Summary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Introduction</a:t>
            </a:r>
          </a:p>
          <a:p>
            <a:r>
              <a:rPr lang="en-US" sz="2000" dirty="0" smtClean="0"/>
              <a:t>Panel </a:t>
            </a:r>
            <a:r>
              <a:rPr lang="en-US" sz="2000" dirty="0"/>
              <a:t>Surveys </a:t>
            </a:r>
            <a:endParaRPr lang="en-US" sz="2000" dirty="0" smtClean="0"/>
          </a:p>
          <a:p>
            <a:pPr lvl="1">
              <a:spcAft>
                <a:spcPts val="600"/>
              </a:spcAft>
            </a:pPr>
            <a:r>
              <a:rPr lang="en-US" i="1" dirty="0" smtClean="0"/>
              <a:t>the </a:t>
            </a:r>
            <a:r>
              <a:rPr lang="en-US" i="1" dirty="0"/>
              <a:t>current state of science for each panel </a:t>
            </a:r>
            <a:r>
              <a:rPr lang="en-US" i="1" dirty="0" smtClean="0"/>
              <a:t>theme</a:t>
            </a:r>
          </a:p>
          <a:p>
            <a:r>
              <a:rPr lang="en-US" sz="2000" dirty="0" smtClean="0"/>
              <a:t>Priority </a:t>
            </a:r>
            <a:r>
              <a:rPr lang="en-US" sz="2000" dirty="0"/>
              <a:t>Research </a:t>
            </a:r>
            <a:r>
              <a:rPr lang="en-US" sz="2000" dirty="0" smtClean="0"/>
              <a:t>Directions </a:t>
            </a:r>
            <a:endParaRPr lang="en-US" sz="2000" dirty="0"/>
          </a:p>
          <a:p>
            <a:r>
              <a:rPr lang="en-US" sz="2000" dirty="0" smtClean="0"/>
              <a:t>Cross</a:t>
            </a:r>
            <a:r>
              <a:rPr lang="en-US" sz="2000" dirty="0"/>
              <a:t>-Cutting Research Directions </a:t>
            </a:r>
            <a:endParaRPr lang="en-US" sz="2000" dirty="0" smtClean="0"/>
          </a:p>
          <a:p>
            <a:pPr lvl="1"/>
            <a:r>
              <a:rPr lang="en-US" i="1" dirty="0" smtClean="0"/>
              <a:t>developed </a:t>
            </a:r>
            <a:r>
              <a:rPr lang="en-US" i="1" dirty="0"/>
              <a:t>by each </a:t>
            </a:r>
            <a:r>
              <a:rPr lang="en-US" i="1" dirty="0" smtClean="0"/>
              <a:t>panel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635550"/>
            <a:ext cx="85344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Post Workshop Communication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Chair, Co</a:t>
            </a:r>
            <a:r>
              <a:rPr lang="en-US" dirty="0"/>
              <a:t>-</a:t>
            </a:r>
            <a:r>
              <a:rPr lang="en-US" dirty="0" smtClean="0"/>
              <a:t>chairs </a:t>
            </a:r>
            <a:r>
              <a:rPr lang="en-US" dirty="0"/>
              <a:t>and </a:t>
            </a:r>
            <a:r>
              <a:rPr lang="en-US" dirty="0" smtClean="0"/>
              <a:t>BES staff reach out to the </a:t>
            </a:r>
            <a:r>
              <a:rPr lang="en-US" dirty="0"/>
              <a:t>scientific </a:t>
            </a:r>
            <a:r>
              <a:rPr lang="en-US" dirty="0" smtClean="0"/>
              <a:t>community at professional meetings to communicate the Workshop findings.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BES staff brief </a:t>
            </a:r>
            <a:r>
              <a:rPr lang="en-US" dirty="0"/>
              <a:t>interested parties in the federal system</a:t>
            </a:r>
            <a:r>
              <a:rPr lang="en-US" dirty="0" smtClean="0"/>
              <a:t>, </a:t>
            </a:r>
            <a:r>
              <a:rPr lang="en-US" dirty="0"/>
              <a:t>inside and </a:t>
            </a:r>
            <a:r>
              <a:rPr lang="en-US" dirty="0" smtClean="0"/>
              <a:t>outside </a:t>
            </a:r>
            <a:r>
              <a:rPr lang="en-US" dirty="0"/>
              <a:t>DOE. </a:t>
            </a:r>
            <a:endParaRPr lang="en-US" dirty="0" smtClean="0"/>
          </a:p>
        </p:txBody>
      </p:sp>
      <p:pic>
        <p:nvPicPr>
          <p:cNvPr id="7" name="Picture 6" descr="BRNEM_FrontCove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5370" r="14924" b="15370"/>
          <a:stretch/>
        </p:blipFill>
        <p:spPr>
          <a:xfrm>
            <a:off x="6172200" y="1242512"/>
            <a:ext cx="2540000" cy="3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Rectangle 756"/>
          <p:cNvSpPr/>
          <p:nvPr/>
        </p:nvSpPr>
        <p:spPr>
          <a:xfrm>
            <a:off x="-23813" y="838200"/>
            <a:ext cx="9144001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14950" y="1257300"/>
            <a:ext cx="3829050" cy="5577840"/>
          </a:xfrm>
          <a:prstGeom prst="rect">
            <a:avLst/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489" name="AutoShape 5"/>
          <p:cNvSpPr>
            <a:spLocks noChangeArrowheads="1"/>
          </p:cNvSpPr>
          <p:nvPr/>
        </p:nvSpPr>
        <p:spPr bwMode="auto">
          <a:xfrm>
            <a:off x="2214563" y="1257300"/>
            <a:ext cx="4110037" cy="5577840"/>
          </a:xfrm>
          <a:prstGeom prst="homePlate">
            <a:avLst>
              <a:gd name="adj" fmla="val 16421"/>
            </a:avLst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</a:p>
        </p:txBody>
      </p:sp>
      <p:sp>
        <p:nvSpPr>
          <p:cNvPr id="11268" name="Text Box 25"/>
          <p:cNvSpPr txBox="1">
            <a:spLocks noChangeArrowheads="1"/>
          </p:cNvSpPr>
          <p:nvPr/>
        </p:nvSpPr>
        <p:spPr bwMode="auto">
          <a:xfrm>
            <a:off x="5181600" y="817562"/>
            <a:ext cx="42672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106636"/>
                </a:solidFill>
                <a:cs typeface="Arial" charset="0"/>
              </a:rPr>
              <a:t>Manufacturing/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106636"/>
                </a:solidFill>
                <a:cs typeface="Arial" charset="0"/>
              </a:rPr>
              <a:t>Commercialization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1" y="1257300"/>
            <a:ext cx="3200401" cy="5577840"/>
          </a:xfrm>
          <a:prstGeom prst="homePlate">
            <a:avLst>
              <a:gd name="adj" fmla="val 16506"/>
            </a:avLst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-76200" y="3810000"/>
            <a:ext cx="32766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b="1" i="1" dirty="0">
                <a:solidFill>
                  <a:prstClr val="black"/>
                </a:solidFill>
                <a:latin typeface="Arial"/>
                <a:cs typeface="Arial"/>
              </a:rPr>
              <a:t>Used the Advanced Photon </a:t>
            </a:r>
            <a:r>
              <a:rPr lang="en-US" sz="1300" b="1" i="1" dirty="0" smtClean="0">
                <a:solidFill>
                  <a:prstClr val="black"/>
                </a:solidFill>
                <a:latin typeface="Arial"/>
                <a:cs typeface="Arial"/>
              </a:rPr>
              <a:t>Source</a:t>
            </a:r>
          </a:p>
          <a:p>
            <a:pPr algn="ctr"/>
            <a:r>
              <a:rPr lang="en-US" sz="1300" b="1" i="1" dirty="0" smtClean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lang="en-US" sz="1300" b="1" i="1" dirty="0">
                <a:solidFill>
                  <a:prstClr val="black"/>
                </a:solidFill>
                <a:latin typeface="Arial"/>
                <a:cs typeface="Arial"/>
              </a:rPr>
              <a:t>characterize and understand </a:t>
            </a:r>
            <a:r>
              <a:rPr lang="en-US" sz="1300" b="1" i="1" dirty="0" smtClean="0">
                <a:solidFill>
                  <a:prstClr val="black"/>
                </a:solidFill>
                <a:latin typeface="Arial"/>
                <a:cs typeface="Arial"/>
              </a:rPr>
              <a:t>composite </a:t>
            </a:r>
            <a:r>
              <a:rPr lang="en-US" sz="1300" b="1" i="1" dirty="0">
                <a:solidFill>
                  <a:prstClr val="black"/>
                </a:solidFill>
                <a:latin typeface="Arial"/>
                <a:cs typeface="Arial"/>
              </a:rPr>
              <a:t>cathode </a:t>
            </a:r>
            <a:r>
              <a:rPr lang="en-US" sz="1300" b="1" i="1" dirty="0" smtClean="0">
                <a:solidFill>
                  <a:prstClr val="black"/>
                </a:solidFill>
                <a:latin typeface="Arial"/>
                <a:cs typeface="Arial"/>
              </a:rPr>
              <a:t>structures</a:t>
            </a:r>
            <a:endParaRPr lang="en-US" sz="13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352800" y="2171700"/>
            <a:ext cx="2097087" cy="1447800"/>
            <a:chOff x="985" y="6"/>
            <a:chExt cx="3372" cy="2302"/>
          </a:xfrm>
        </p:grpSpPr>
        <p:sp>
          <p:nvSpPr>
            <p:cNvPr id="11293" name="Text Box 5"/>
            <p:cNvSpPr txBox="1">
              <a:spLocks noChangeArrowheads="1"/>
            </p:cNvSpPr>
            <p:nvPr/>
          </p:nvSpPr>
          <p:spPr bwMode="auto">
            <a:xfrm>
              <a:off x="985" y="6"/>
              <a:ext cx="921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010101"/>
                  </a:solidFill>
                  <a:ea typeface="ＭＳ Ｐゴシック" pitchFamily="34" charset="-128"/>
                  <a:cs typeface="Arial" charset="0"/>
                </a:rPr>
                <a:t>Li</a:t>
              </a:r>
              <a:r>
                <a:rPr lang="en-US" sz="1200" b="1" baseline="-25000">
                  <a:solidFill>
                    <a:srgbClr val="010101"/>
                  </a:solidFill>
                  <a:ea typeface="ＭＳ Ｐゴシック" pitchFamily="34" charset="-128"/>
                  <a:cs typeface="Arial" charset="0"/>
                </a:rPr>
                <a:t>x</a:t>
              </a:r>
              <a:r>
                <a:rPr lang="en-US" sz="1200" b="1">
                  <a:solidFill>
                    <a:srgbClr val="010101"/>
                  </a:solidFill>
                  <a:ea typeface="ＭＳ Ｐゴシック" pitchFamily="34" charset="-128"/>
                  <a:cs typeface="Arial" charset="0"/>
                </a:rPr>
                <a:t>C</a:t>
              </a:r>
              <a:r>
                <a:rPr lang="en-US" sz="1200" b="1" baseline="-25000">
                  <a:solidFill>
                    <a:srgbClr val="010101"/>
                  </a:solidFill>
                  <a:ea typeface="ＭＳ Ｐゴシック" pitchFamily="34" charset="-128"/>
                  <a:cs typeface="Arial" charset="0"/>
                </a:rPr>
                <a:t>6</a:t>
              </a:r>
              <a:endParaRPr lang="en-US" sz="1200" b="1">
                <a:solidFill>
                  <a:srgbClr val="010101"/>
                </a:solidFill>
                <a:ea typeface="ＭＳ Ｐゴシック" pitchFamily="34" charset="-128"/>
                <a:cs typeface="Arial" charset="0"/>
              </a:endParaRPr>
            </a:p>
            <a:p>
              <a:pPr algn="ctr"/>
              <a:r>
                <a:rPr lang="en-US" sz="1200" b="1">
                  <a:solidFill>
                    <a:srgbClr val="010101"/>
                  </a:solidFill>
                  <a:ea typeface="ＭＳ Ｐゴシック" pitchFamily="34" charset="-128"/>
                  <a:cs typeface="Arial" charset="0"/>
                </a:rPr>
                <a:t>(Anode)</a:t>
              </a:r>
            </a:p>
          </p:txBody>
        </p:sp>
        <p:sp>
          <p:nvSpPr>
            <p:cNvPr id="11294" name="Text Box 7"/>
            <p:cNvSpPr txBox="1">
              <a:spLocks noChangeArrowheads="1"/>
            </p:cNvSpPr>
            <p:nvPr/>
          </p:nvSpPr>
          <p:spPr bwMode="auto">
            <a:xfrm>
              <a:off x="2514" y="1829"/>
              <a:ext cx="469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40404"/>
                  </a:solidFill>
                  <a:ea typeface="ＭＳ Ｐゴシック" pitchFamily="34" charset="-128"/>
                  <a:cs typeface="Arial" charset="0"/>
                </a:rPr>
                <a:t>Li</a:t>
              </a:r>
              <a:r>
                <a:rPr lang="en-US" sz="1200" b="1" baseline="30000">
                  <a:solidFill>
                    <a:srgbClr val="040404"/>
                  </a:solidFill>
                  <a:ea typeface="ＭＳ Ｐゴシック" pitchFamily="34" charset="-128"/>
                  <a:cs typeface="Arial" charset="0"/>
                </a:rPr>
                <a:t>+</a:t>
              </a:r>
              <a:endParaRPr lang="en-US" sz="1200" b="1">
                <a:solidFill>
                  <a:srgbClr val="040404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11295" name="Text Box 8"/>
            <p:cNvSpPr txBox="1">
              <a:spLocks noChangeArrowheads="1"/>
            </p:cNvSpPr>
            <p:nvPr/>
          </p:nvSpPr>
          <p:spPr bwMode="auto">
            <a:xfrm>
              <a:off x="2277" y="71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e</a:t>
              </a:r>
              <a:r>
                <a:rPr lang="en-US" baseline="30000">
                  <a:solidFill>
                    <a:prstClr val="black"/>
                  </a:solidFill>
                  <a:latin typeface="Times New Roman" pitchFamily="18" charset="0"/>
                  <a:ea typeface="ＭＳ Ｐゴシック" pitchFamily="34" charset="-128"/>
                  <a:cs typeface="Arial" charset="0"/>
                </a:rPr>
                <a:t>-</a:t>
              </a:r>
              <a:endParaRPr lang="en-US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11296" name="Picture 9" descr="graphit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86" y="832"/>
              <a:ext cx="1344" cy="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97" name="Oval 10"/>
            <p:cNvSpPr>
              <a:spLocks noChangeArrowheads="1"/>
            </p:cNvSpPr>
            <p:nvPr/>
          </p:nvSpPr>
          <p:spPr bwMode="auto">
            <a:xfrm>
              <a:off x="1868" y="1318"/>
              <a:ext cx="45" cy="6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298" name="Oval 11"/>
            <p:cNvSpPr>
              <a:spLocks noChangeArrowheads="1"/>
            </p:cNvSpPr>
            <p:nvPr/>
          </p:nvSpPr>
          <p:spPr bwMode="auto">
            <a:xfrm>
              <a:off x="1634" y="1318"/>
              <a:ext cx="46" cy="6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299" name="Oval 12"/>
            <p:cNvSpPr>
              <a:spLocks noChangeArrowheads="1"/>
            </p:cNvSpPr>
            <p:nvPr/>
          </p:nvSpPr>
          <p:spPr bwMode="auto">
            <a:xfrm>
              <a:off x="1413" y="1325"/>
              <a:ext cx="46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0" name="Oval 13"/>
            <p:cNvSpPr>
              <a:spLocks noChangeArrowheads="1"/>
            </p:cNvSpPr>
            <p:nvPr/>
          </p:nvSpPr>
          <p:spPr bwMode="auto">
            <a:xfrm>
              <a:off x="1387" y="1714"/>
              <a:ext cx="46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1" name="Oval 14"/>
            <p:cNvSpPr>
              <a:spLocks noChangeArrowheads="1"/>
            </p:cNvSpPr>
            <p:nvPr/>
          </p:nvSpPr>
          <p:spPr bwMode="auto">
            <a:xfrm>
              <a:off x="1608" y="1707"/>
              <a:ext cx="46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2" name="Oval 15"/>
            <p:cNvSpPr>
              <a:spLocks noChangeArrowheads="1"/>
            </p:cNvSpPr>
            <p:nvPr/>
          </p:nvSpPr>
          <p:spPr bwMode="auto">
            <a:xfrm>
              <a:off x="2471" y="1250"/>
              <a:ext cx="46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3" name="Oval 16"/>
            <p:cNvSpPr>
              <a:spLocks noChangeArrowheads="1"/>
            </p:cNvSpPr>
            <p:nvPr/>
          </p:nvSpPr>
          <p:spPr bwMode="auto">
            <a:xfrm>
              <a:off x="1861" y="1700"/>
              <a:ext cx="46" cy="6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4" name="Oval 17"/>
            <p:cNvSpPr>
              <a:spLocks noChangeArrowheads="1"/>
            </p:cNvSpPr>
            <p:nvPr/>
          </p:nvSpPr>
          <p:spPr bwMode="auto">
            <a:xfrm>
              <a:off x="2095" y="1687"/>
              <a:ext cx="46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5" name="Oval 18"/>
            <p:cNvSpPr>
              <a:spLocks noChangeArrowheads="1"/>
            </p:cNvSpPr>
            <p:nvPr/>
          </p:nvSpPr>
          <p:spPr bwMode="auto">
            <a:xfrm>
              <a:off x="2303" y="1687"/>
              <a:ext cx="45" cy="6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306" name="Oval 19"/>
            <p:cNvSpPr>
              <a:spLocks noChangeArrowheads="1"/>
            </p:cNvSpPr>
            <p:nvPr/>
          </p:nvSpPr>
          <p:spPr bwMode="auto">
            <a:xfrm>
              <a:off x="2069" y="1318"/>
              <a:ext cx="46" cy="6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pic>
          <p:nvPicPr>
            <p:cNvPr id="11307" name="Picture 20" descr="graphit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4" y="890"/>
              <a:ext cx="1344" cy="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8" name="Line 21"/>
            <p:cNvSpPr>
              <a:spLocks noChangeShapeType="1"/>
            </p:cNvSpPr>
            <p:nvPr/>
          </p:nvSpPr>
          <p:spPr bwMode="auto">
            <a:xfrm>
              <a:off x="1913" y="801"/>
              <a:ext cx="0" cy="2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058" y="986"/>
              <a:ext cx="1299" cy="1176"/>
              <a:chOff x="3089" y="966"/>
              <a:chExt cx="1299" cy="1176"/>
            </a:xfrm>
          </p:grpSpPr>
          <p:sp>
            <p:nvSpPr>
              <p:cNvPr id="11317" name="Freeform 23"/>
              <p:cNvSpPr>
                <a:spLocks/>
              </p:cNvSpPr>
              <p:nvPr/>
            </p:nvSpPr>
            <p:spPr bwMode="auto">
              <a:xfrm>
                <a:off x="3089" y="1477"/>
                <a:ext cx="252" cy="181"/>
              </a:xfrm>
              <a:custGeom>
                <a:avLst/>
                <a:gdLst>
                  <a:gd name="T0" fmla="*/ 0 w 2503"/>
                  <a:gd name="T1" fmla="*/ 0 h 1659"/>
                  <a:gd name="T2" fmla="*/ 0 w 2503"/>
                  <a:gd name="T3" fmla="*/ 0 h 1659"/>
                  <a:gd name="T4" fmla="*/ 0 w 2503"/>
                  <a:gd name="T5" fmla="*/ 0 h 1659"/>
                  <a:gd name="T6" fmla="*/ 0 w 2503"/>
                  <a:gd name="T7" fmla="*/ 0 h 1659"/>
                  <a:gd name="T8" fmla="*/ 0 w 2503"/>
                  <a:gd name="T9" fmla="*/ 0 h 1659"/>
                  <a:gd name="T10" fmla="*/ 0 w 2503"/>
                  <a:gd name="T11" fmla="*/ 0 h 1659"/>
                  <a:gd name="T12" fmla="*/ 0 w 2503"/>
                  <a:gd name="T13" fmla="*/ 0 h 16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03"/>
                  <a:gd name="T22" fmla="*/ 0 h 1659"/>
                  <a:gd name="T23" fmla="*/ 2503 w 2503"/>
                  <a:gd name="T24" fmla="*/ 1659 h 165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03" h="1659">
                    <a:moveTo>
                      <a:pt x="2096" y="1507"/>
                    </a:moveTo>
                    <a:lnTo>
                      <a:pt x="1737" y="1659"/>
                    </a:lnTo>
                    <a:lnTo>
                      <a:pt x="0" y="1646"/>
                    </a:lnTo>
                    <a:lnTo>
                      <a:pt x="332" y="84"/>
                    </a:lnTo>
                    <a:lnTo>
                      <a:pt x="800" y="51"/>
                    </a:lnTo>
                    <a:lnTo>
                      <a:pt x="2503" y="0"/>
                    </a:lnTo>
                    <a:lnTo>
                      <a:pt x="2096" y="1507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318" name="Freeform 24"/>
              <p:cNvSpPr>
                <a:spLocks/>
              </p:cNvSpPr>
              <p:nvPr/>
            </p:nvSpPr>
            <p:spPr bwMode="auto">
              <a:xfrm>
                <a:off x="3089" y="1477"/>
                <a:ext cx="252" cy="181"/>
              </a:xfrm>
              <a:custGeom>
                <a:avLst/>
                <a:gdLst>
                  <a:gd name="T0" fmla="*/ 0 w 2503"/>
                  <a:gd name="T1" fmla="*/ 0 h 1659"/>
                  <a:gd name="T2" fmla="*/ 0 w 2503"/>
                  <a:gd name="T3" fmla="*/ 0 h 1659"/>
                  <a:gd name="T4" fmla="*/ 0 w 2503"/>
                  <a:gd name="T5" fmla="*/ 0 h 1659"/>
                  <a:gd name="T6" fmla="*/ 0 w 2503"/>
                  <a:gd name="T7" fmla="*/ 0 h 1659"/>
                  <a:gd name="T8" fmla="*/ 0 w 2503"/>
                  <a:gd name="T9" fmla="*/ 0 h 1659"/>
                  <a:gd name="T10" fmla="*/ 0 w 2503"/>
                  <a:gd name="T11" fmla="*/ 0 h 1659"/>
                  <a:gd name="T12" fmla="*/ 0 w 2503"/>
                  <a:gd name="T13" fmla="*/ 0 h 16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03"/>
                  <a:gd name="T22" fmla="*/ 0 h 1659"/>
                  <a:gd name="T23" fmla="*/ 2503 w 2503"/>
                  <a:gd name="T24" fmla="*/ 1659 h 165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03" h="1659">
                    <a:moveTo>
                      <a:pt x="2096" y="1507"/>
                    </a:moveTo>
                    <a:lnTo>
                      <a:pt x="1737" y="1659"/>
                    </a:lnTo>
                    <a:lnTo>
                      <a:pt x="0" y="1646"/>
                    </a:lnTo>
                    <a:lnTo>
                      <a:pt x="332" y="84"/>
                    </a:lnTo>
                    <a:lnTo>
                      <a:pt x="800" y="51"/>
                    </a:lnTo>
                    <a:lnTo>
                      <a:pt x="2503" y="0"/>
                    </a:lnTo>
                    <a:lnTo>
                      <a:pt x="2096" y="1507"/>
                    </a:lnTo>
                  </a:path>
                </a:pathLst>
              </a:custGeom>
              <a:solidFill>
                <a:srgbClr val="33CC33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grpSp>
            <p:nvGrpSpPr>
              <p:cNvPr id="7" name="Group 25"/>
              <p:cNvGrpSpPr>
                <a:grpSpLocks/>
              </p:cNvGrpSpPr>
              <p:nvPr/>
            </p:nvGrpSpPr>
            <p:grpSpPr bwMode="auto">
              <a:xfrm>
                <a:off x="3120" y="966"/>
                <a:ext cx="1268" cy="1176"/>
                <a:chOff x="3120" y="966"/>
                <a:chExt cx="1268" cy="1176"/>
              </a:xfrm>
            </p:grpSpPr>
            <p:sp>
              <p:nvSpPr>
                <p:cNvPr id="11320" name="Freeform 26"/>
                <p:cNvSpPr>
                  <a:spLocks/>
                </p:cNvSpPr>
                <p:nvPr/>
              </p:nvSpPr>
              <p:spPr bwMode="auto">
                <a:xfrm>
                  <a:off x="3630" y="1735"/>
                  <a:ext cx="96" cy="106"/>
                </a:xfrm>
                <a:custGeom>
                  <a:avLst/>
                  <a:gdLst>
                    <a:gd name="T0" fmla="*/ 0 w 963"/>
                    <a:gd name="T1" fmla="*/ 0 h 978"/>
                    <a:gd name="T2" fmla="*/ 0 w 963"/>
                    <a:gd name="T3" fmla="*/ 0 h 978"/>
                    <a:gd name="T4" fmla="*/ 0 w 963"/>
                    <a:gd name="T5" fmla="*/ 0 h 978"/>
                    <a:gd name="T6" fmla="*/ 0 w 963"/>
                    <a:gd name="T7" fmla="*/ 0 h 978"/>
                    <a:gd name="T8" fmla="*/ 0 w 963"/>
                    <a:gd name="T9" fmla="*/ 0 h 978"/>
                    <a:gd name="T10" fmla="*/ 0 w 963"/>
                    <a:gd name="T11" fmla="*/ 0 h 978"/>
                    <a:gd name="T12" fmla="*/ 0 w 963"/>
                    <a:gd name="T13" fmla="*/ 0 h 978"/>
                    <a:gd name="T14" fmla="*/ 0 w 963"/>
                    <a:gd name="T15" fmla="*/ 0 h 978"/>
                    <a:gd name="T16" fmla="*/ 0 w 963"/>
                    <a:gd name="T17" fmla="*/ 0 h 978"/>
                    <a:gd name="T18" fmla="*/ 0 w 963"/>
                    <a:gd name="T19" fmla="*/ 0 h 978"/>
                    <a:gd name="T20" fmla="*/ 0 w 963"/>
                    <a:gd name="T21" fmla="*/ 0 h 978"/>
                    <a:gd name="T22" fmla="*/ 0 w 963"/>
                    <a:gd name="T23" fmla="*/ 0 h 978"/>
                    <a:gd name="T24" fmla="*/ 0 w 963"/>
                    <a:gd name="T25" fmla="*/ 0 h 978"/>
                    <a:gd name="T26" fmla="*/ 0 w 963"/>
                    <a:gd name="T27" fmla="*/ 0 h 978"/>
                    <a:gd name="T28" fmla="*/ 0 w 963"/>
                    <a:gd name="T29" fmla="*/ 0 h 978"/>
                    <a:gd name="T30" fmla="*/ 0 w 963"/>
                    <a:gd name="T31" fmla="*/ 0 h 978"/>
                    <a:gd name="T32" fmla="*/ 0 w 963"/>
                    <a:gd name="T33" fmla="*/ 0 h 978"/>
                    <a:gd name="T34" fmla="*/ 0 w 963"/>
                    <a:gd name="T35" fmla="*/ 0 h 978"/>
                    <a:gd name="T36" fmla="*/ 0 w 963"/>
                    <a:gd name="T37" fmla="*/ 0 h 978"/>
                    <a:gd name="T38" fmla="*/ 0 w 963"/>
                    <a:gd name="T39" fmla="*/ 0 h 978"/>
                    <a:gd name="T40" fmla="*/ 0 w 963"/>
                    <a:gd name="T41" fmla="*/ 0 h 978"/>
                    <a:gd name="T42" fmla="*/ 0 w 963"/>
                    <a:gd name="T43" fmla="*/ 0 h 978"/>
                    <a:gd name="T44" fmla="*/ 0 w 963"/>
                    <a:gd name="T45" fmla="*/ 0 h 978"/>
                    <a:gd name="T46" fmla="*/ 0 w 963"/>
                    <a:gd name="T47" fmla="*/ 0 h 978"/>
                    <a:gd name="T48" fmla="*/ 0 w 963"/>
                    <a:gd name="T49" fmla="*/ 0 h 978"/>
                    <a:gd name="T50" fmla="*/ 0 w 963"/>
                    <a:gd name="T51" fmla="*/ 0 h 978"/>
                    <a:gd name="T52" fmla="*/ 0 w 963"/>
                    <a:gd name="T53" fmla="*/ 0 h 978"/>
                    <a:gd name="T54" fmla="*/ 0 w 963"/>
                    <a:gd name="T55" fmla="*/ 0 h 978"/>
                    <a:gd name="T56" fmla="*/ 0 w 963"/>
                    <a:gd name="T57" fmla="*/ 0 h 978"/>
                    <a:gd name="T58" fmla="*/ 0 w 963"/>
                    <a:gd name="T59" fmla="*/ 0 h 978"/>
                    <a:gd name="T60" fmla="*/ 0 w 963"/>
                    <a:gd name="T61" fmla="*/ 0 h 978"/>
                    <a:gd name="T62" fmla="*/ 0 w 963"/>
                    <a:gd name="T63" fmla="*/ 0 h 978"/>
                    <a:gd name="T64" fmla="*/ 0 w 963"/>
                    <a:gd name="T65" fmla="*/ 0 h 978"/>
                    <a:gd name="T66" fmla="*/ 0 w 963"/>
                    <a:gd name="T67" fmla="*/ 0 h 978"/>
                    <a:gd name="T68" fmla="*/ 0 w 963"/>
                    <a:gd name="T69" fmla="*/ 0 h 978"/>
                    <a:gd name="T70" fmla="*/ 0 w 963"/>
                    <a:gd name="T71" fmla="*/ 0 h 978"/>
                    <a:gd name="T72" fmla="*/ 0 w 963"/>
                    <a:gd name="T73" fmla="*/ 0 h 978"/>
                    <a:gd name="T74" fmla="*/ 0 w 963"/>
                    <a:gd name="T75" fmla="*/ 0 h 97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63"/>
                    <a:gd name="T115" fmla="*/ 0 h 978"/>
                    <a:gd name="T116" fmla="*/ 963 w 963"/>
                    <a:gd name="T117" fmla="*/ 978 h 97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63" h="978">
                      <a:moveTo>
                        <a:pt x="0" y="935"/>
                      </a:moveTo>
                      <a:lnTo>
                        <a:pt x="920" y="0"/>
                      </a:lnTo>
                      <a:lnTo>
                        <a:pt x="920" y="2"/>
                      </a:lnTo>
                      <a:lnTo>
                        <a:pt x="923" y="2"/>
                      </a:lnTo>
                      <a:lnTo>
                        <a:pt x="925" y="4"/>
                      </a:lnTo>
                      <a:lnTo>
                        <a:pt x="927" y="6"/>
                      </a:lnTo>
                      <a:lnTo>
                        <a:pt x="930" y="9"/>
                      </a:lnTo>
                      <a:lnTo>
                        <a:pt x="935" y="13"/>
                      </a:lnTo>
                      <a:lnTo>
                        <a:pt x="938" y="16"/>
                      </a:lnTo>
                      <a:lnTo>
                        <a:pt x="943" y="21"/>
                      </a:lnTo>
                      <a:lnTo>
                        <a:pt x="947" y="25"/>
                      </a:lnTo>
                      <a:lnTo>
                        <a:pt x="951" y="29"/>
                      </a:lnTo>
                      <a:lnTo>
                        <a:pt x="955" y="33"/>
                      </a:lnTo>
                      <a:lnTo>
                        <a:pt x="958" y="37"/>
                      </a:lnTo>
                      <a:lnTo>
                        <a:pt x="961" y="39"/>
                      </a:lnTo>
                      <a:lnTo>
                        <a:pt x="962" y="41"/>
                      </a:lnTo>
                      <a:lnTo>
                        <a:pt x="963" y="44"/>
                      </a:lnTo>
                      <a:lnTo>
                        <a:pt x="43" y="978"/>
                      </a:lnTo>
                      <a:lnTo>
                        <a:pt x="42" y="978"/>
                      </a:lnTo>
                      <a:lnTo>
                        <a:pt x="40" y="977"/>
                      </a:lnTo>
                      <a:lnTo>
                        <a:pt x="38" y="976"/>
                      </a:lnTo>
                      <a:lnTo>
                        <a:pt x="35" y="973"/>
                      </a:lnTo>
                      <a:lnTo>
                        <a:pt x="31" y="970"/>
                      </a:lnTo>
                      <a:lnTo>
                        <a:pt x="27" y="966"/>
                      </a:lnTo>
                      <a:lnTo>
                        <a:pt x="23" y="963"/>
                      </a:lnTo>
                      <a:lnTo>
                        <a:pt x="19" y="959"/>
                      </a:lnTo>
                      <a:lnTo>
                        <a:pt x="14" y="955"/>
                      </a:lnTo>
                      <a:lnTo>
                        <a:pt x="11" y="951"/>
                      </a:lnTo>
                      <a:lnTo>
                        <a:pt x="8" y="946"/>
                      </a:lnTo>
                      <a:lnTo>
                        <a:pt x="4" y="943"/>
                      </a:lnTo>
                      <a:lnTo>
                        <a:pt x="2" y="940"/>
                      </a:lnTo>
                      <a:lnTo>
                        <a:pt x="0" y="938"/>
                      </a:lnTo>
                      <a:lnTo>
                        <a:pt x="0" y="936"/>
                      </a:lnTo>
                      <a:lnTo>
                        <a:pt x="0" y="93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1" name="Freeform 27"/>
                <p:cNvSpPr>
                  <a:spLocks/>
                </p:cNvSpPr>
                <p:nvPr/>
              </p:nvSpPr>
              <p:spPr bwMode="auto">
                <a:xfrm>
                  <a:off x="3630" y="1735"/>
                  <a:ext cx="96" cy="106"/>
                </a:xfrm>
                <a:custGeom>
                  <a:avLst/>
                  <a:gdLst>
                    <a:gd name="T0" fmla="*/ 0 w 963"/>
                    <a:gd name="T1" fmla="*/ 0 h 978"/>
                    <a:gd name="T2" fmla="*/ 0 w 963"/>
                    <a:gd name="T3" fmla="*/ 0 h 978"/>
                    <a:gd name="T4" fmla="*/ 0 w 963"/>
                    <a:gd name="T5" fmla="*/ 0 h 978"/>
                    <a:gd name="T6" fmla="*/ 0 w 963"/>
                    <a:gd name="T7" fmla="*/ 0 h 978"/>
                    <a:gd name="T8" fmla="*/ 0 w 963"/>
                    <a:gd name="T9" fmla="*/ 0 h 978"/>
                    <a:gd name="T10" fmla="*/ 0 w 963"/>
                    <a:gd name="T11" fmla="*/ 0 h 978"/>
                    <a:gd name="T12" fmla="*/ 0 w 963"/>
                    <a:gd name="T13" fmla="*/ 0 h 978"/>
                    <a:gd name="T14" fmla="*/ 0 w 963"/>
                    <a:gd name="T15" fmla="*/ 0 h 978"/>
                    <a:gd name="T16" fmla="*/ 0 w 963"/>
                    <a:gd name="T17" fmla="*/ 0 h 978"/>
                    <a:gd name="T18" fmla="*/ 0 w 963"/>
                    <a:gd name="T19" fmla="*/ 0 h 978"/>
                    <a:gd name="T20" fmla="*/ 0 w 963"/>
                    <a:gd name="T21" fmla="*/ 0 h 978"/>
                    <a:gd name="T22" fmla="*/ 0 w 963"/>
                    <a:gd name="T23" fmla="*/ 0 h 978"/>
                    <a:gd name="T24" fmla="*/ 0 w 963"/>
                    <a:gd name="T25" fmla="*/ 0 h 978"/>
                    <a:gd name="T26" fmla="*/ 0 w 963"/>
                    <a:gd name="T27" fmla="*/ 0 h 978"/>
                    <a:gd name="T28" fmla="*/ 0 w 963"/>
                    <a:gd name="T29" fmla="*/ 0 h 978"/>
                    <a:gd name="T30" fmla="*/ 0 w 963"/>
                    <a:gd name="T31" fmla="*/ 0 h 978"/>
                    <a:gd name="T32" fmla="*/ 0 w 963"/>
                    <a:gd name="T33" fmla="*/ 0 h 978"/>
                    <a:gd name="T34" fmla="*/ 0 w 963"/>
                    <a:gd name="T35" fmla="*/ 0 h 978"/>
                    <a:gd name="T36" fmla="*/ 0 w 963"/>
                    <a:gd name="T37" fmla="*/ 0 h 978"/>
                    <a:gd name="T38" fmla="*/ 0 w 963"/>
                    <a:gd name="T39" fmla="*/ 0 h 978"/>
                    <a:gd name="T40" fmla="*/ 0 w 963"/>
                    <a:gd name="T41" fmla="*/ 0 h 978"/>
                    <a:gd name="T42" fmla="*/ 0 w 963"/>
                    <a:gd name="T43" fmla="*/ 0 h 978"/>
                    <a:gd name="T44" fmla="*/ 0 w 963"/>
                    <a:gd name="T45" fmla="*/ 0 h 978"/>
                    <a:gd name="T46" fmla="*/ 0 w 963"/>
                    <a:gd name="T47" fmla="*/ 0 h 978"/>
                    <a:gd name="T48" fmla="*/ 0 w 963"/>
                    <a:gd name="T49" fmla="*/ 0 h 978"/>
                    <a:gd name="T50" fmla="*/ 0 w 963"/>
                    <a:gd name="T51" fmla="*/ 0 h 978"/>
                    <a:gd name="T52" fmla="*/ 0 w 963"/>
                    <a:gd name="T53" fmla="*/ 0 h 978"/>
                    <a:gd name="T54" fmla="*/ 0 w 963"/>
                    <a:gd name="T55" fmla="*/ 0 h 978"/>
                    <a:gd name="T56" fmla="*/ 0 w 963"/>
                    <a:gd name="T57" fmla="*/ 0 h 978"/>
                    <a:gd name="T58" fmla="*/ 0 w 963"/>
                    <a:gd name="T59" fmla="*/ 0 h 978"/>
                    <a:gd name="T60" fmla="*/ 0 w 963"/>
                    <a:gd name="T61" fmla="*/ 0 h 978"/>
                    <a:gd name="T62" fmla="*/ 0 w 963"/>
                    <a:gd name="T63" fmla="*/ 0 h 978"/>
                    <a:gd name="T64" fmla="*/ 0 w 963"/>
                    <a:gd name="T65" fmla="*/ 0 h 978"/>
                    <a:gd name="T66" fmla="*/ 0 w 963"/>
                    <a:gd name="T67" fmla="*/ 0 h 978"/>
                    <a:gd name="T68" fmla="*/ 0 w 963"/>
                    <a:gd name="T69" fmla="*/ 0 h 978"/>
                    <a:gd name="T70" fmla="*/ 0 w 963"/>
                    <a:gd name="T71" fmla="*/ 0 h 978"/>
                    <a:gd name="T72" fmla="*/ 0 w 963"/>
                    <a:gd name="T73" fmla="*/ 0 h 978"/>
                    <a:gd name="T74" fmla="*/ 0 w 963"/>
                    <a:gd name="T75" fmla="*/ 0 h 97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63"/>
                    <a:gd name="T115" fmla="*/ 0 h 978"/>
                    <a:gd name="T116" fmla="*/ 963 w 963"/>
                    <a:gd name="T117" fmla="*/ 978 h 97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63" h="978">
                      <a:moveTo>
                        <a:pt x="0" y="935"/>
                      </a:moveTo>
                      <a:lnTo>
                        <a:pt x="920" y="0"/>
                      </a:lnTo>
                      <a:lnTo>
                        <a:pt x="920" y="2"/>
                      </a:lnTo>
                      <a:lnTo>
                        <a:pt x="923" y="2"/>
                      </a:lnTo>
                      <a:lnTo>
                        <a:pt x="925" y="4"/>
                      </a:lnTo>
                      <a:lnTo>
                        <a:pt x="927" y="6"/>
                      </a:lnTo>
                      <a:lnTo>
                        <a:pt x="930" y="9"/>
                      </a:lnTo>
                      <a:lnTo>
                        <a:pt x="935" y="13"/>
                      </a:lnTo>
                      <a:lnTo>
                        <a:pt x="938" y="16"/>
                      </a:lnTo>
                      <a:lnTo>
                        <a:pt x="943" y="21"/>
                      </a:lnTo>
                      <a:lnTo>
                        <a:pt x="947" y="25"/>
                      </a:lnTo>
                      <a:lnTo>
                        <a:pt x="951" y="29"/>
                      </a:lnTo>
                      <a:lnTo>
                        <a:pt x="955" y="33"/>
                      </a:lnTo>
                      <a:lnTo>
                        <a:pt x="958" y="37"/>
                      </a:lnTo>
                      <a:lnTo>
                        <a:pt x="961" y="39"/>
                      </a:lnTo>
                      <a:lnTo>
                        <a:pt x="962" y="41"/>
                      </a:lnTo>
                      <a:lnTo>
                        <a:pt x="963" y="44"/>
                      </a:lnTo>
                      <a:lnTo>
                        <a:pt x="43" y="978"/>
                      </a:lnTo>
                      <a:lnTo>
                        <a:pt x="42" y="978"/>
                      </a:lnTo>
                      <a:lnTo>
                        <a:pt x="40" y="977"/>
                      </a:lnTo>
                      <a:lnTo>
                        <a:pt x="38" y="976"/>
                      </a:lnTo>
                      <a:lnTo>
                        <a:pt x="35" y="973"/>
                      </a:lnTo>
                      <a:lnTo>
                        <a:pt x="31" y="970"/>
                      </a:lnTo>
                      <a:lnTo>
                        <a:pt x="27" y="966"/>
                      </a:lnTo>
                      <a:lnTo>
                        <a:pt x="23" y="963"/>
                      </a:lnTo>
                      <a:lnTo>
                        <a:pt x="19" y="959"/>
                      </a:lnTo>
                      <a:lnTo>
                        <a:pt x="14" y="955"/>
                      </a:lnTo>
                      <a:lnTo>
                        <a:pt x="11" y="951"/>
                      </a:lnTo>
                      <a:lnTo>
                        <a:pt x="8" y="946"/>
                      </a:lnTo>
                      <a:lnTo>
                        <a:pt x="4" y="943"/>
                      </a:lnTo>
                      <a:lnTo>
                        <a:pt x="2" y="940"/>
                      </a:lnTo>
                      <a:lnTo>
                        <a:pt x="0" y="938"/>
                      </a:lnTo>
                      <a:lnTo>
                        <a:pt x="0" y="936"/>
                      </a:lnTo>
                      <a:lnTo>
                        <a:pt x="0" y="93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2" name="Oval 28"/>
                <p:cNvSpPr>
                  <a:spLocks noChangeArrowheads="1"/>
                </p:cNvSpPr>
                <p:nvPr/>
              </p:nvSpPr>
              <p:spPr bwMode="auto">
                <a:xfrm>
                  <a:off x="3718" y="1698"/>
                  <a:ext cx="43" cy="46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23" name="Freeform 29"/>
                <p:cNvSpPr>
                  <a:spLocks/>
                </p:cNvSpPr>
                <p:nvPr/>
              </p:nvSpPr>
              <p:spPr bwMode="auto">
                <a:xfrm>
                  <a:off x="3572" y="1749"/>
                  <a:ext cx="62" cy="93"/>
                </a:xfrm>
                <a:custGeom>
                  <a:avLst/>
                  <a:gdLst>
                    <a:gd name="T0" fmla="*/ 0 w 616"/>
                    <a:gd name="T1" fmla="*/ 0 h 851"/>
                    <a:gd name="T2" fmla="*/ 0 w 616"/>
                    <a:gd name="T3" fmla="*/ 0 h 851"/>
                    <a:gd name="T4" fmla="*/ 0 w 616"/>
                    <a:gd name="T5" fmla="*/ 0 h 851"/>
                    <a:gd name="T6" fmla="*/ 0 w 616"/>
                    <a:gd name="T7" fmla="*/ 0 h 851"/>
                    <a:gd name="T8" fmla="*/ 0 w 616"/>
                    <a:gd name="T9" fmla="*/ 0 h 851"/>
                    <a:gd name="T10" fmla="*/ 0 w 616"/>
                    <a:gd name="T11" fmla="*/ 0 h 851"/>
                    <a:gd name="T12" fmla="*/ 0 w 616"/>
                    <a:gd name="T13" fmla="*/ 0 h 851"/>
                    <a:gd name="T14" fmla="*/ 0 w 616"/>
                    <a:gd name="T15" fmla="*/ 0 h 851"/>
                    <a:gd name="T16" fmla="*/ 0 w 616"/>
                    <a:gd name="T17" fmla="*/ 0 h 851"/>
                    <a:gd name="T18" fmla="*/ 0 w 616"/>
                    <a:gd name="T19" fmla="*/ 0 h 851"/>
                    <a:gd name="T20" fmla="*/ 0 w 616"/>
                    <a:gd name="T21" fmla="*/ 0 h 851"/>
                    <a:gd name="T22" fmla="*/ 0 w 616"/>
                    <a:gd name="T23" fmla="*/ 0 h 851"/>
                    <a:gd name="T24" fmla="*/ 0 w 616"/>
                    <a:gd name="T25" fmla="*/ 0 h 851"/>
                    <a:gd name="T26" fmla="*/ 0 w 616"/>
                    <a:gd name="T27" fmla="*/ 0 h 851"/>
                    <a:gd name="T28" fmla="*/ 0 w 616"/>
                    <a:gd name="T29" fmla="*/ 0 h 851"/>
                    <a:gd name="T30" fmla="*/ 0 w 616"/>
                    <a:gd name="T31" fmla="*/ 0 h 851"/>
                    <a:gd name="T32" fmla="*/ 0 w 616"/>
                    <a:gd name="T33" fmla="*/ 0 h 851"/>
                    <a:gd name="T34" fmla="*/ 0 w 616"/>
                    <a:gd name="T35" fmla="*/ 0 h 851"/>
                    <a:gd name="T36" fmla="*/ 0 w 616"/>
                    <a:gd name="T37" fmla="*/ 0 h 851"/>
                    <a:gd name="T38" fmla="*/ 0 w 616"/>
                    <a:gd name="T39" fmla="*/ 0 h 851"/>
                    <a:gd name="T40" fmla="*/ 0 w 616"/>
                    <a:gd name="T41" fmla="*/ 0 h 851"/>
                    <a:gd name="T42" fmla="*/ 0 w 616"/>
                    <a:gd name="T43" fmla="*/ 0 h 85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16"/>
                    <a:gd name="T67" fmla="*/ 0 h 851"/>
                    <a:gd name="T68" fmla="*/ 616 w 616"/>
                    <a:gd name="T69" fmla="*/ 851 h 85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16" h="851">
                      <a:moveTo>
                        <a:pt x="564" y="844"/>
                      </a:moveTo>
                      <a:lnTo>
                        <a:pt x="0" y="35"/>
                      </a:lnTo>
                      <a:lnTo>
                        <a:pt x="52" y="0"/>
                      </a:lnTo>
                      <a:lnTo>
                        <a:pt x="614" y="809"/>
                      </a:lnTo>
                      <a:lnTo>
                        <a:pt x="616" y="813"/>
                      </a:lnTo>
                      <a:lnTo>
                        <a:pt x="616" y="817"/>
                      </a:lnTo>
                      <a:lnTo>
                        <a:pt x="616" y="822"/>
                      </a:lnTo>
                      <a:lnTo>
                        <a:pt x="615" y="826"/>
                      </a:lnTo>
                      <a:lnTo>
                        <a:pt x="613" y="831"/>
                      </a:lnTo>
                      <a:lnTo>
                        <a:pt x="610" y="835"/>
                      </a:lnTo>
                      <a:lnTo>
                        <a:pt x="606" y="840"/>
                      </a:lnTo>
                      <a:lnTo>
                        <a:pt x="600" y="843"/>
                      </a:lnTo>
                      <a:lnTo>
                        <a:pt x="596" y="847"/>
                      </a:lnTo>
                      <a:lnTo>
                        <a:pt x="590" y="849"/>
                      </a:lnTo>
                      <a:lnTo>
                        <a:pt x="585" y="850"/>
                      </a:lnTo>
                      <a:lnTo>
                        <a:pt x="580" y="851"/>
                      </a:lnTo>
                      <a:lnTo>
                        <a:pt x="574" y="850"/>
                      </a:lnTo>
                      <a:lnTo>
                        <a:pt x="571" y="849"/>
                      </a:lnTo>
                      <a:lnTo>
                        <a:pt x="566" y="847"/>
                      </a:lnTo>
                      <a:lnTo>
                        <a:pt x="564" y="8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4" name="Freeform 30"/>
                <p:cNvSpPr>
                  <a:spLocks/>
                </p:cNvSpPr>
                <p:nvPr/>
              </p:nvSpPr>
              <p:spPr bwMode="auto">
                <a:xfrm>
                  <a:off x="3572" y="1749"/>
                  <a:ext cx="62" cy="93"/>
                </a:xfrm>
                <a:custGeom>
                  <a:avLst/>
                  <a:gdLst>
                    <a:gd name="T0" fmla="*/ 0 w 616"/>
                    <a:gd name="T1" fmla="*/ 0 h 851"/>
                    <a:gd name="T2" fmla="*/ 0 w 616"/>
                    <a:gd name="T3" fmla="*/ 0 h 851"/>
                    <a:gd name="T4" fmla="*/ 0 w 616"/>
                    <a:gd name="T5" fmla="*/ 0 h 851"/>
                    <a:gd name="T6" fmla="*/ 0 w 616"/>
                    <a:gd name="T7" fmla="*/ 0 h 851"/>
                    <a:gd name="T8" fmla="*/ 0 w 616"/>
                    <a:gd name="T9" fmla="*/ 0 h 851"/>
                    <a:gd name="T10" fmla="*/ 0 w 616"/>
                    <a:gd name="T11" fmla="*/ 0 h 851"/>
                    <a:gd name="T12" fmla="*/ 0 w 616"/>
                    <a:gd name="T13" fmla="*/ 0 h 851"/>
                    <a:gd name="T14" fmla="*/ 0 w 616"/>
                    <a:gd name="T15" fmla="*/ 0 h 851"/>
                    <a:gd name="T16" fmla="*/ 0 w 616"/>
                    <a:gd name="T17" fmla="*/ 0 h 851"/>
                    <a:gd name="T18" fmla="*/ 0 w 616"/>
                    <a:gd name="T19" fmla="*/ 0 h 851"/>
                    <a:gd name="T20" fmla="*/ 0 w 616"/>
                    <a:gd name="T21" fmla="*/ 0 h 851"/>
                    <a:gd name="T22" fmla="*/ 0 w 616"/>
                    <a:gd name="T23" fmla="*/ 0 h 851"/>
                    <a:gd name="T24" fmla="*/ 0 w 616"/>
                    <a:gd name="T25" fmla="*/ 0 h 851"/>
                    <a:gd name="T26" fmla="*/ 0 w 616"/>
                    <a:gd name="T27" fmla="*/ 0 h 851"/>
                    <a:gd name="T28" fmla="*/ 0 w 616"/>
                    <a:gd name="T29" fmla="*/ 0 h 851"/>
                    <a:gd name="T30" fmla="*/ 0 w 616"/>
                    <a:gd name="T31" fmla="*/ 0 h 851"/>
                    <a:gd name="T32" fmla="*/ 0 w 616"/>
                    <a:gd name="T33" fmla="*/ 0 h 851"/>
                    <a:gd name="T34" fmla="*/ 0 w 616"/>
                    <a:gd name="T35" fmla="*/ 0 h 851"/>
                    <a:gd name="T36" fmla="*/ 0 w 616"/>
                    <a:gd name="T37" fmla="*/ 0 h 851"/>
                    <a:gd name="T38" fmla="*/ 0 w 616"/>
                    <a:gd name="T39" fmla="*/ 0 h 851"/>
                    <a:gd name="T40" fmla="*/ 0 w 616"/>
                    <a:gd name="T41" fmla="*/ 0 h 851"/>
                    <a:gd name="T42" fmla="*/ 0 w 616"/>
                    <a:gd name="T43" fmla="*/ 0 h 85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16"/>
                    <a:gd name="T67" fmla="*/ 0 h 851"/>
                    <a:gd name="T68" fmla="*/ 616 w 616"/>
                    <a:gd name="T69" fmla="*/ 851 h 85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16" h="851">
                      <a:moveTo>
                        <a:pt x="564" y="844"/>
                      </a:moveTo>
                      <a:lnTo>
                        <a:pt x="0" y="35"/>
                      </a:lnTo>
                      <a:lnTo>
                        <a:pt x="52" y="0"/>
                      </a:lnTo>
                      <a:lnTo>
                        <a:pt x="614" y="809"/>
                      </a:lnTo>
                      <a:lnTo>
                        <a:pt x="616" y="813"/>
                      </a:lnTo>
                      <a:lnTo>
                        <a:pt x="616" y="817"/>
                      </a:lnTo>
                      <a:lnTo>
                        <a:pt x="616" y="822"/>
                      </a:lnTo>
                      <a:lnTo>
                        <a:pt x="615" y="826"/>
                      </a:lnTo>
                      <a:lnTo>
                        <a:pt x="613" y="831"/>
                      </a:lnTo>
                      <a:lnTo>
                        <a:pt x="610" y="835"/>
                      </a:lnTo>
                      <a:lnTo>
                        <a:pt x="606" y="840"/>
                      </a:lnTo>
                      <a:lnTo>
                        <a:pt x="600" y="843"/>
                      </a:lnTo>
                      <a:lnTo>
                        <a:pt x="596" y="847"/>
                      </a:lnTo>
                      <a:lnTo>
                        <a:pt x="590" y="849"/>
                      </a:lnTo>
                      <a:lnTo>
                        <a:pt x="585" y="850"/>
                      </a:lnTo>
                      <a:lnTo>
                        <a:pt x="580" y="851"/>
                      </a:lnTo>
                      <a:lnTo>
                        <a:pt x="574" y="850"/>
                      </a:lnTo>
                      <a:lnTo>
                        <a:pt x="571" y="849"/>
                      </a:lnTo>
                      <a:lnTo>
                        <a:pt x="566" y="847"/>
                      </a:lnTo>
                      <a:lnTo>
                        <a:pt x="564" y="84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5" name="Freeform 31"/>
                <p:cNvSpPr>
                  <a:spLocks/>
                </p:cNvSpPr>
                <p:nvPr/>
              </p:nvSpPr>
              <p:spPr bwMode="auto">
                <a:xfrm>
                  <a:off x="3744" y="1735"/>
                  <a:ext cx="59" cy="114"/>
                </a:xfrm>
                <a:custGeom>
                  <a:avLst/>
                  <a:gdLst>
                    <a:gd name="T0" fmla="*/ 0 w 587"/>
                    <a:gd name="T1" fmla="*/ 0 h 1044"/>
                    <a:gd name="T2" fmla="*/ 0 w 587"/>
                    <a:gd name="T3" fmla="*/ 0 h 1044"/>
                    <a:gd name="T4" fmla="*/ 0 w 587"/>
                    <a:gd name="T5" fmla="*/ 0 h 1044"/>
                    <a:gd name="T6" fmla="*/ 0 w 587"/>
                    <a:gd name="T7" fmla="*/ 0 h 1044"/>
                    <a:gd name="T8" fmla="*/ 0 w 587"/>
                    <a:gd name="T9" fmla="*/ 0 h 1044"/>
                    <a:gd name="T10" fmla="*/ 0 w 587"/>
                    <a:gd name="T11" fmla="*/ 0 h 1044"/>
                    <a:gd name="T12" fmla="*/ 0 w 587"/>
                    <a:gd name="T13" fmla="*/ 0 h 1044"/>
                    <a:gd name="T14" fmla="*/ 0 w 587"/>
                    <a:gd name="T15" fmla="*/ 0 h 1044"/>
                    <a:gd name="T16" fmla="*/ 0 w 587"/>
                    <a:gd name="T17" fmla="*/ 0 h 1044"/>
                    <a:gd name="T18" fmla="*/ 0 w 587"/>
                    <a:gd name="T19" fmla="*/ 0 h 1044"/>
                    <a:gd name="T20" fmla="*/ 0 w 587"/>
                    <a:gd name="T21" fmla="*/ 0 h 1044"/>
                    <a:gd name="T22" fmla="*/ 0 w 587"/>
                    <a:gd name="T23" fmla="*/ 0 h 1044"/>
                    <a:gd name="T24" fmla="*/ 0 w 587"/>
                    <a:gd name="T25" fmla="*/ 0 h 1044"/>
                    <a:gd name="T26" fmla="*/ 0 w 587"/>
                    <a:gd name="T27" fmla="*/ 0 h 1044"/>
                    <a:gd name="T28" fmla="*/ 0 w 587"/>
                    <a:gd name="T29" fmla="*/ 0 h 1044"/>
                    <a:gd name="T30" fmla="*/ 0 w 587"/>
                    <a:gd name="T31" fmla="*/ 0 h 1044"/>
                    <a:gd name="T32" fmla="*/ 0 w 587"/>
                    <a:gd name="T33" fmla="*/ 0 h 1044"/>
                    <a:gd name="T34" fmla="*/ 0 w 587"/>
                    <a:gd name="T35" fmla="*/ 0 h 1044"/>
                    <a:gd name="T36" fmla="*/ 0 w 587"/>
                    <a:gd name="T37" fmla="*/ 0 h 1044"/>
                    <a:gd name="T38" fmla="*/ 0 w 587"/>
                    <a:gd name="T39" fmla="*/ 0 h 1044"/>
                    <a:gd name="T40" fmla="*/ 0 w 587"/>
                    <a:gd name="T41" fmla="*/ 0 h 1044"/>
                    <a:gd name="T42" fmla="*/ 0 w 587"/>
                    <a:gd name="T43" fmla="*/ 0 h 1044"/>
                    <a:gd name="T44" fmla="*/ 0 w 587"/>
                    <a:gd name="T45" fmla="*/ 0 h 1044"/>
                    <a:gd name="T46" fmla="*/ 0 w 587"/>
                    <a:gd name="T47" fmla="*/ 0 h 1044"/>
                    <a:gd name="T48" fmla="*/ 0 w 587"/>
                    <a:gd name="T49" fmla="*/ 0 h 1044"/>
                    <a:gd name="T50" fmla="*/ 0 w 587"/>
                    <a:gd name="T51" fmla="*/ 0 h 1044"/>
                    <a:gd name="T52" fmla="*/ 0 w 587"/>
                    <a:gd name="T53" fmla="*/ 0 h 1044"/>
                    <a:gd name="T54" fmla="*/ 0 w 587"/>
                    <a:gd name="T55" fmla="*/ 0 h 1044"/>
                    <a:gd name="T56" fmla="*/ 0 w 587"/>
                    <a:gd name="T57" fmla="*/ 0 h 1044"/>
                    <a:gd name="T58" fmla="*/ 0 w 587"/>
                    <a:gd name="T59" fmla="*/ 0 h 1044"/>
                    <a:gd name="T60" fmla="*/ 0 w 587"/>
                    <a:gd name="T61" fmla="*/ 0 h 1044"/>
                    <a:gd name="T62" fmla="*/ 0 w 587"/>
                    <a:gd name="T63" fmla="*/ 0 h 1044"/>
                    <a:gd name="T64" fmla="*/ 0 w 587"/>
                    <a:gd name="T65" fmla="*/ 0 h 1044"/>
                    <a:gd name="T66" fmla="*/ 0 w 587"/>
                    <a:gd name="T67" fmla="*/ 0 h 1044"/>
                    <a:gd name="T68" fmla="*/ 0 w 587"/>
                    <a:gd name="T69" fmla="*/ 0 h 1044"/>
                    <a:gd name="T70" fmla="*/ 0 w 587"/>
                    <a:gd name="T71" fmla="*/ 0 h 1044"/>
                    <a:gd name="T72" fmla="*/ 0 w 587"/>
                    <a:gd name="T73" fmla="*/ 0 h 1044"/>
                    <a:gd name="T74" fmla="*/ 0 w 587"/>
                    <a:gd name="T75" fmla="*/ 0 h 10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87"/>
                    <a:gd name="T115" fmla="*/ 0 h 1044"/>
                    <a:gd name="T116" fmla="*/ 587 w 587"/>
                    <a:gd name="T117" fmla="*/ 1044 h 104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87" h="1044">
                      <a:moveTo>
                        <a:pt x="55" y="6"/>
                      </a:moveTo>
                      <a:lnTo>
                        <a:pt x="585" y="1008"/>
                      </a:lnTo>
                      <a:lnTo>
                        <a:pt x="587" y="1011"/>
                      </a:lnTo>
                      <a:lnTo>
                        <a:pt x="587" y="1016"/>
                      </a:lnTo>
                      <a:lnTo>
                        <a:pt x="585" y="1019"/>
                      </a:lnTo>
                      <a:lnTo>
                        <a:pt x="583" y="1024"/>
                      </a:lnTo>
                      <a:lnTo>
                        <a:pt x="580" y="1027"/>
                      </a:lnTo>
                      <a:lnTo>
                        <a:pt x="576" y="1032"/>
                      </a:lnTo>
                      <a:lnTo>
                        <a:pt x="571" y="1035"/>
                      </a:lnTo>
                      <a:lnTo>
                        <a:pt x="566" y="1038"/>
                      </a:lnTo>
                      <a:lnTo>
                        <a:pt x="561" y="1041"/>
                      </a:lnTo>
                      <a:lnTo>
                        <a:pt x="555" y="1043"/>
                      </a:lnTo>
                      <a:lnTo>
                        <a:pt x="549" y="1044"/>
                      </a:lnTo>
                      <a:lnTo>
                        <a:pt x="544" y="1044"/>
                      </a:lnTo>
                      <a:lnTo>
                        <a:pt x="539" y="1044"/>
                      </a:lnTo>
                      <a:lnTo>
                        <a:pt x="536" y="1043"/>
                      </a:lnTo>
                      <a:lnTo>
                        <a:pt x="532" y="1041"/>
                      </a:lnTo>
                      <a:lnTo>
                        <a:pt x="530" y="1037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0" y="28"/>
                      </a:lnTo>
                      <a:lnTo>
                        <a:pt x="2" y="24"/>
                      </a:lnTo>
                      <a:lnTo>
                        <a:pt x="3" y="20"/>
                      </a:lnTo>
                      <a:lnTo>
                        <a:pt x="6" y="16"/>
                      </a:lnTo>
                      <a:lnTo>
                        <a:pt x="11" y="12"/>
                      </a:lnTo>
                      <a:lnTo>
                        <a:pt x="15" y="9"/>
                      </a:lnTo>
                      <a:lnTo>
                        <a:pt x="20" y="5"/>
                      </a:lnTo>
                      <a:lnTo>
                        <a:pt x="25" y="3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49" y="2"/>
                      </a:lnTo>
                      <a:lnTo>
                        <a:pt x="53" y="3"/>
                      </a:lnTo>
                      <a:lnTo>
                        <a:pt x="55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6" name="Freeform 32"/>
                <p:cNvSpPr>
                  <a:spLocks/>
                </p:cNvSpPr>
                <p:nvPr/>
              </p:nvSpPr>
              <p:spPr bwMode="auto">
                <a:xfrm>
                  <a:off x="3744" y="1735"/>
                  <a:ext cx="59" cy="114"/>
                </a:xfrm>
                <a:custGeom>
                  <a:avLst/>
                  <a:gdLst>
                    <a:gd name="T0" fmla="*/ 0 w 587"/>
                    <a:gd name="T1" fmla="*/ 0 h 1044"/>
                    <a:gd name="T2" fmla="*/ 0 w 587"/>
                    <a:gd name="T3" fmla="*/ 0 h 1044"/>
                    <a:gd name="T4" fmla="*/ 0 w 587"/>
                    <a:gd name="T5" fmla="*/ 0 h 1044"/>
                    <a:gd name="T6" fmla="*/ 0 w 587"/>
                    <a:gd name="T7" fmla="*/ 0 h 1044"/>
                    <a:gd name="T8" fmla="*/ 0 w 587"/>
                    <a:gd name="T9" fmla="*/ 0 h 1044"/>
                    <a:gd name="T10" fmla="*/ 0 w 587"/>
                    <a:gd name="T11" fmla="*/ 0 h 1044"/>
                    <a:gd name="T12" fmla="*/ 0 w 587"/>
                    <a:gd name="T13" fmla="*/ 0 h 1044"/>
                    <a:gd name="T14" fmla="*/ 0 w 587"/>
                    <a:gd name="T15" fmla="*/ 0 h 1044"/>
                    <a:gd name="T16" fmla="*/ 0 w 587"/>
                    <a:gd name="T17" fmla="*/ 0 h 1044"/>
                    <a:gd name="T18" fmla="*/ 0 w 587"/>
                    <a:gd name="T19" fmla="*/ 0 h 1044"/>
                    <a:gd name="T20" fmla="*/ 0 w 587"/>
                    <a:gd name="T21" fmla="*/ 0 h 1044"/>
                    <a:gd name="T22" fmla="*/ 0 w 587"/>
                    <a:gd name="T23" fmla="*/ 0 h 1044"/>
                    <a:gd name="T24" fmla="*/ 0 w 587"/>
                    <a:gd name="T25" fmla="*/ 0 h 1044"/>
                    <a:gd name="T26" fmla="*/ 0 w 587"/>
                    <a:gd name="T27" fmla="*/ 0 h 1044"/>
                    <a:gd name="T28" fmla="*/ 0 w 587"/>
                    <a:gd name="T29" fmla="*/ 0 h 1044"/>
                    <a:gd name="T30" fmla="*/ 0 w 587"/>
                    <a:gd name="T31" fmla="*/ 0 h 1044"/>
                    <a:gd name="T32" fmla="*/ 0 w 587"/>
                    <a:gd name="T33" fmla="*/ 0 h 1044"/>
                    <a:gd name="T34" fmla="*/ 0 w 587"/>
                    <a:gd name="T35" fmla="*/ 0 h 1044"/>
                    <a:gd name="T36" fmla="*/ 0 w 587"/>
                    <a:gd name="T37" fmla="*/ 0 h 1044"/>
                    <a:gd name="T38" fmla="*/ 0 w 587"/>
                    <a:gd name="T39" fmla="*/ 0 h 1044"/>
                    <a:gd name="T40" fmla="*/ 0 w 587"/>
                    <a:gd name="T41" fmla="*/ 0 h 1044"/>
                    <a:gd name="T42" fmla="*/ 0 w 587"/>
                    <a:gd name="T43" fmla="*/ 0 h 1044"/>
                    <a:gd name="T44" fmla="*/ 0 w 587"/>
                    <a:gd name="T45" fmla="*/ 0 h 1044"/>
                    <a:gd name="T46" fmla="*/ 0 w 587"/>
                    <a:gd name="T47" fmla="*/ 0 h 1044"/>
                    <a:gd name="T48" fmla="*/ 0 w 587"/>
                    <a:gd name="T49" fmla="*/ 0 h 1044"/>
                    <a:gd name="T50" fmla="*/ 0 w 587"/>
                    <a:gd name="T51" fmla="*/ 0 h 1044"/>
                    <a:gd name="T52" fmla="*/ 0 w 587"/>
                    <a:gd name="T53" fmla="*/ 0 h 1044"/>
                    <a:gd name="T54" fmla="*/ 0 w 587"/>
                    <a:gd name="T55" fmla="*/ 0 h 1044"/>
                    <a:gd name="T56" fmla="*/ 0 w 587"/>
                    <a:gd name="T57" fmla="*/ 0 h 1044"/>
                    <a:gd name="T58" fmla="*/ 0 w 587"/>
                    <a:gd name="T59" fmla="*/ 0 h 1044"/>
                    <a:gd name="T60" fmla="*/ 0 w 587"/>
                    <a:gd name="T61" fmla="*/ 0 h 1044"/>
                    <a:gd name="T62" fmla="*/ 0 w 587"/>
                    <a:gd name="T63" fmla="*/ 0 h 1044"/>
                    <a:gd name="T64" fmla="*/ 0 w 587"/>
                    <a:gd name="T65" fmla="*/ 0 h 1044"/>
                    <a:gd name="T66" fmla="*/ 0 w 587"/>
                    <a:gd name="T67" fmla="*/ 0 h 1044"/>
                    <a:gd name="T68" fmla="*/ 0 w 587"/>
                    <a:gd name="T69" fmla="*/ 0 h 1044"/>
                    <a:gd name="T70" fmla="*/ 0 w 587"/>
                    <a:gd name="T71" fmla="*/ 0 h 1044"/>
                    <a:gd name="T72" fmla="*/ 0 w 587"/>
                    <a:gd name="T73" fmla="*/ 0 h 1044"/>
                    <a:gd name="T74" fmla="*/ 0 w 587"/>
                    <a:gd name="T75" fmla="*/ 0 h 10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87"/>
                    <a:gd name="T115" fmla="*/ 0 h 1044"/>
                    <a:gd name="T116" fmla="*/ 587 w 587"/>
                    <a:gd name="T117" fmla="*/ 1044 h 104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87" h="1044">
                      <a:moveTo>
                        <a:pt x="55" y="6"/>
                      </a:moveTo>
                      <a:lnTo>
                        <a:pt x="585" y="1008"/>
                      </a:lnTo>
                      <a:lnTo>
                        <a:pt x="587" y="1011"/>
                      </a:lnTo>
                      <a:lnTo>
                        <a:pt x="587" y="1016"/>
                      </a:lnTo>
                      <a:lnTo>
                        <a:pt x="585" y="1019"/>
                      </a:lnTo>
                      <a:lnTo>
                        <a:pt x="583" y="1024"/>
                      </a:lnTo>
                      <a:lnTo>
                        <a:pt x="580" y="1027"/>
                      </a:lnTo>
                      <a:lnTo>
                        <a:pt x="576" y="1032"/>
                      </a:lnTo>
                      <a:lnTo>
                        <a:pt x="571" y="1035"/>
                      </a:lnTo>
                      <a:lnTo>
                        <a:pt x="566" y="1038"/>
                      </a:lnTo>
                      <a:lnTo>
                        <a:pt x="561" y="1041"/>
                      </a:lnTo>
                      <a:lnTo>
                        <a:pt x="555" y="1043"/>
                      </a:lnTo>
                      <a:lnTo>
                        <a:pt x="549" y="1044"/>
                      </a:lnTo>
                      <a:lnTo>
                        <a:pt x="544" y="1044"/>
                      </a:lnTo>
                      <a:lnTo>
                        <a:pt x="539" y="1044"/>
                      </a:lnTo>
                      <a:lnTo>
                        <a:pt x="536" y="1043"/>
                      </a:lnTo>
                      <a:lnTo>
                        <a:pt x="532" y="1041"/>
                      </a:lnTo>
                      <a:lnTo>
                        <a:pt x="530" y="1037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0" y="28"/>
                      </a:lnTo>
                      <a:lnTo>
                        <a:pt x="2" y="24"/>
                      </a:lnTo>
                      <a:lnTo>
                        <a:pt x="3" y="20"/>
                      </a:lnTo>
                      <a:lnTo>
                        <a:pt x="6" y="16"/>
                      </a:lnTo>
                      <a:lnTo>
                        <a:pt x="11" y="12"/>
                      </a:lnTo>
                      <a:lnTo>
                        <a:pt x="15" y="9"/>
                      </a:lnTo>
                      <a:lnTo>
                        <a:pt x="20" y="5"/>
                      </a:lnTo>
                      <a:lnTo>
                        <a:pt x="25" y="3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49" y="2"/>
                      </a:lnTo>
                      <a:lnTo>
                        <a:pt x="53" y="3"/>
                      </a:lnTo>
                      <a:lnTo>
                        <a:pt x="55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7" name="Freeform 33"/>
                <p:cNvSpPr>
                  <a:spLocks/>
                </p:cNvSpPr>
                <p:nvPr/>
              </p:nvSpPr>
              <p:spPr bwMode="auto">
                <a:xfrm>
                  <a:off x="3798" y="1845"/>
                  <a:ext cx="5" cy="4"/>
                </a:xfrm>
                <a:custGeom>
                  <a:avLst/>
                  <a:gdLst>
                    <a:gd name="T0" fmla="*/ 0 w 58"/>
                    <a:gd name="T1" fmla="*/ 0 h 42"/>
                    <a:gd name="T2" fmla="*/ 0 w 58"/>
                    <a:gd name="T3" fmla="*/ 0 h 42"/>
                    <a:gd name="T4" fmla="*/ 0 w 58"/>
                    <a:gd name="T5" fmla="*/ 0 h 42"/>
                    <a:gd name="T6" fmla="*/ 0 w 58"/>
                    <a:gd name="T7" fmla="*/ 0 h 42"/>
                    <a:gd name="T8" fmla="*/ 0 w 58"/>
                    <a:gd name="T9" fmla="*/ 0 h 42"/>
                    <a:gd name="T10" fmla="*/ 0 w 58"/>
                    <a:gd name="T11" fmla="*/ 0 h 42"/>
                    <a:gd name="T12" fmla="*/ 0 w 58"/>
                    <a:gd name="T13" fmla="*/ 0 h 42"/>
                    <a:gd name="T14" fmla="*/ 0 w 58"/>
                    <a:gd name="T15" fmla="*/ 0 h 42"/>
                    <a:gd name="T16" fmla="*/ 0 w 58"/>
                    <a:gd name="T17" fmla="*/ 0 h 42"/>
                    <a:gd name="T18" fmla="*/ 0 w 58"/>
                    <a:gd name="T19" fmla="*/ 0 h 42"/>
                    <a:gd name="T20" fmla="*/ 0 w 58"/>
                    <a:gd name="T21" fmla="*/ 0 h 42"/>
                    <a:gd name="T22" fmla="*/ 0 w 58"/>
                    <a:gd name="T23" fmla="*/ 0 h 42"/>
                    <a:gd name="T24" fmla="*/ 0 w 58"/>
                    <a:gd name="T25" fmla="*/ 0 h 42"/>
                    <a:gd name="T26" fmla="*/ 0 w 58"/>
                    <a:gd name="T27" fmla="*/ 0 h 42"/>
                    <a:gd name="T28" fmla="*/ 0 w 58"/>
                    <a:gd name="T29" fmla="*/ 0 h 42"/>
                    <a:gd name="T30" fmla="*/ 0 w 58"/>
                    <a:gd name="T31" fmla="*/ 0 h 42"/>
                    <a:gd name="T32" fmla="*/ 0 w 58"/>
                    <a:gd name="T33" fmla="*/ 0 h 42"/>
                    <a:gd name="T34" fmla="*/ 0 w 58"/>
                    <a:gd name="T35" fmla="*/ 0 h 42"/>
                    <a:gd name="T36" fmla="*/ 0 w 58"/>
                    <a:gd name="T37" fmla="*/ 0 h 42"/>
                    <a:gd name="T38" fmla="*/ 0 w 58"/>
                    <a:gd name="T39" fmla="*/ 0 h 42"/>
                    <a:gd name="T40" fmla="*/ 0 w 58"/>
                    <a:gd name="T41" fmla="*/ 0 h 42"/>
                    <a:gd name="T42" fmla="*/ 0 w 58"/>
                    <a:gd name="T43" fmla="*/ 0 h 42"/>
                    <a:gd name="T44" fmla="*/ 0 w 58"/>
                    <a:gd name="T45" fmla="*/ 0 h 42"/>
                    <a:gd name="T46" fmla="*/ 0 w 58"/>
                    <a:gd name="T47" fmla="*/ 0 h 42"/>
                    <a:gd name="T48" fmla="*/ 0 w 58"/>
                    <a:gd name="T49" fmla="*/ 0 h 42"/>
                    <a:gd name="T50" fmla="*/ 0 w 58"/>
                    <a:gd name="T51" fmla="*/ 0 h 42"/>
                    <a:gd name="T52" fmla="*/ 0 w 58"/>
                    <a:gd name="T53" fmla="*/ 0 h 42"/>
                    <a:gd name="T54" fmla="*/ 0 w 58"/>
                    <a:gd name="T55" fmla="*/ 0 h 42"/>
                    <a:gd name="T56" fmla="*/ 0 w 58"/>
                    <a:gd name="T57" fmla="*/ 0 h 42"/>
                    <a:gd name="T58" fmla="*/ 0 w 58"/>
                    <a:gd name="T59" fmla="*/ 0 h 42"/>
                    <a:gd name="T60" fmla="*/ 0 w 58"/>
                    <a:gd name="T61" fmla="*/ 0 h 42"/>
                    <a:gd name="T62" fmla="*/ 0 w 58"/>
                    <a:gd name="T63" fmla="*/ 0 h 42"/>
                    <a:gd name="T64" fmla="*/ 0 w 58"/>
                    <a:gd name="T65" fmla="*/ 0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8"/>
                    <a:gd name="T100" fmla="*/ 0 h 42"/>
                    <a:gd name="T101" fmla="*/ 58 w 58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8" h="42">
                      <a:moveTo>
                        <a:pt x="21" y="6"/>
                      </a:moveTo>
                      <a:lnTo>
                        <a:pt x="27" y="3"/>
                      </a:lnTo>
                      <a:lnTo>
                        <a:pt x="33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52" y="1"/>
                      </a:lnTo>
                      <a:lnTo>
                        <a:pt x="55" y="3"/>
                      </a:lnTo>
                      <a:lnTo>
                        <a:pt x="56" y="6"/>
                      </a:lnTo>
                      <a:lnTo>
                        <a:pt x="58" y="9"/>
                      </a:lnTo>
                      <a:lnTo>
                        <a:pt x="58" y="14"/>
                      </a:lnTo>
                      <a:lnTo>
                        <a:pt x="56" y="17"/>
                      </a:lnTo>
                      <a:lnTo>
                        <a:pt x="54" y="22"/>
                      </a:lnTo>
                      <a:lnTo>
                        <a:pt x="51" y="25"/>
                      </a:lnTo>
                      <a:lnTo>
                        <a:pt x="47" y="30"/>
                      </a:lnTo>
                      <a:lnTo>
                        <a:pt x="42" y="33"/>
                      </a:lnTo>
                      <a:lnTo>
                        <a:pt x="37" y="36"/>
                      </a:lnTo>
                      <a:lnTo>
                        <a:pt x="32" y="39"/>
                      </a:lnTo>
                      <a:lnTo>
                        <a:pt x="26" y="41"/>
                      </a:lnTo>
                      <a:lnTo>
                        <a:pt x="20" y="42"/>
                      </a:lnTo>
                      <a:lnTo>
                        <a:pt x="15" y="42"/>
                      </a:lnTo>
                      <a:lnTo>
                        <a:pt x="10" y="42"/>
                      </a:lnTo>
                      <a:lnTo>
                        <a:pt x="7" y="41"/>
                      </a:lnTo>
                      <a:lnTo>
                        <a:pt x="3" y="39"/>
                      </a:lnTo>
                      <a:lnTo>
                        <a:pt x="1" y="35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6" y="9"/>
                      </a:lnTo>
                      <a:lnTo>
                        <a:pt x="21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8" name="Freeform 34"/>
                <p:cNvSpPr>
                  <a:spLocks/>
                </p:cNvSpPr>
                <p:nvPr/>
              </p:nvSpPr>
              <p:spPr bwMode="auto">
                <a:xfrm>
                  <a:off x="3798" y="1845"/>
                  <a:ext cx="5" cy="4"/>
                </a:xfrm>
                <a:custGeom>
                  <a:avLst/>
                  <a:gdLst>
                    <a:gd name="T0" fmla="*/ 0 w 58"/>
                    <a:gd name="T1" fmla="*/ 0 h 42"/>
                    <a:gd name="T2" fmla="*/ 0 w 58"/>
                    <a:gd name="T3" fmla="*/ 0 h 42"/>
                    <a:gd name="T4" fmla="*/ 0 w 58"/>
                    <a:gd name="T5" fmla="*/ 0 h 42"/>
                    <a:gd name="T6" fmla="*/ 0 w 58"/>
                    <a:gd name="T7" fmla="*/ 0 h 42"/>
                    <a:gd name="T8" fmla="*/ 0 w 58"/>
                    <a:gd name="T9" fmla="*/ 0 h 42"/>
                    <a:gd name="T10" fmla="*/ 0 w 58"/>
                    <a:gd name="T11" fmla="*/ 0 h 42"/>
                    <a:gd name="T12" fmla="*/ 0 w 58"/>
                    <a:gd name="T13" fmla="*/ 0 h 42"/>
                    <a:gd name="T14" fmla="*/ 0 w 58"/>
                    <a:gd name="T15" fmla="*/ 0 h 42"/>
                    <a:gd name="T16" fmla="*/ 0 w 58"/>
                    <a:gd name="T17" fmla="*/ 0 h 42"/>
                    <a:gd name="T18" fmla="*/ 0 w 58"/>
                    <a:gd name="T19" fmla="*/ 0 h 42"/>
                    <a:gd name="T20" fmla="*/ 0 w 58"/>
                    <a:gd name="T21" fmla="*/ 0 h 42"/>
                    <a:gd name="T22" fmla="*/ 0 w 58"/>
                    <a:gd name="T23" fmla="*/ 0 h 42"/>
                    <a:gd name="T24" fmla="*/ 0 w 58"/>
                    <a:gd name="T25" fmla="*/ 0 h 42"/>
                    <a:gd name="T26" fmla="*/ 0 w 58"/>
                    <a:gd name="T27" fmla="*/ 0 h 42"/>
                    <a:gd name="T28" fmla="*/ 0 w 58"/>
                    <a:gd name="T29" fmla="*/ 0 h 42"/>
                    <a:gd name="T30" fmla="*/ 0 w 58"/>
                    <a:gd name="T31" fmla="*/ 0 h 42"/>
                    <a:gd name="T32" fmla="*/ 0 w 58"/>
                    <a:gd name="T33" fmla="*/ 0 h 42"/>
                    <a:gd name="T34" fmla="*/ 0 w 58"/>
                    <a:gd name="T35" fmla="*/ 0 h 42"/>
                    <a:gd name="T36" fmla="*/ 0 w 58"/>
                    <a:gd name="T37" fmla="*/ 0 h 42"/>
                    <a:gd name="T38" fmla="*/ 0 w 58"/>
                    <a:gd name="T39" fmla="*/ 0 h 42"/>
                    <a:gd name="T40" fmla="*/ 0 w 58"/>
                    <a:gd name="T41" fmla="*/ 0 h 42"/>
                    <a:gd name="T42" fmla="*/ 0 w 58"/>
                    <a:gd name="T43" fmla="*/ 0 h 42"/>
                    <a:gd name="T44" fmla="*/ 0 w 58"/>
                    <a:gd name="T45" fmla="*/ 0 h 42"/>
                    <a:gd name="T46" fmla="*/ 0 w 58"/>
                    <a:gd name="T47" fmla="*/ 0 h 42"/>
                    <a:gd name="T48" fmla="*/ 0 w 58"/>
                    <a:gd name="T49" fmla="*/ 0 h 42"/>
                    <a:gd name="T50" fmla="*/ 0 w 58"/>
                    <a:gd name="T51" fmla="*/ 0 h 42"/>
                    <a:gd name="T52" fmla="*/ 0 w 58"/>
                    <a:gd name="T53" fmla="*/ 0 h 42"/>
                    <a:gd name="T54" fmla="*/ 0 w 58"/>
                    <a:gd name="T55" fmla="*/ 0 h 42"/>
                    <a:gd name="T56" fmla="*/ 0 w 58"/>
                    <a:gd name="T57" fmla="*/ 0 h 42"/>
                    <a:gd name="T58" fmla="*/ 0 w 58"/>
                    <a:gd name="T59" fmla="*/ 0 h 42"/>
                    <a:gd name="T60" fmla="*/ 0 w 58"/>
                    <a:gd name="T61" fmla="*/ 0 h 42"/>
                    <a:gd name="T62" fmla="*/ 0 w 58"/>
                    <a:gd name="T63" fmla="*/ 0 h 42"/>
                    <a:gd name="T64" fmla="*/ 0 w 58"/>
                    <a:gd name="T65" fmla="*/ 0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8"/>
                    <a:gd name="T100" fmla="*/ 0 h 42"/>
                    <a:gd name="T101" fmla="*/ 58 w 58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8" h="42">
                      <a:moveTo>
                        <a:pt x="21" y="6"/>
                      </a:moveTo>
                      <a:lnTo>
                        <a:pt x="27" y="3"/>
                      </a:lnTo>
                      <a:lnTo>
                        <a:pt x="33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52" y="1"/>
                      </a:lnTo>
                      <a:lnTo>
                        <a:pt x="55" y="3"/>
                      </a:lnTo>
                      <a:lnTo>
                        <a:pt x="56" y="6"/>
                      </a:lnTo>
                      <a:lnTo>
                        <a:pt x="58" y="9"/>
                      </a:lnTo>
                      <a:lnTo>
                        <a:pt x="58" y="14"/>
                      </a:lnTo>
                      <a:lnTo>
                        <a:pt x="56" y="17"/>
                      </a:lnTo>
                      <a:lnTo>
                        <a:pt x="54" y="22"/>
                      </a:lnTo>
                      <a:lnTo>
                        <a:pt x="51" y="25"/>
                      </a:lnTo>
                      <a:lnTo>
                        <a:pt x="47" y="30"/>
                      </a:lnTo>
                      <a:lnTo>
                        <a:pt x="42" y="33"/>
                      </a:lnTo>
                      <a:lnTo>
                        <a:pt x="37" y="36"/>
                      </a:lnTo>
                      <a:lnTo>
                        <a:pt x="32" y="39"/>
                      </a:lnTo>
                      <a:lnTo>
                        <a:pt x="26" y="41"/>
                      </a:lnTo>
                      <a:lnTo>
                        <a:pt x="20" y="42"/>
                      </a:lnTo>
                      <a:lnTo>
                        <a:pt x="15" y="42"/>
                      </a:lnTo>
                      <a:lnTo>
                        <a:pt x="10" y="42"/>
                      </a:lnTo>
                      <a:lnTo>
                        <a:pt x="7" y="41"/>
                      </a:lnTo>
                      <a:lnTo>
                        <a:pt x="3" y="39"/>
                      </a:lnTo>
                      <a:lnTo>
                        <a:pt x="1" y="35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6" y="9"/>
                      </a:lnTo>
                      <a:lnTo>
                        <a:pt x="21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29" name="Freeform 35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9" cy="98"/>
                </a:xfrm>
                <a:custGeom>
                  <a:avLst/>
                  <a:gdLst>
                    <a:gd name="T0" fmla="*/ 0 w 590"/>
                    <a:gd name="T1" fmla="*/ 0 h 896"/>
                    <a:gd name="T2" fmla="*/ 0 w 590"/>
                    <a:gd name="T3" fmla="*/ 0 h 896"/>
                    <a:gd name="T4" fmla="*/ 0 w 590"/>
                    <a:gd name="T5" fmla="*/ 0 h 896"/>
                    <a:gd name="T6" fmla="*/ 0 w 590"/>
                    <a:gd name="T7" fmla="*/ 0 h 896"/>
                    <a:gd name="T8" fmla="*/ 0 w 590"/>
                    <a:gd name="T9" fmla="*/ 0 h 896"/>
                    <a:gd name="T10" fmla="*/ 0 w 590"/>
                    <a:gd name="T11" fmla="*/ 0 h 896"/>
                    <a:gd name="T12" fmla="*/ 0 w 590"/>
                    <a:gd name="T13" fmla="*/ 0 h 896"/>
                    <a:gd name="T14" fmla="*/ 0 w 590"/>
                    <a:gd name="T15" fmla="*/ 0 h 896"/>
                    <a:gd name="T16" fmla="*/ 0 w 590"/>
                    <a:gd name="T17" fmla="*/ 0 h 896"/>
                    <a:gd name="T18" fmla="*/ 0 w 590"/>
                    <a:gd name="T19" fmla="*/ 0 h 896"/>
                    <a:gd name="T20" fmla="*/ 0 w 590"/>
                    <a:gd name="T21" fmla="*/ 0 h 896"/>
                    <a:gd name="T22" fmla="*/ 0 w 590"/>
                    <a:gd name="T23" fmla="*/ 0 h 896"/>
                    <a:gd name="T24" fmla="*/ 0 w 590"/>
                    <a:gd name="T25" fmla="*/ 0 h 896"/>
                    <a:gd name="T26" fmla="*/ 0 w 590"/>
                    <a:gd name="T27" fmla="*/ 0 h 896"/>
                    <a:gd name="T28" fmla="*/ 0 w 590"/>
                    <a:gd name="T29" fmla="*/ 0 h 896"/>
                    <a:gd name="T30" fmla="*/ 0 w 590"/>
                    <a:gd name="T31" fmla="*/ 0 h 896"/>
                    <a:gd name="T32" fmla="*/ 0 w 590"/>
                    <a:gd name="T33" fmla="*/ 0 h 896"/>
                    <a:gd name="T34" fmla="*/ 0 w 590"/>
                    <a:gd name="T35" fmla="*/ 0 h 896"/>
                    <a:gd name="T36" fmla="*/ 0 w 590"/>
                    <a:gd name="T37" fmla="*/ 0 h 896"/>
                    <a:gd name="T38" fmla="*/ 0 w 590"/>
                    <a:gd name="T39" fmla="*/ 0 h 896"/>
                    <a:gd name="T40" fmla="*/ 0 w 590"/>
                    <a:gd name="T41" fmla="*/ 0 h 896"/>
                    <a:gd name="T42" fmla="*/ 0 w 590"/>
                    <a:gd name="T43" fmla="*/ 0 h 896"/>
                    <a:gd name="T44" fmla="*/ 0 w 590"/>
                    <a:gd name="T45" fmla="*/ 0 h 896"/>
                    <a:gd name="T46" fmla="*/ 0 w 590"/>
                    <a:gd name="T47" fmla="*/ 0 h 896"/>
                    <a:gd name="T48" fmla="*/ 0 w 590"/>
                    <a:gd name="T49" fmla="*/ 0 h 896"/>
                    <a:gd name="T50" fmla="*/ 0 w 590"/>
                    <a:gd name="T51" fmla="*/ 0 h 896"/>
                    <a:gd name="T52" fmla="*/ 0 w 590"/>
                    <a:gd name="T53" fmla="*/ 0 h 896"/>
                    <a:gd name="T54" fmla="*/ 0 w 590"/>
                    <a:gd name="T55" fmla="*/ 0 h 896"/>
                    <a:gd name="T56" fmla="*/ 0 w 590"/>
                    <a:gd name="T57" fmla="*/ 0 h 896"/>
                    <a:gd name="T58" fmla="*/ 0 w 590"/>
                    <a:gd name="T59" fmla="*/ 0 h 896"/>
                    <a:gd name="T60" fmla="*/ 0 w 590"/>
                    <a:gd name="T61" fmla="*/ 0 h 896"/>
                    <a:gd name="T62" fmla="*/ 0 w 590"/>
                    <a:gd name="T63" fmla="*/ 0 h 896"/>
                    <a:gd name="T64" fmla="*/ 0 w 590"/>
                    <a:gd name="T65" fmla="*/ 0 h 896"/>
                    <a:gd name="T66" fmla="*/ 0 w 590"/>
                    <a:gd name="T67" fmla="*/ 0 h 896"/>
                    <a:gd name="T68" fmla="*/ 0 w 590"/>
                    <a:gd name="T69" fmla="*/ 0 h 896"/>
                    <a:gd name="T70" fmla="*/ 0 w 590"/>
                    <a:gd name="T71" fmla="*/ 0 h 896"/>
                    <a:gd name="T72" fmla="*/ 0 w 590"/>
                    <a:gd name="T73" fmla="*/ 0 h 896"/>
                    <a:gd name="T74" fmla="*/ 0 w 590"/>
                    <a:gd name="T75" fmla="*/ 0 h 8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0"/>
                    <a:gd name="T115" fmla="*/ 0 h 896"/>
                    <a:gd name="T116" fmla="*/ 590 w 590"/>
                    <a:gd name="T117" fmla="*/ 896 h 8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0" h="896">
                      <a:moveTo>
                        <a:pt x="536" y="890"/>
                      </a:moveTo>
                      <a:lnTo>
                        <a:pt x="2" y="40"/>
                      </a:lnTo>
                      <a:lnTo>
                        <a:pt x="1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2" y="23"/>
                      </a:ln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3" y="10"/>
                      </a:lnTo>
                      <a:lnTo>
                        <a:pt x="18" y="6"/>
                      </a:lnTo>
                      <a:lnTo>
                        <a:pt x="23" y="3"/>
                      </a:lnTo>
                      <a:lnTo>
                        <a:pt x="29" y="1"/>
                      </a:lnTo>
                      <a:lnTo>
                        <a:pt x="35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49" y="2"/>
                      </a:lnTo>
                      <a:lnTo>
                        <a:pt x="53" y="4"/>
                      </a:lnTo>
                      <a:lnTo>
                        <a:pt x="55" y="6"/>
                      </a:lnTo>
                      <a:lnTo>
                        <a:pt x="588" y="857"/>
                      </a:lnTo>
                      <a:lnTo>
                        <a:pt x="589" y="860"/>
                      </a:lnTo>
                      <a:lnTo>
                        <a:pt x="590" y="865"/>
                      </a:lnTo>
                      <a:lnTo>
                        <a:pt x="589" y="869"/>
                      </a:lnTo>
                      <a:lnTo>
                        <a:pt x="588" y="874"/>
                      </a:lnTo>
                      <a:lnTo>
                        <a:pt x="586" y="878"/>
                      </a:lnTo>
                      <a:lnTo>
                        <a:pt x="582" y="883"/>
                      </a:lnTo>
                      <a:lnTo>
                        <a:pt x="578" y="887"/>
                      </a:lnTo>
                      <a:lnTo>
                        <a:pt x="573" y="891"/>
                      </a:lnTo>
                      <a:lnTo>
                        <a:pt x="568" y="893"/>
                      </a:lnTo>
                      <a:lnTo>
                        <a:pt x="562" y="895"/>
                      </a:lnTo>
                      <a:lnTo>
                        <a:pt x="556" y="896"/>
                      </a:lnTo>
                      <a:lnTo>
                        <a:pt x="552" y="896"/>
                      </a:lnTo>
                      <a:lnTo>
                        <a:pt x="546" y="896"/>
                      </a:lnTo>
                      <a:lnTo>
                        <a:pt x="542" y="894"/>
                      </a:lnTo>
                      <a:lnTo>
                        <a:pt x="538" y="892"/>
                      </a:lnTo>
                      <a:lnTo>
                        <a:pt x="536" y="89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0" name="Freeform 36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9" cy="98"/>
                </a:xfrm>
                <a:custGeom>
                  <a:avLst/>
                  <a:gdLst>
                    <a:gd name="T0" fmla="*/ 0 w 590"/>
                    <a:gd name="T1" fmla="*/ 0 h 896"/>
                    <a:gd name="T2" fmla="*/ 0 w 590"/>
                    <a:gd name="T3" fmla="*/ 0 h 896"/>
                    <a:gd name="T4" fmla="*/ 0 w 590"/>
                    <a:gd name="T5" fmla="*/ 0 h 896"/>
                    <a:gd name="T6" fmla="*/ 0 w 590"/>
                    <a:gd name="T7" fmla="*/ 0 h 896"/>
                    <a:gd name="T8" fmla="*/ 0 w 590"/>
                    <a:gd name="T9" fmla="*/ 0 h 896"/>
                    <a:gd name="T10" fmla="*/ 0 w 590"/>
                    <a:gd name="T11" fmla="*/ 0 h 896"/>
                    <a:gd name="T12" fmla="*/ 0 w 590"/>
                    <a:gd name="T13" fmla="*/ 0 h 896"/>
                    <a:gd name="T14" fmla="*/ 0 w 590"/>
                    <a:gd name="T15" fmla="*/ 0 h 896"/>
                    <a:gd name="T16" fmla="*/ 0 w 590"/>
                    <a:gd name="T17" fmla="*/ 0 h 896"/>
                    <a:gd name="T18" fmla="*/ 0 w 590"/>
                    <a:gd name="T19" fmla="*/ 0 h 896"/>
                    <a:gd name="T20" fmla="*/ 0 w 590"/>
                    <a:gd name="T21" fmla="*/ 0 h 896"/>
                    <a:gd name="T22" fmla="*/ 0 w 590"/>
                    <a:gd name="T23" fmla="*/ 0 h 896"/>
                    <a:gd name="T24" fmla="*/ 0 w 590"/>
                    <a:gd name="T25" fmla="*/ 0 h 896"/>
                    <a:gd name="T26" fmla="*/ 0 w 590"/>
                    <a:gd name="T27" fmla="*/ 0 h 896"/>
                    <a:gd name="T28" fmla="*/ 0 w 590"/>
                    <a:gd name="T29" fmla="*/ 0 h 896"/>
                    <a:gd name="T30" fmla="*/ 0 w 590"/>
                    <a:gd name="T31" fmla="*/ 0 h 896"/>
                    <a:gd name="T32" fmla="*/ 0 w 590"/>
                    <a:gd name="T33" fmla="*/ 0 h 896"/>
                    <a:gd name="T34" fmla="*/ 0 w 590"/>
                    <a:gd name="T35" fmla="*/ 0 h 896"/>
                    <a:gd name="T36" fmla="*/ 0 w 590"/>
                    <a:gd name="T37" fmla="*/ 0 h 896"/>
                    <a:gd name="T38" fmla="*/ 0 w 590"/>
                    <a:gd name="T39" fmla="*/ 0 h 896"/>
                    <a:gd name="T40" fmla="*/ 0 w 590"/>
                    <a:gd name="T41" fmla="*/ 0 h 896"/>
                    <a:gd name="T42" fmla="*/ 0 w 590"/>
                    <a:gd name="T43" fmla="*/ 0 h 896"/>
                    <a:gd name="T44" fmla="*/ 0 w 590"/>
                    <a:gd name="T45" fmla="*/ 0 h 896"/>
                    <a:gd name="T46" fmla="*/ 0 w 590"/>
                    <a:gd name="T47" fmla="*/ 0 h 896"/>
                    <a:gd name="T48" fmla="*/ 0 w 590"/>
                    <a:gd name="T49" fmla="*/ 0 h 896"/>
                    <a:gd name="T50" fmla="*/ 0 w 590"/>
                    <a:gd name="T51" fmla="*/ 0 h 896"/>
                    <a:gd name="T52" fmla="*/ 0 w 590"/>
                    <a:gd name="T53" fmla="*/ 0 h 896"/>
                    <a:gd name="T54" fmla="*/ 0 w 590"/>
                    <a:gd name="T55" fmla="*/ 0 h 896"/>
                    <a:gd name="T56" fmla="*/ 0 w 590"/>
                    <a:gd name="T57" fmla="*/ 0 h 896"/>
                    <a:gd name="T58" fmla="*/ 0 w 590"/>
                    <a:gd name="T59" fmla="*/ 0 h 896"/>
                    <a:gd name="T60" fmla="*/ 0 w 590"/>
                    <a:gd name="T61" fmla="*/ 0 h 896"/>
                    <a:gd name="T62" fmla="*/ 0 w 590"/>
                    <a:gd name="T63" fmla="*/ 0 h 896"/>
                    <a:gd name="T64" fmla="*/ 0 w 590"/>
                    <a:gd name="T65" fmla="*/ 0 h 896"/>
                    <a:gd name="T66" fmla="*/ 0 w 590"/>
                    <a:gd name="T67" fmla="*/ 0 h 896"/>
                    <a:gd name="T68" fmla="*/ 0 w 590"/>
                    <a:gd name="T69" fmla="*/ 0 h 896"/>
                    <a:gd name="T70" fmla="*/ 0 w 590"/>
                    <a:gd name="T71" fmla="*/ 0 h 896"/>
                    <a:gd name="T72" fmla="*/ 0 w 590"/>
                    <a:gd name="T73" fmla="*/ 0 h 896"/>
                    <a:gd name="T74" fmla="*/ 0 w 590"/>
                    <a:gd name="T75" fmla="*/ 0 h 8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0"/>
                    <a:gd name="T115" fmla="*/ 0 h 896"/>
                    <a:gd name="T116" fmla="*/ 590 w 590"/>
                    <a:gd name="T117" fmla="*/ 896 h 8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0" h="896">
                      <a:moveTo>
                        <a:pt x="536" y="890"/>
                      </a:moveTo>
                      <a:lnTo>
                        <a:pt x="2" y="40"/>
                      </a:lnTo>
                      <a:lnTo>
                        <a:pt x="1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2" y="23"/>
                      </a:ln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3" y="10"/>
                      </a:lnTo>
                      <a:lnTo>
                        <a:pt x="18" y="6"/>
                      </a:lnTo>
                      <a:lnTo>
                        <a:pt x="23" y="3"/>
                      </a:lnTo>
                      <a:lnTo>
                        <a:pt x="29" y="1"/>
                      </a:lnTo>
                      <a:lnTo>
                        <a:pt x="35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49" y="2"/>
                      </a:lnTo>
                      <a:lnTo>
                        <a:pt x="53" y="4"/>
                      </a:lnTo>
                      <a:lnTo>
                        <a:pt x="55" y="6"/>
                      </a:lnTo>
                      <a:lnTo>
                        <a:pt x="588" y="857"/>
                      </a:lnTo>
                      <a:lnTo>
                        <a:pt x="589" y="860"/>
                      </a:lnTo>
                      <a:lnTo>
                        <a:pt x="590" y="865"/>
                      </a:lnTo>
                      <a:lnTo>
                        <a:pt x="589" y="869"/>
                      </a:lnTo>
                      <a:lnTo>
                        <a:pt x="588" y="874"/>
                      </a:lnTo>
                      <a:lnTo>
                        <a:pt x="586" y="878"/>
                      </a:lnTo>
                      <a:lnTo>
                        <a:pt x="582" y="883"/>
                      </a:lnTo>
                      <a:lnTo>
                        <a:pt x="578" y="887"/>
                      </a:lnTo>
                      <a:lnTo>
                        <a:pt x="573" y="891"/>
                      </a:lnTo>
                      <a:lnTo>
                        <a:pt x="568" y="893"/>
                      </a:lnTo>
                      <a:lnTo>
                        <a:pt x="562" y="895"/>
                      </a:lnTo>
                      <a:lnTo>
                        <a:pt x="556" y="896"/>
                      </a:lnTo>
                      <a:lnTo>
                        <a:pt x="552" y="896"/>
                      </a:lnTo>
                      <a:lnTo>
                        <a:pt x="546" y="896"/>
                      </a:lnTo>
                      <a:lnTo>
                        <a:pt x="542" y="894"/>
                      </a:lnTo>
                      <a:lnTo>
                        <a:pt x="538" y="892"/>
                      </a:lnTo>
                      <a:lnTo>
                        <a:pt x="536" y="89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1" name="Freeform 37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" cy="5"/>
                </a:xfrm>
                <a:custGeom>
                  <a:avLst/>
                  <a:gdLst>
                    <a:gd name="T0" fmla="*/ 0 w 57"/>
                    <a:gd name="T1" fmla="*/ 0 h 48"/>
                    <a:gd name="T2" fmla="*/ 0 w 57"/>
                    <a:gd name="T3" fmla="*/ 0 h 48"/>
                    <a:gd name="T4" fmla="*/ 0 w 57"/>
                    <a:gd name="T5" fmla="*/ 0 h 48"/>
                    <a:gd name="T6" fmla="*/ 0 w 57"/>
                    <a:gd name="T7" fmla="*/ 0 h 48"/>
                    <a:gd name="T8" fmla="*/ 0 w 57"/>
                    <a:gd name="T9" fmla="*/ 0 h 48"/>
                    <a:gd name="T10" fmla="*/ 0 w 57"/>
                    <a:gd name="T11" fmla="*/ 0 h 48"/>
                    <a:gd name="T12" fmla="*/ 0 w 57"/>
                    <a:gd name="T13" fmla="*/ 0 h 48"/>
                    <a:gd name="T14" fmla="*/ 0 w 57"/>
                    <a:gd name="T15" fmla="*/ 0 h 48"/>
                    <a:gd name="T16" fmla="*/ 0 w 57"/>
                    <a:gd name="T17" fmla="*/ 0 h 48"/>
                    <a:gd name="T18" fmla="*/ 0 w 57"/>
                    <a:gd name="T19" fmla="*/ 0 h 48"/>
                    <a:gd name="T20" fmla="*/ 0 w 57"/>
                    <a:gd name="T21" fmla="*/ 0 h 48"/>
                    <a:gd name="T22" fmla="*/ 0 w 57"/>
                    <a:gd name="T23" fmla="*/ 0 h 48"/>
                    <a:gd name="T24" fmla="*/ 0 w 57"/>
                    <a:gd name="T25" fmla="*/ 0 h 48"/>
                    <a:gd name="T26" fmla="*/ 0 w 57"/>
                    <a:gd name="T27" fmla="*/ 0 h 48"/>
                    <a:gd name="T28" fmla="*/ 0 w 57"/>
                    <a:gd name="T29" fmla="*/ 0 h 48"/>
                    <a:gd name="T30" fmla="*/ 0 w 57"/>
                    <a:gd name="T31" fmla="*/ 0 h 48"/>
                    <a:gd name="T32" fmla="*/ 0 w 57"/>
                    <a:gd name="T33" fmla="*/ 0 h 48"/>
                    <a:gd name="T34" fmla="*/ 0 w 57"/>
                    <a:gd name="T35" fmla="*/ 0 h 48"/>
                    <a:gd name="T36" fmla="*/ 0 w 57"/>
                    <a:gd name="T37" fmla="*/ 0 h 48"/>
                    <a:gd name="T38" fmla="*/ 0 w 57"/>
                    <a:gd name="T39" fmla="*/ 0 h 48"/>
                    <a:gd name="T40" fmla="*/ 0 w 57"/>
                    <a:gd name="T41" fmla="*/ 0 h 48"/>
                    <a:gd name="T42" fmla="*/ 0 w 57"/>
                    <a:gd name="T43" fmla="*/ 0 h 48"/>
                    <a:gd name="T44" fmla="*/ 0 w 57"/>
                    <a:gd name="T45" fmla="*/ 0 h 48"/>
                    <a:gd name="T46" fmla="*/ 0 w 57"/>
                    <a:gd name="T47" fmla="*/ 0 h 48"/>
                    <a:gd name="T48" fmla="*/ 0 w 57"/>
                    <a:gd name="T49" fmla="*/ 0 h 48"/>
                    <a:gd name="T50" fmla="*/ 0 w 57"/>
                    <a:gd name="T51" fmla="*/ 0 h 48"/>
                    <a:gd name="T52" fmla="*/ 0 w 57"/>
                    <a:gd name="T53" fmla="*/ 0 h 48"/>
                    <a:gd name="T54" fmla="*/ 0 w 57"/>
                    <a:gd name="T55" fmla="*/ 0 h 48"/>
                    <a:gd name="T56" fmla="*/ 0 w 57"/>
                    <a:gd name="T57" fmla="*/ 0 h 48"/>
                    <a:gd name="T58" fmla="*/ 0 w 57"/>
                    <a:gd name="T59" fmla="*/ 0 h 48"/>
                    <a:gd name="T60" fmla="*/ 0 w 57"/>
                    <a:gd name="T61" fmla="*/ 0 h 48"/>
                    <a:gd name="T62" fmla="*/ 0 w 57"/>
                    <a:gd name="T63" fmla="*/ 0 h 48"/>
                    <a:gd name="T64" fmla="*/ 0 w 5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48"/>
                    <a:gd name="T101" fmla="*/ 57 w 5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48">
                      <a:moveTo>
                        <a:pt x="39" y="41"/>
                      </a:moveTo>
                      <a:lnTo>
                        <a:pt x="35" y="44"/>
                      </a:lnTo>
                      <a:lnTo>
                        <a:pt x="29" y="46"/>
                      </a:lnTo>
                      <a:lnTo>
                        <a:pt x="23" y="47"/>
                      </a:lnTo>
                      <a:lnTo>
                        <a:pt x="18" y="48"/>
                      </a:lnTo>
                      <a:lnTo>
                        <a:pt x="12" y="47"/>
                      </a:lnTo>
                      <a:lnTo>
                        <a:pt x="9" y="46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1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2" y="23"/>
                      </a:ln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3" y="10"/>
                      </a:lnTo>
                      <a:lnTo>
                        <a:pt x="18" y="6"/>
                      </a:lnTo>
                      <a:lnTo>
                        <a:pt x="23" y="3"/>
                      </a:lnTo>
                      <a:lnTo>
                        <a:pt x="29" y="1"/>
                      </a:lnTo>
                      <a:lnTo>
                        <a:pt x="35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49" y="2"/>
                      </a:lnTo>
                      <a:lnTo>
                        <a:pt x="53" y="4"/>
                      </a:lnTo>
                      <a:lnTo>
                        <a:pt x="55" y="6"/>
                      </a:lnTo>
                      <a:lnTo>
                        <a:pt x="57" y="11"/>
                      </a:lnTo>
                      <a:lnTo>
                        <a:pt x="57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3" y="29"/>
                      </a:lnTo>
                      <a:lnTo>
                        <a:pt x="49" y="34"/>
                      </a:lnTo>
                      <a:lnTo>
                        <a:pt x="45" y="38"/>
                      </a:lnTo>
                      <a:lnTo>
                        <a:pt x="39" y="4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2" name="Freeform 38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" cy="5"/>
                </a:xfrm>
                <a:custGeom>
                  <a:avLst/>
                  <a:gdLst>
                    <a:gd name="T0" fmla="*/ 0 w 57"/>
                    <a:gd name="T1" fmla="*/ 0 h 48"/>
                    <a:gd name="T2" fmla="*/ 0 w 57"/>
                    <a:gd name="T3" fmla="*/ 0 h 48"/>
                    <a:gd name="T4" fmla="*/ 0 w 57"/>
                    <a:gd name="T5" fmla="*/ 0 h 48"/>
                    <a:gd name="T6" fmla="*/ 0 w 57"/>
                    <a:gd name="T7" fmla="*/ 0 h 48"/>
                    <a:gd name="T8" fmla="*/ 0 w 57"/>
                    <a:gd name="T9" fmla="*/ 0 h 48"/>
                    <a:gd name="T10" fmla="*/ 0 w 57"/>
                    <a:gd name="T11" fmla="*/ 0 h 48"/>
                    <a:gd name="T12" fmla="*/ 0 w 57"/>
                    <a:gd name="T13" fmla="*/ 0 h 48"/>
                    <a:gd name="T14" fmla="*/ 0 w 57"/>
                    <a:gd name="T15" fmla="*/ 0 h 48"/>
                    <a:gd name="T16" fmla="*/ 0 w 57"/>
                    <a:gd name="T17" fmla="*/ 0 h 48"/>
                    <a:gd name="T18" fmla="*/ 0 w 57"/>
                    <a:gd name="T19" fmla="*/ 0 h 48"/>
                    <a:gd name="T20" fmla="*/ 0 w 57"/>
                    <a:gd name="T21" fmla="*/ 0 h 48"/>
                    <a:gd name="T22" fmla="*/ 0 w 57"/>
                    <a:gd name="T23" fmla="*/ 0 h 48"/>
                    <a:gd name="T24" fmla="*/ 0 w 57"/>
                    <a:gd name="T25" fmla="*/ 0 h 48"/>
                    <a:gd name="T26" fmla="*/ 0 w 57"/>
                    <a:gd name="T27" fmla="*/ 0 h 48"/>
                    <a:gd name="T28" fmla="*/ 0 w 57"/>
                    <a:gd name="T29" fmla="*/ 0 h 48"/>
                    <a:gd name="T30" fmla="*/ 0 w 57"/>
                    <a:gd name="T31" fmla="*/ 0 h 48"/>
                    <a:gd name="T32" fmla="*/ 0 w 57"/>
                    <a:gd name="T33" fmla="*/ 0 h 48"/>
                    <a:gd name="T34" fmla="*/ 0 w 57"/>
                    <a:gd name="T35" fmla="*/ 0 h 48"/>
                    <a:gd name="T36" fmla="*/ 0 w 57"/>
                    <a:gd name="T37" fmla="*/ 0 h 48"/>
                    <a:gd name="T38" fmla="*/ 0 w 57"/>
                    <a:gd name="T39" fmla="*/ 0 h 48"/>
                    <a:gd name="T40" fmla="*/ 0 w 57"/>
                    <a:gd name="T41" fmla="*/ 0 h 48"/>
                    <a:gd name="T42" fmla="*/ 0 w 57"/>
                    <a:gd name="T43" fmla="*/ 0 h 48"/>
                    <a:gd name="T44" fmla="*/ 0 w 57"/>
                    <a:gd name="T45" fmla="*/ 0 h 48"/>
                    <a:gd name="T46" fmla="*/ 0 w 57"/>
                    <a:gd name="T47" fmla="*/ 0 h 48"/>
                    <a:gd name="T48" fmla="*/ 0 w 57"/>
                    <a:gd name="T49" fmla="*/ 0 h 48"/>
                    <a:gd name="T50" fmla="*/ 0 w 57"/>
                    <a:gd name="T51" fmla="*/ 0 h 48"/>
                    <a:gd name="T52" fmla="*/ 0 w 57"/>
                    <a:gd name="T53" fmla="*/ 0 h 48"/>
                    <a:gd name="T54" fmla="*/ 0 w 57"/>
                    <a:gd name="T55" fmla="*/ 0 h 48"/>
                    <a:gd name="T56" fmla="*/ 0 w 57"/>
                    <a:gd name="T57" fmla="*/ 0 h 48"/>
                    <a:gd name="T58" fmla="*/ 0 w 57"/>
                    <a:gd name="T59" fmla="*/ 0 h 48"/>
                    <a:gd name="T60" fmla="*/ 0 w 57"/>
                    <a:gd name="T61" fmla="*/ 0 h 48"/>
                    <a:gd name="T62" fmla="*/ 0 w 57"/>
                    <a:gd name="T63" fmla="*/ 0 h 48"/>
                    <a:gd name="T64" fmla="*/ 0 w 5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48"/>
                    <a:gd name="T101" fmla="*/ 57 w 5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48">
                      <a:moveTo>
                        <a:pt x="39" y="41"/>
                      </a:moveTo>
                      <a:lnTo>
                        <a:pt x="35" y="44"/>
                      </a:lnTo>
                      <a:lnTo>
                        <a:pt x="29" y="46"/>
                      </a:lnTo>
                      <a:lnTo>
                        <a:pt x="23" y="47"/>
                      </a:lnTo>
                      <a:lnTo>
                        <a:pt x="18" y="48"/>
                      </a:lnTo>
                      <a:lnTo>
                        <a:pt x="12" y="47"/>
                      </a:lnTo>
                      <a:lnTo>
                        <a:pt x="9" y="46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1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2" y="23"/>
                      </a:ln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3" y="10"/>
                      </a:lnTo>
                      <a:lnTo>
                        <a:pt x="18" y="6"/>
                      </a:lnTo>
                      <a:lnTo>
                        <a:pt x="23" y="3"/>
                      </a:lnTo>
                      <a:lnTo>
                        <a:pt x="29" y="1"/>
                      </a:lnTo>
                      <a:lnTo>
                        <a:pt x="35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49" y="2"/>
                      </a:lnTo>
                      <a:lnTo>
                        <a:pt x="53" y="4"/>
                      </a:lnTo>
                      <a:lnTo>
                        <a:pt x="55" y="6"/>
                      </a:lnTo>
                      <a:lnTo>
                        <a:pt x="57" y="11"/>
                      </a:lnTo>
                      <a:lnTo>
                        <a:pt x="57" y="15"/>
                      </a:lnTo>
                      <a:lnTo>
                        <a:pt x="57" y="20"/>
                      </a:lnTo>
                      <a:lnTo>
                        <a:pt x="55" y="24"/>
                      </a:lnTo>
                      <a:lnTo>
                        <a:pt x="53" y="29"/>
                      </a:lnTo>
                      <a:lnTo>
                        <a:pt x="49" y="34"/>
                      </a:lnTo>
                      <a:lnTo>
                        <a:pt x="45" y="38"/>
                      </a:lnTo>
                      <a:lnTo>
                        <a:pt x="39" y="4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3" name="Freeform 39"/>
                <p:cNvSpPr>
                  <a:spLocks/>
                </p:cNvSpPr>
                <p:nvPr/>
              </p:nvSpPr>
              <p:spPr bwMode="auto">
                <a:xfrm>
                  <a:off x="3575" y="1839"/>
                  <a:ext cx="225" cy="181"/>
                </a:xfrm>
                <a:custGeom>
                  <a:avLst/>
                  <a:gdLst>
                    <a:gd name="T0" fmla="*/ 0 w 2237"/>
                    <a:gd name="T1" fmla="*/ 0 h 1658"/>
                    <a:gd name="T2" fmla="*/ 0 w 2237"/>
                    <a:gd name="T3" fmla="*/ 0 h 1658"/>
                    <a:gd name="T4" fmla="*/ 0 w 2237"/>
                    <a:gd name="T5" fmla="*/ 0 h 1658"/>
                    <a:gd name="T6" fmla="*/ 0 w 2237"/>
                    <a:gd name="T7" fmla="*/ 0 h 1658"/>
                    <a:gd name="T8" fmla="*/ 0 w 2237"/>
                    <a:gd name="T9" fmla="*/ 0 h 16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37"/>
                    <a:gd name="T16" fmla="*/ 0 h 1658"/>
                    <a:gd name="T17" fmla="*/ 2237 w 2237"/>
                    <a:gd name="T18" fmla="*/ 1658 h 16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37" h="1658">
                      <a:moveTo>
                        <a:pt x="559" y="0"/>
                      </a:moveTo>
                      <a:lnTo>
                        <a:pt x="2237" y="69"/>
                      </a:lnTo>
                      <a:lnTo>
                        <a:pt x="1717" y="1658"/>
                      </a:lnTo>
                      <a:lnTo>
                        <a:pt x="0" y="1530"/>
                      </a:lnTo>
                      <a:lnTo>
                        <a:pt x="559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4" name="Freeform 40"/>
                <p:cNvSpPr>
                  <a:spLocks/>
                </p:cNvSpPr>
                <p:nvPr/>
              </p:nvSpPr>
              <p:spPr bwMode="auto">
                <a:xfrm>
                  <a:off x="3575" y="1839"/>
                  <a:ext cx="225" cy="181"/>
                </a:xfrm>
                <a:custGeom>
                  <a:avLst/>
                  <a:gdLst>
                    <a:gd name="T0" fmla="*/ 0 w 2237"/>
                    <a:gd name="T1" fmla="*/ 0 h 1658"/>
                    <a:gd name="T2" fmla="*/ 0 w 2237"/>
                    <a:gd name="T3" fmla="*/ 0 h 1658"/>
                    <a:gd name="T4" fmla="*/ 0 w 2237"/>
                    <a:gd name="T5" fmla="*/ 0 h 1658"/>
                    <a:gd name="T6" fmla="*/ 0 w 2237"/>
                    <a:gd name="T7" fmla="*/ 0 h 1658"/>
                    <a:gd name="T8" fmla="*/ 0 w 2237"/>
                    <a:gd name="T9" fmla="*/ 0 h 16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37"/>
                    <a:gd name="T16" fmla="*/ 0 h 1658"/>
                    <a:gd name="T17" fmla="*/ 2237 w 2237"/>
                    <a:gd name="T18" fmla="*/ 1658 h 16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37" h="1658">
                      <a:moveTo>
                        <a:pt x="559" y="0"/>
                      </a:moveTo>
                      <a:lnTo>
                        <a:pt x="2237" y="69"/>
                      </a:lnTo>
                      <a:lnTo>
                        <a:pt x="1717" y="1658"/>
                      </a:lnTo>
                      <a:lnTo>
                        <a:pt x="0" y="1530"/>
                      </a:lnTo>
                      <a:lnTo>
                        <a:pt x="559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624" y="1839"/>
                  <a:ext cx="8" cy="2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624" y="1847"/>
                  <a:ext cx="176" cy="2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7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575" y="1868"/>
                  <a:ext cx="49" cy="13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8" name="Line 44"/>
                <p:cNvSpPr>
                  <a:spLocks noChangeShapeType="1"/>
                </p:cNvSpPr>
                <p:nvPr/>
              </p:nvSpPr>
              <p:spPr bwMode="auto">
                <a:xfrm>
                  <a:off x="3624" y="1868"/>
                  <a:ext cx="124" cy="15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39" name="Freeform 45"/>
                <p:cNvSpPr>
                  <a:spLocks/>
                </p:cNvSpPr>
                <p:nvPr/>
              </p:nvSpPr>
              <p:spPr bwMode="auto">
                <a:xfrm>
                  <a:off x="3453" y="1752"/>
                  <a:ext cx="100" cy="110"/>
                </a:xfrm>
                <a:custGeom>
                  <a:avLst/>
                  <a:gdLst>
                    <a:gd name="T0" fmla="*/ 0 w 996"/>
                    <a:gd name="T1" fmla="*/ 0 h 1011"/>
                    <a:gd name="T2" fmla="*/ 0 w 996"/>
                    <a:gd name="T3" fmla="*/ 0 h 1011"/>
                    <a:gd name="T4" fmla="*/ 0 w 996"/>
                    <a:gd name="T5" fmla="*/ 0 h 1011"/>
                    <a:gd name="T6" fmla="*/ 0 w 996"/>
                    <a:gd name="T7" fmla="*/ 0 h 1011"/>
                    <a:gd name="T8" fmla="*/ 0 w 996"/>
                    <a:gd name="T9" fmla="*/ 0 h 1011"/>
                    <a:gd name="T10" fmla="*/ 0 w 996"/>
                    <a:gd name="T11" fmla="*/ 0 h 1011"/>
                    <a:gd name="T12" fmla="*/ 0 w 996"/>
                    <a:gd name="T13" fmla="*/ 0 h 1011"/>
                    <a:gd name="T14" fmla="*/ 0 w 996"/>
                    <a:gd name="T15" fmla="*/ 0 h 1011"/>
                    <a:gd name="T16" fmla="*/ 0 w 996"/>
                    <a:gd name="T17" fmla="*/ 0 h 1011"/>
                    <a:gd name="T18" fmla="*/ 0 w 996"/>
                    <a:gd name="T19" fmla="*/ 0 h 1011"/>
                    <a:gd name="T20" fmla="*/ 0 w 996"/>
                    <a:gd name="T21" fmla="*/ 0 h 1011"/>
                    <a:gd name="T22" fmla="*/ 0 w 996"/>
                    <a:gd name="T23" fmla="*/ 0 h 1011"/>
                    <a:gd name="T24" fmla="*/ 0 w 996"/>
                    <a:gd name="T25" fmla="*/ 0 h 1011"/>
                    <a:gd name="T26" fmla="*/ 0 w 996"/>
                    <a:gd name="T27" fmla="*/ 0 h 1011"/>
                    <a:gd name="T28" fmla="*/ 0 w 996"/>
                    <a:gd name="T29" fmla="*/ 0 h 1011"/>
                    <a:gd name="T30" fmla="*/ 0 w 996"/>
                    <a:gd name="T31" fmla="*/ 0 h 1011"/>
                    <a:gd name="T32" fmla="*/ 0 w 996"/>
                    <a:gd name="T33" fmla="*/ 0 h 1011"/>
                    <a:gd name="T34" fmla="*/ 0 w 996"/>
                    <a:gd name="T35" fmla="*/ 0 h 1011"/>
                    <a:gd name="T36" fmla="*/ 0 w 996"/>
                    <a:gd name="T37" fmla="*/ 0 h 1011"/>
                    <a:gd name="T38" fmla="*/ 0 w 996"/>
                    <a:gd name="T39" fmla="*/ 0 h 1011"/>
                    <a:gd name="T40" fmla="*/ 0 w 996"/>
                    <a:gd name="T41" fmla="*/ 0 h 1011"/>
                    <a:gd name="T42" fmla="*/ 0 w 996"/>
                    <a:gd name="T43" fmla="*/ 0 h 1011"/>
                    <a:gd name="T44" fmla="*/ 0 w 996"/>
                    <a:gd name="T45" fmla="*/ 0 h 1011"/>
                    <a:gd name="T46" fmla="*/ 0 w 996"/>
                    <a:gd name="T47" fmla="*/ 0 h 1011"/>
                    <a:gd name="T48" fmla="*/ 0 w 996"/>
                    <a:gd name="T49" fmla="*/ 0 h 1011"/>
                    <a:gd name="T50" fmla="*/ 0 w 996"/>
                    <a:gd name="T51" fmla="*/ 0 h 1011"/>
                    <a:gd name="T52" fmla="*/ 0 w 996"/>
                    <a:gd name="T53" fmla="*/ 0 h 1011"/>
                    <a:gd name="T54" fmla="*/ 0 w 996"/>
                    <a:gd name="T55" fmla="*/ 0 h 1011"/>
                    <a:gd name="T56" fmla="*/ 0 w 996"/>
                    <a:gd name="T57" fmla="*/ 0 h 1011"/>
                    <a:gd name="T58" fmla="*/ 0 w 996"/>
                    <a:gd name="T59" fmla="*/ 0 h 1011"/>
                    <a:gd name="T60" fmla="*/ 0 w 996"/>
                    <a:gd name="T61" fmla="*/ 0 h 1011"/>
                    <a:gd name="T62" fmla="*/ 0 w 996"/>
                    <a:gd name="T63" fmla="*/ 0 h 1011"/>
                    <a:gd name="T64" fmla="*/ 0 w 996"/>
                    <a:gd name="T65" fmla="*/ 0 h 1011"/>
                    <a:gd name="T66" fmla="*/ 0 w 996"/>
                    <a:gd name="T67" fmla="*/ 0 h 1011"/>
                    <a:gd name="T68" fmla="*/ 0 w 996"/>
                    <a:gd name="T69" fmla="*/ 0 h 1011"/>
                    <a:gd name="T70" fmla="*/ 0 w 996"/>
                    <a:gd name="T71" fmla="*/ 0 h 1011"/>
                    <a:gd name="T72" fmla="*/ 0 w 996"/>
                    <a:gd name="T73" fmla="*/ 0 h 1011"/>
                    <a:gd name="T74" fmla="*/ 0 w 996"/>
                    <a:gd name="T75" fmla="*/ 0 h 10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96"/>
                    <a:gd name="T115" fmla="*/ 0 h 1011"/>
                    <a:gd name="T116" fmla="*/ 996 w 996"/>
                    <a:gd name="T117" fmla="*/ 1011 h 101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96" h="1011">
                      <a:moveTo>
                        <a:pt x="0" y="967"/>
                      </a:moveTo>
                      <a:lnTo>
                        <a:pt x="951" y="0"/>
                      </a:lnTo>
                      <a:lnTo>
                        <a:pt x="952" y="0"/>
                      </a:lnTo>
                      <a:lnTo>
                        <a:pt x="954" y="0"/>
                      </a:lnTo>
                      <a:lnTo>
                        <a:pt x="956" y="2"/>
                      </a:lnTo>
                      <a:lnTo>
                        <a:pt x="960" y="4"/>
                      </a:lnTo>
                      <a:lnTo>
                        <a:pt x="963" y="8"/>
                      </a:lnTo>
                      <a:lnTo>
                        <a:pt x="967" y="11"/>
                      </a:lnTo>
                      <a:lnTo>
                        <a:pt x="971" y="15"/>
                      </a:lnTo>
                      <a:lnTo>
                        <a:pt x="976" y="19"/>
                      </a:lnTo>
                      <a:lnTo>
                        <a:pt x="980" y="24"/>
                      </a:lnTo>
                      <a:lnTo>
                        <a:pt x="985" y="28"/>
                      </a:lnTo>
                      <a:lnTo>
                        <a:pt x="988" y="32"/>
                      </a:lnTo>
                      <a:lnTo>
                        <a:pt x="992" y="36"/>
                      </a:lnTo>
                      <a:lnTo>
                        <a:pt x="994" y="38"/>
                      </a:lnTo>
                      <a:lnTo>
                        <a:pt x="995" y="42"/>
                      </a:lnTo>
                      <a:lnTo>
                        <a:pt x="996" y="43"/>
                      </a:lnTo>
                      <a:lnTo>
                        <a:pt x="996" y="44"/>
                      </a:lnTo>
                      <a:lnTo>
                        <a:pt x="44" y="1011"/>
                      </a:lnTo>
                      <a:lnTo>
                        <a:pt x="43" y="1011"/>
                      </a:lnTo>
                      <a:lnTo>
                        <a:pt x="41" y="1011"/>
                      </a:lnTo>
                      <a:lnTo>
                        <a:pt x="38" y="1010"/>
                      </a:lnTo>
                      <a:lnTo>
                        <a:pt x="35" y="1008"/>
                      </a:lnTo>
                      <a:lnTo>
                        <a:pt x="31" y="1004"/>
                      </a:lnTo>
                      <a:lnTo>
                        <a:pt x="27" y="1001"/>
                      </a:lnTo>
                      <a:lnTo>
                        <a:pt x="23" y="998"/>
                      </a:lnTo>
                      <a:lnTo>
                        <a:pt x="19" y="993"/>
                      </a:lnTo>
                      <a:lnTo>
                        <a:pt x="14" y="988"/>
                      </a:lnTo>
                      <a:lnTo>
                        <a:pt x="10" y="984"/>
                      </a:lnTo>
                      <a:lnTo>
                        <a:pt x="6" y="979"/>
                      </a:lnTo>
                      <a:lnTo>
                        <a:pt x="3" y="976"/>
                      </a:lnTo>
                      <a:lnTo>
                        <a:pt x="1" y="973"/>
                      </a:lnTo>
                      <a:lnTo>
                        <a:pt x="0" y="970"/>
                      </a:lnTo>
                      <a:lnTo>
                        <a:pt x="0" y="968"/>
                      </a:lnTo>
                      <a:lnTo>
                        <a:pt x="0" y="96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0" name="Freeform 46"/>
                <p:cNvSpPr>
                  <a:spLocks/>
                </p:cNvSpPr>
                <p:nvPr/>
              </p:nvSpPr>
              <p:spPr bwMode="auto">
                <a:xfrm>
                  <a:off x="3453" y="1752"/>
                  <a:ext cx="100" cy="110"/>
                </a:xfrm>
                <a:custGeom>
                  <a:avLst/>
                  <a:gdLst>
                    <a:gd name="T0" fmla="*/ 0 w 996"/>
                    <a:gd name="T1" fmla="*/ 0 h 1011"/>
                    <a:gd name="T2" fmla="*/ 0 w 996"/>
                    <a:gd name="T3" fmla="*/ 0 h 1011"/>
                    <a:gd name="T4" fmla="*/ 0 w 996"/>
                    <a:gd name="T5" fmla="*/ 0 h 1011"/>
                    <a:gd name="T6" fmla="*/ 0 w 996"/>
                    <a:gd name="T7" fmla="*/ 0 h 1011"/>
                    <a:gd name="T8" fmla="*/ 0 w 996"/>
                    <a:gd name="T9" fmla="*/ 0 h 1011"/>
                    <a:gd name="T10" fmla="*/ 0 w 996"/>
                    <a:gd name="T11" fmla="*/ 0 h 1011"/>
                    <a:gd name="T12" fmla="*/ 0 w 996"/>
                    <a:gd name="T13" fmla="*/ 0 h 1011"/>
                    <a:gd name="T14" fmla="*/ 0 w 996"/>
                    <a:gd name="T15" fmla="*/ 0 h 1011"/>
                    <a:gd name="T16" fmla="*/ 0 w 996"/>
                    <a:gd name="T17" fmla="*/ 0 h 1011"/>
                    <a:gd name="T18" fmla="*/ 0 w 996"/>
                    <a:gd name="T19" fmla="*/ 0 h 1011"/>
                    <a:gd name="T20" fmla="*/ 0 w 996"/>
                    <a:gd name="T21" fmla="*/ 0 h 1011"/>
                    <a:gd name="T22" fmla="*/ 0 w 996"/>
                    <a:gd name="T23" fmla="*/ 0 h 1011"/>
                    <a:gd name="T24" fmla="*/ 0 w 996"/>
                    <a:gd name="T25" fmla="*/ 0 h 1011"/>
                    <a:gd name="T26" fmla="*/ 0 w 996"/>
                    <a:gd name="T27" fmla="*/ 0 h 1011"/>
                    <a:gd name="T28" fmla="*/ 0 w 996"/>
                    <a:gd name="T29" fmla="*/ 0 h 1011"/>
                    <a:gd name="T30" fmla="*/ 0 w 996"/>
                    <a:gd name="T31" fmla="*/ 0 h 1011"/>
                    <a:gd name="T32" fmla="*/ 0 w 996"/>
                    <a:gd name="T33" fmla="*/ 0 h 1011"/>
                    <a:gd name="T34" fmla="*/ 0 w 996"/>
                    <a:gd name="T35" fmla="*/ 0 h 1011"/>
                    <a:gd name="T36" fmla="*/ 0 w 996"/>
                    <a:gd name="T37" fmla="*/ 0 h 1011"/>
                    <a:gd name="T38" fmla="*/ 0 w 996"/>
                    <a:gd name="T39" fmla="*/ 0 h 1011"/>
                    <a:gd name="T40" fmla="*/ 0 w 996"/>
                    <a:gd name="T41" fmla="*/ 0 h 1011"/>
                    <a:gd name="T42" fmla="*/ 0 w 996"/>
                    <a:gd name="T43" fmla="*/ 0 h 1011"/>
                    <a:gd name="T44" fmla="*/ 0 w 996"/>
                    <a:gd name="T45" fmla="*/ 0 h 1011"/>
                    <a:gd name="T46" fmla="*/ 0 w 996"/>
                    <a:gd name="T47" fmla="*/ 0 h 1011"/>
                    <a:gd name="T48" fmla="*/ 0 w 996"/>
                    <a:gd name="T49" fmla="*/ 0 h 1011"/>
                    <a:gd name="T50" fmla="*/ 0 w 996"/>
                    <a:gd name="T51" fmla="*/ 0 h 1011"/>
                    <a:gd name="T52" fmla="*/ 0 w 996"/>
                    <a:gd name="T53" fmla="*/ 0 h 1011"/>
                    <a:gd name="T54" fmla="*/ 0 w 996"/>
                    <a:gd name="T55" fmla="*/ 0 h 1011"/>
                    <a:gd name="T56" fmla="*/ 0 w 996"/>
                    <a:gd name="T57" fmla="*/ 0 h 1011"/>
                    <a:gd name="T58" fmla="*/ 0 w 996"/>
                    <a:gd name="T59" fmla="*/ 0 h 1011"/>
                    <a:gd name="T60" fmla="*/ 0 w 996"/>
                    <a:gd name="T61" fmla="*/ 0 h 1011"/>
                    <a:gd name="T62" fmla="*/ 0 w 996"/>
                    <a:gd name="T63" fmla="*/ 0 h 1011"/>
                    <a:gd name="T64" fmla="*/ 0 w 996"/>
                    <a:gd name="T65" fmla="*/ 0 h 1011"/>
                    <a:gd name="T66" fmla="*/ 0 w 996"/>
                    <a:gd name="T67" fmla="*/ 0 h 1011"/>
                    <a:gd name="T68" fmla="*/ 0 w 996"/>
                    <a:gd name="T69" fmla="*/ 0 h 1011"/>
                    <a:gd name="T70" fmla="*/ 0 w 996"/>
                    <a:gd name="T71" fmla="*/ 0 h 1011"/>
                    <a:gd name="T72" fmla="*/ 0 w 996"/>
                    <a:gd name="T73" fmla="*/ 0 h 1011"/>
                    <a:gd name="T74" fmla="*/ 0 w 996"/>
                    <a:gd name="T75" fmla="*/ 0 h 10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96"/>
                    <a:gd name="T115" fmla="*/ 0 h 1011"/>
                    <a:gd name="T116" fmla="*/ 996 w 996"/>
                    <a:gd name="T117" fmla="*/ 1011 h 101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96" h="1011">
                      <a:moveTo>
                        <a:pt x="0" y="967"/>
                      </a:moveTo>
                      <a:lnTo>
                        <a:pt x="951" y="0"/>
                      </a:lnTo>
                      <a:lnTo>
                        <a:pt x="952" y="0"/>
                      </a:lnTo>
                      <a:lnTo>
                        <a:pt x="954" y="0"/>
                      </a:lnTo>
                      <a:lnTo>
                        <a:pt x="956" y="2"/>
                      </a:lnTo>
                      <a:lnTo>
                        <a:pt x="960" y="4"/>
                      </a:lnTo>
                      <a:lnTo>
                        <a:pt x="963" y="8"/>
                      </a:lnTo>
                      <a:lnTo>
                        <a:pt x="967" y="11"/>
                      </a:lnTo>
                      <a:lnTo>
                        <a:pt x="971" y="15"/>
                      </a:lnTo>
                      <a:lnTo>
                        <a:pt x="976" y="19"/>
                      </a:lnTo>
                      <a:lnTo>
                        <a:pt x="980" y="24"/>
                      </a:lnTo>
                      <a:lnTo>
                        <a:pt x="985" y="28"/>
                      </a:lnTo>
                      <a:lnTo>
                        <a:pt x="988" y="32"/>
                      </a:lnTo>
                      <a:lnTo>
                        <a:pt x="992" y="36"/>
                      </a:lnTo>
                      <a:lnTo>
                        <a:pt x="994" y="38"/>
                      </a:lnTo>
                      <a:lnTo>
                        <a:pt x="995" y="42"/>
                      </a:lnTo>
                      <a:lnTo>
                        <a:pt x="996" y="43"/>
                      </a:lnTo>
                      <a:lnTo>
                        <a:pt x="996" y="44"/>
                      </a:lnTo>
                      <a:lnTo>
                        <a:pt x="44" y="1011"/>
                      </a:lnTo>
                      <a:lnTo>
                        <a:pt x="43" y="1011"/>
                      </a:lnTo>
                      <a:lnTo>
                        <a:pt x="41" y="1011"/>
                      </a:lnTo>
                      <a:lnTo>
                        <a:pt x="38" y="1010"/>
                      </a:lnTo>
                      <a:lnTo>
                        <a:pt x="35" y="1008"/>
                      </a:lnTo>
                      <a:lnTo>
                        <a:pt x="31" y="1004"/>
                      </a:lnTo>
                      <a:lnTo>
                        <a:pt x="27" y="1001"/>
                      </a:lnTo>
                      <a:lnTo>
                        <a:pt x="23" y="998"/>
                      </a:lnTo>
                      <a:lnTo>
                        <a:pt x="19" y="993"/>
                      </a:lnTo>
                      <a:lnTo>
                        <a:pt x="14" y="988"/>
                      </a:lnTo>
                      <a:lnTo>
                        <a:pt x="10" y="984"/>
                      </a:lnTo>
                      <a:lnTo>
                        <a:pt x="6" y="979"/>
                      </a:lnTo>
                      <a:lnTo>
                        <a:pt x="3" y="976"/>
                      </a:lnTo>
                      <a:lnTo>
                        <a:pt x="1" y="973"/>
                      </a:lnTo>
                      <a:lnTo>
                        <a:pt x="0" y="970"/>
                      </a:lnTo>
                      <a:lnTo>
                        <a:pt x="0" y="968"/>
                      </a:lnTo>
                      <a:lnTo>
                        <a:pt x="0" y="96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1" name="Freeform 47"/>
                <p:cNvSpPr>
                  <a:spLocks/>
                </p:cNvSpPr>
                <p:nvPr/>
              </p:nvSpPr>
              <p:spPr bwMode="auto">
                <a:xfrm>
                  <a:off x="3798" y="1739"/>
                  <a:ext cx="101" cy="110"/>
                </a:xfrm>
                <a:custGeom>
                  <a:avLst/>
                  <a:gdLst>
                    <a:gd name="T0" fmla="*/ 0 w 1000"/>
                    <a:gd name="T1" fmla="*/ 0 h 1011"/>
                    <a:gd name="T2" fmla="*/ 0 w 1000"/>
                    <a:gd name="T3" fmla="*/ 0 h 1011"/>
                    <a:gd name="T4" fmla="*/ 0 w 1000"/>
                    <a:gd name="T5" fmla="*/ 0 h 1011"/>
                    <a:gd name="T6" fmla="*/ 0 w 1000"/>
                    <a:gd name="T7" fmla="*/ 0 h 1011"/>
                    <a:gd name="T8" fmla="*/ 0 w 1000"/>
                    <a:gd name="T9" fmla="*/ 0 h 1011"/>
                    <a:gd name="T10" fmla="*/ 0 w 1000"/>
                    <a:gd name="T11" fmla="*/ 0 h 1011"/>
                    <a:gd name="T12" fmla="*/ 0 w 1000"/>
                    <a:gd name="T13" fmla="*/ 0 h 1011"/>
                    <a:gd name="T14" fmla="*/ 0 w 1000"/>
                    <a:gd name="T15" fmla="*/ 0 h 1011"/>
                    <a:gd name="T16" fmla="*/ 0 w 1000"/>
                    <a:gd name="T17" fmla="*/ 0 h 1011"/>
                    <a:gd name="T18" fmla="*/ 0 w 1000"/>
                    <a:gd name="T19" fmla="*/ 0 h 1011"/>
                    <a:gd name="T20" fmla="*/ 0 w 1000"/>
                    <a:gd name="T21" fmla="*/ 0 h 1011"/>
                    <a:gd name="T22" fmla="*/ 0 w 1000"/>
                    <a:gd name="T23" fmla="*/ 0 h 1011"/>
                    <a:gd name="T24" fmla="*/ 0 w 1000"/>
                    <a:gd name="T25" fmla="*/ 0 h 1011"/>
                    <a:gd name="T26" fmla="*/ 0 w 1000"/>
                    <a:gd name="T27" fmla="*/ 0 h 1011"/>
                    <a:gd name="T28" fmla="*/ 0 w 1000"/>
                    <a:gd name="T29" fmla="*/ 0 h 1011"/>
                    <a:gd name="T30" fmla="*/ 0 w 1000"/>
                    <a:gd name="T31" fmla="*/ 0 h 1011"/>
                    <a:gd name="T32" fmla="*/ 0 w 1000"/>
                    <a:gd name="T33" fmla="*/ 0 h 1011"/>
                    <a:gd name="T34" fmla="*/ 0 w 1000"/>
                    <a:gd name="T35" fmla="*/ 0 h 1011"/>
                    <a:gd name="T36" fmla="*/ 0 w 1000"/>
                    <a:gd name="T37" fmla="*/ 0 h 1011"/>
                    <a:gd name="T38" fmla="*/ 0 w 1000"/>
                    <a:gd name="T39" fmla="*/ 0 h 1011"/>
                    <a:gd name="T40" fmla="*/ 0 w 1000"/>
                    <a:gd name="T41" fmla="*/ 0 h 1011"/>
                    <a:gd name="T42" fmla="*/ 0 w 1000"/>
                    <a:gd name="T43" fmla="*/ 0 h 1011"/>
                    <a:gd name="T44" fmla="*/ 0 w 1000"/>
                    <a:gd name="T45" fmla="*/ 0 h 1011"/>
                    <a:gd name="T46" fmla="*/ 0 w 1000"/>
                    <a:gd name="T47" fmla="*/ 0 h 1011"/>
                    <a:gd name="T48" fmla="*/ 0 w 1000"/>
                    <a:gd name="T49" fmla="*/ 0 h 1011"/>
                    <a:gd name="T50" fmla="*/ 0 w 1000"/>
                    <a:gd name="T51" fmla="*/ 0 h 1011"/>
                    <a:gd name="T52" fmla="*/ 0 w 1000"/>
                    <a:gd name="T53" fmla="*/ 0 h 1011"/>
                    <a:gd name="T54" fmla="*/ 0 w 1000"/>
                    <a:gd name="T55" fmla="*/ 0 h 1011"/>
                    <a:gd name="T56" fmla="*/ 0 w 1000"/>
                    <a:gd name="T57" fmla="*/ 0 h 1011"/>
                    <a:gd name="T58" fmla="*/ 0 w 1000"/>
                    <a:gd name="T59" fmla="*/ 0 h 1011"/>
                    <a:gd name="T60" fmla="*/ 0 w 1000"/>
                    <a:gd name="T61" fmla="*/ 0 h 1011"/>
                    <a:gd name="T62" fmla="*/ 0 w 1000"/>
                    <a:gd name="T63" fmla="*/ 0 h 1011"/>
                    <a:gd name="T64" fmla="*/ 0 w 1000"/>
                    <a:gd name="T65" fmla="*/ 0 h 1011"/>
                    <a:gd name="T66" fmla="*/ 0 w 1000"/>
                    <a:gd name="T67" fmla="*/ 0 h 1011"/>
                    <a:gd name="T68" fmla="*/ 0 w 1000"/>
                    <a:gd name="T69" fmla="*/ 0 h 1011"/>
                    <a:gd name="T70" fmla="*/ 0 w 1000"/>
                    <a:gd name="T71" fmla="*/ 0 h 1011"/>
                    <a:gd name="T72" fmla="*/ 0 w 1000"/>
                    <a:gd name="T73" fmla="*/ 0 h 1011"/>
                    <a:gd name="T74" fmla="*/ 0 w 1000"/>
                    <a:gd name="T75" fmla="*/ 0 h 10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0"/>
                    <a:gd name="T115" fmla="*/ 0 h 1011"/>
                    <a:gd name="T116" fmla="*/ 1000 w 1000"/>
                    <a:gd name="T117" fmla="*/ 1011 h 101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0" h="1011">
                      <a:moveTo>
                        <a:pt x="0" y="967"/>
                      </a:moveTo>
                      <a:lnTo>
                        <a:pt x="954" y="0"/>
                      </a:lnTo>
                      <a:lnTo>
                        <a:pt x="955" y="1"/>
                      </a:lnTo>
                      <a:lnTo>
                        <a:pt x="957" y="2"/>
                      </a:lnTo>
                      <a:lnTo>
                        <a:pt x="959" y="3"/>
                      </a:lnTo>
                      <a:lnTo>
                        <a:pt x="961" y="7"/>
                      </a:lnTo>
                      <a:lnTo>
                        <a:pt x="966" y="10"/>
                      </a:lnTo>
                      <a:lnTo>
                        <a:pt x="969" y="13"/>
                      </a:lnTo>
                      <a:lnTo>
                        <a:pt x="974" y="17"/>
                      </a:lnTo>
                      <a:lnTo>
                        <a:pt x="978" y="21"/>
                      </a:lnTo>
                      <a:lnTo>
                        <a:pt x="981" y="26"/>
                      </a:lnTo>
                      <a:lnTo>
                        <a:pt x="986" y="30"/>
                      </a:lnTo>
                      <a:lnTo>
                        <a:pt x="991" y="34"/>
                      </a:lnTo>
                      <a:lnTo>
                        <a:pt x="993" y="37"/>
                      </a:lnTo>
                      <a:lnTo>
                        <a:pt x="996" y="41"/>
                      </a:lnTo>
                      <a:lnTo>
                        <a:pt x="998" y="43"/>
                      </a:lnTo>
                      <a:lnTo>
                        <a:pt x="1000" y="44"/>
                      </a:lnTo>
                      <a:lnTo>
                        <a:pt x="45" y="1011"/>
                      </a:lnTo>
                      <a:lnTo>
                        <a:pt x="44" y="1011"/>
                      </a:lnTo>
                      <a:lnTo>
                        <a:pt x="43" y="1010"/>
                      </a:lnTo>
                      <a:lnTo>
                        <a:pt x="39" y="1009"/>
                      </a:lnTo>
                      <a:lnTo>
                        <a:pt x="37" y="1005"/>
                      </a:lnTo>
                      <a:lnTo>
                        <a:pt x="34" y="1003"/>
                      </a:lnTo>
                      <a:lnTo>
                        <a:pt x="29" y="999"/>
                      </a:lnTo>
                      <a:lnTo>
                        <a:pt x="25" y="995"/>
                      </a:lnTo>
                      <a:lnTo>
                        <a:pt x="20" y="991"/>
                      </a:lnTo>
                      <a:lnTo>
                        <a:pt x="17" y="986"/>
                      </a:lnTo>
                      <a:lnTo>
                        <a:pt x="12" y="982"/>
                      </a:lnTo>
                      <a:lnTo>
                        <a:pt x="9" y="978"/>
                      </a:lnTo>
                      <a:lnTo>
                        <a:pt x="5" y="975"/>
                      </a:lnTo>
                      <a:lnTo>
                        <a:pt x="3" y="971"/>
                      </a:lnTo>
                      <a:lnTo>
                        <a:pt x="1" y="969"/>
                      </a:lnTo>
                      <a:lnTo>
                        <a:pt x="0" y="968"/>
                      </a:lnTo>
                      <a:lnTo>
                        <a:pt x="0" y="96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2" name="Freeform 48"/>
                <p:cNvSpPr>
                  <a:spLocks/>
                </p:cNvSpPr>
                <p:nvPr/>
              </p:nvSpPr>
              <p:spPr bwMode="auto">
                <a:xfrm>
                  <a:off x="3798" y="1739"/>
                  <a:ext cx="101" cy="110"/>
                </a:xfrm>
                <a:custGeom>
                  <a:avLst/>
                  <a:gdLst>
                    <a:gd name="T0" fmla="*/ 0 w 1000"/>
                    <a:gd name="T1" fmla="*/ 0 h 1011"/>
                    <a:gd name="T2" fmla="*/ 0 w 1000"/>
                    <a:gd name="T3" fmla="*/ 0 h 1011"/>
                    <a:gd name="T4" fmla="*/ 0 w 1000"/>
                    <a:gd name="T5" fmla="*/ 0 h 1011"/>
                    <a:gd name="T6" fmla="*/ 0 w 1000"/>
                    <a:gd name="T7" fmla="*/ 0 h 1011"/>
                    <a:gd name="T8" fmla="*/ 0 w 1000"/>
                    <a:gd name="T9" fmla="*/ 0 h 1011"/>
                    <a:gd name="T10" fmla="*/ 0 w 1000"/>
                    <a:gd name="T11" fmla="*/ 0 h 1011"/>
                    <a:gd name="T12" fmla="*/ 0 w 1000"/>
                    <a:gd name="T13" fmla="*/ 0 h 1011"/>
                    <a:gd name="T14" fmla="*/ 0 w 1000"/>
                    <a:gd name="T15" fmla="*/ 0 h 1011"/>
                    <a:gd name="T16" fmla="*/ 0 w 1000"/>
                    <a:gd name="T17" fmla="*/ 0 h 1011"/>
                    <a:gd name="T18" fmla="*/ 0 w 1000"/>
                    <a:gd name="T19" fmla="*/ 0 h 1011"/>
                    <a:gd name="T20" fmla="*/ 0 w 1000"/>
                    <a:gd name="T21" fmla="*/ 0 h 1011"/>
                    <a:gd name="T22" fmla="*/ 0 w 1000"/>
                    <a:gd name="T23" fmla="*/ 0 h 1011"/>
                    <a:gd name="T24" fmla="*/ 0 w 1000"/>
                    <a:gd name="T25" fmla="*/ 0 h 1011"/>
                    <a:gd name="T26" fmla="*/ 0 w 1000"/>
                    <a:gd name="T27" fmla="*/ 0 h 1011"/>
                    <a:gd name="T28" fmla="*/ 0 w 1000"/>
                    <a:gd name="T29" fmla="*/ 0 h 1011"/>
                    <a:gd name="T30" fmla="*/ 0 w 1000"/>
                    <a:gd name="T31" fmla="*/ 0 h 1011"/>
                    <a:gd name="T32" fmla="*/ 0 w 1000"/>
                    <a:gd name="T33" fmla="*/ 0 h 1011"/>
                    <a:gd name="T34" fmla="*/ 0 w 1000"/>
                    <a:gd name="T35" fmla="*/ 0 h 1011"/>
                    <a:gd name="T36" fmla="*/ 0 w 1000"/>
                    <a:gd name="T37" fmla="*/ 0 h 1011"/>
                    <a:gd name="T38" fmla="*/ 0 w 1000"/>
                    <a:gd name="T39" fmla="*/ 0 h 1011"/>
                    <a:gd name="T40" fmla="*/ 0 w 1000"/>
                    <a:gd name="T41" fmla="*/ 0 h 1011"/>
                    <a:gd name="T42" fmla="*/ 0 w 1000"/>
                    <a:gd name="T43" fmla="*/ 0 h 1011"/>
                    <a:gd name="T44" fmla="*/ 0 w 1000"/>
                    <a:gd name="T45" fmla="*/ 0 h 1011"/>
                    <a:gd name="T46" fmla="*/ 0 w 1000"/>
                    <a:gd name="T47" fmla="*/ 0 h 1011"/>
                    <a:gd name="T48" fmla="*/ 0 w 1000"/>
                    <a:gd name="T49" fmla="*/ 0 h 1011"/>
                    <a:gd name="T50" fmla="*/ 0 w 1000"/>
                    <a:gd name="T51" fmla="*/ 0 h 1011"/>
                    <a:gd name="T52" fmla="*/ 0 w 1000"/>
                    <a:gd name="T53" fmla="*/ 0 h 1011"/>
                    <a:gd name="T54" fmla="*/ 0 w 1000"/>
                    <a:gd name="T55" fmla="*/ 0 h 1011"/>
                    <a:gd name="T56" fmla="*/ 0 w 1000"/>
                    <a:gd name="T57" fmla="*/ 0 h 1011"/>
                    <a:gd name="T58" fmla="*/ 0 w 1000"/>
                    <a:gd name="T59" fmla="*/ 0 h 1011"/>
                    <a:gd name="T60" fmla="*/ 0 w 1000"/>
                    <a:gd name="T61" fmla="*/ 0 h 1011"/>
                    <a:gd name="T62" fmla="*/ 0 w 1000"/>
                    <a:gd name="T63" fmla="*/ 0 h 1011"/>
                    <a:gd name="T64" fmla="*/ 0 w 1000"/>
                    <a:gd name="T65" fmla="*/ 0 h 1011"/>
                    <a:gd name="T66" fmla="*/ 0 w 1000"/>
                    <a:gd name="T67" fmla="*/ 0 h 1011"/>
                    <a:gd name="T68" fmla="*/ 0 w 1000"/>
                    <a:gd name="T69" fmla="*/ 0 h 1011"/>
                    <a:gd name="T70" fmla="*/ 0 w 1000"/>
                    <a:gd name="T71" fmla="*/ 0 h 1011"/>
                    <a:gd name="T72" fmla="*/ 0 w 1000"/>
                    <a:gd name="T73" fmla="*/ 0 h 1011"/>
                    <a:gd name="T74" fmla="*/ 0 w 1000"/>
                    <a:gd name="T75" fmla="*/ 0 h 10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0"/>
                    <a:gd name="T115" fmla="*/ 0 h 1011"/>
                    <a:gd name="T116" fmla="*/ 1000 w 1000"/>
                    <a:gd name="T117" fmla="*/ 1011 h 101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0" h="1011">
                      <a:moveTo>
                        <a:pt x="0" y="967"/>
                      </a:moveTo>
                      <a:lnTo>
                        <a:pt x="954" y="0"/>
                      </a:lnTo>
                      <a:lnTo>
                        <a:pt x="955" y="1"/>
                      </a:lnTo>
                      <a:lnTo>
                        <a:pt x="957" y="2"/>
                      </a:lnTo>
                      <a:lnTo>
                        <a:pt x="959" y="3"/>
                      </a:lnTo>
                      <a:lnTo>
                        <a:pt x="961" y="7"/>
                      </a:lnTo>
                      <a:lnTo>
                        <a:pt x="966" y="10"/>
                      </a:lnTo>
                      <a:lnTo>
                        <a:pt x="969" y="13"/>
                      </a:lnTo>
                      <a:lnTo>
                        <a:pt x="974" y="17"/>
                      </a:lnTo>
                      <a:lnTo>
                        <a:pt x="978" y="21"/>
                      </a:lnTo>
                      <a:lnTo>
                        <a:pt x="981" y="26"/>
                      </a:lnTo>
                      <a:lnTo>
                        <a:pt x="986" y="30"/>
                      </a:lnTo>
                      <a:lnTo>
                        <a:pt x="991" y="34"/>
                      </a:lnTo>
                      <a:lnTo>
                        <a:pt x="993" y="37"/>
                      </a:lnTo>
                      <a:lnTo>
                        <a:pt x="996" y="41"/>
                      </a:lnTo>
                      <a:lnTo>
                        <a:pt x="998" y="43"/>
                      </a:lnTo>
                      <a:lnTo>
                        <a:pt x="1000" y="44"/>
                      </a:lnTo>
                      <a:lnTo>
                        <a:pt x="45" y="1011"/>
                      </a:lnTo>
                      <a:lnTo>
                        <a:pt x="44" y="1011"/>
                      </a:lnTo>
                      <a:lnTo>
                        <a:pt x="43" y="1010"/>
                      </a:lnTo>
                      <a:lnTo>
                        <a:pt x="39" y="1009"/>
                      </a:lnTo>
                      <a:lnTo>
                        <a:pt x="37" y="1005"/>
                      </a:lnTo>
                      <a:lnTo>
                        <a:pt x="34" y="1003"/>
                      </a:lnTo>
                      <a:lnTo>
                        <a:pt x="29" y="999"/>
                      </a:lnTo>
                      <a:lnTo>
                        <a:pt x="25" y="995"/>
                      </a:lnTo>
                      <a:lnTo>
                        <a:pt x="20" y="991"/>
                      </a:lnTo>
                      <a:lnTo>
                        <a:pt x="17" y="986"/>
                      </a:lnTo>
                      <a:lnTo>
                        <a:pt x="12" y="982"/>
                      </a:lnTo>
                      <a:lnTo>
                        <a:pt x="9" y="978"/>
                      </a:lnTo>
                      <a:lnTo>
                        <a:pt x="5" y="975"/>
                      </a:lnTo>
                      <a:lnTo>
                        <a:pt x="3" y="971"/>
                      </a:lnTo>
                      <a:lnTo>
                        <a:pt x="1" y="969"/>
                      </a:lnTo>
                      <a:lnTo>
                        <a:pt x="0" y="968"/>
                      </a:lnTo>
                      <a:lnTo>
                        <a:pt x="0" y="96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3" name="Oval 49"/>
                <p:cNvSpPr>
                  <a:spLocks noChangeArrowheads="1"/>
                </p:cNvSpPr>
                <p:nvPr/>
              </p:nvSpPr>
              <p:spPr bwMode="auto">
                <a:xfrm>
                  <a:off x="3544" y="1714"/>
                  <a:ext cx="44" cy="47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44" name="Oval 50"/>
                <p:cNvSpPr>
                  <a:spLocks noChangeArrowheads="1"/>
                </p:cNvSpPr>
                <p:nvPr/>
              </p:nvSpPr>
              <p:spPr bwMode="auto">
                <a:xfrm>
                  <a:off x="3890" y="1700"/>
                  <a:ext cx="44" cy="4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45" name="Freeform 51"/>
                <p:cNvSpPr>
                  <a:spLocks/>
                </p:cNvSpPr>
                <p:nvPr/>
              </p:nvSpPr>
              <p:spPr bwMode="auto">
                <a:xfrm>
                  <a:off x="3579" y="1612"/>
                  <a:ext cx="101" cy="111"/>
                </a:xfrm>
                <a:custGeom>
                  <a:avLst/>
                  <a:gdLst>
                    <a:gd name="T0" fmla="*/ 0 w 999"/>
                    <a:gd name="T1" fmla="*/ 0 h 1013"/>
                    <a:gd name="T2" fmla="*/ 0 w 999"/>
                    <a:gd name="T3" fmla="*/ 0 h 1013"/>
                    <a:gd name="T4" fmla="*/ 0 w 999"/>
                    <a:gd name="T5" fmla="*/ 0 h 1013"/>
                    <a:gd name="T6" fmla="*/ 0 w 999"/>
                    <a:gd name="T7" fmla="*/ 0 h 1013"/>
                    <a:gd name="T8" fmla="*/ 0 w 999"/>
                    <a:gd name="T9" fmla="*/ 0 h 1013"/>
                    <a:gd name="T10" fmla="*/ 0 w 999"/>
                    <a:gd name="T11" fmla="*/ 0 h 1013"/>
                    <a:gd name="T12" fmla="*/ 0 w 999"/>
                    <a:gd name="T13" fmla="*/ 0 h 1013"/>
                    <a:gd name="T14" fmla="*/ 0 w 999"/>
                    <a:gd name="T15" fmla="*/ 0 h 1013"/>
                    <a:gd name="T16" fmla="*/ 0 w 999"/>
                    <a:gd name="T17" fmla="*/ 0 h 1013"/>
                    <a:gd name="T18" fmla="*/ 0 w 999"/>
                    <a:gd name="T19" fmla="*/ 0 h 1013"/>
                    <a:gd name="T20" fmla="*/ 0 w 999"/>
                    <a:gd name="T21" fmla="*/ 0 h 1013"/>
                    <a:gd name="T22" fmla="*/ 0 w 999"/>
                    <a:gd name="T23" fmla="*/ 0 h 1013"/>
                    <a:gd name="T24" fmla="*/ 0 w 999"/>
                    <a:gd name="T25" fmla="*/ 0 h 1013"/>
                    <a:gd name="T26" fmla="*/ 0 w 999"/>
                    <a:gd name="T27" fmla="*/ 0 h 1013"/>
                    <a:gd name="T28" fmla="*/ 0 w 999"/>
                    <a:gd name="T29" fmla="*/ 0 h 1013"/>
                    <a:gd name="T30" fmla="*/ 0 w 999"/>
                    <a:gd name="T31" fmla="*/ 0 h 1013"/>
                    <a:gd name="T32" fmla="*/ 0 w 999"/>
                    <a:gd name="T33" fmla="*/ 0 h 1013"/>
                    <a:gd name="T34" fmla="*/ 0 w 999"/>
                    <a:gd name="T35" fmla="*/ 0 h 1013"/>
                    <a:gd name="T36" fmla="*/ 0 w 999"/>
                    <a:gd name="T37" fmla="*/ 0 h 1013"/>
                    <a:gd name="T38" fmla="*/ 0 w 999"/>
                    <a:gd name="T39" fmla="*/ 0 h 1013"/>
                    <a:gd name="T40" fmla="*/ 0 w 999"/>
                    <a:gd name="T41" fmla="*/ 0 h 1013"/>
                    <a:gd name="T42" fmla="*/ 0 w 999"/>
                    <a:gd name="T43" fmla="*/ 0 h 1013"/>
                    <a:gd name="T44" fmla="*/ 0 w 999"/>
                    <a:gd name="T45" fmla="*/ 0 h 1013"/>
                    <a:gd name="T46" fmla="*/ 0 w 999"/>
                    <a:gd name="T47" fmla="*/ 0 h 1013"/>
                    <a:gd name="T48" fmla="*/ 0 w 999"/>
                    <a:gd name="T49" fmla="*/ 0 h 1013"/>
                    <a:gd name="T50" fmla="*/ 0 w 999"/>
                    <a:gd name="T51" fmla="*/ 0 h 1013"/>
                    <a:gd name="T52" fmla="*/ 0 w 999"/>
                    <a:gd name="T53" fmla="*/ 0 h 1013"/>
                    <a:gd name="T54" fmla="*/ 0 w 999"/>
                    <a:gd name="T55" fmla="*/ 0 h 1013"/>
                    <a:gd name="T56" fmla="*/ 0 w 999"/>
                    <a:gd name="T57" fmla="*/ 0 h 1013"/>
                    <a:gd name="T58" fmla="*/ 0 w 999"/>
                    <a:gd name="T59" fmla="*/ 0 h 1013"/>
                    <a:gd name="T60" fmla="*/ 0 w 999"/>
                    <a:gd name="T61" fmla="*/ 0 h 1013"/>
                    <a:gd name="T62" fmla="*/ 0 w 999"/>
                    <a:gd name="T63" fmla="*/ 0 h 1013"/>
                    <a:gd name="T64" fmla="*/ 0 w 999"/>
                    <a:gd name="T65" fmla="*/ 0 h 1013"/>
                    <a:gd name="T66" fmla="*/ 0 w 999"/>
                    <a:gd name="T67" fmla="*/ 0 h 1013"/>
                    <a:gd name="T68" fmla="*/ 0 w 999"/>
                    <a:gd name="T69" fmla="*/ 0 h 1013"/>
                    <a:gd name="T70" fmla="*/ 0 w 999"/>
                    <a:gd name="T71" fmla="*/ 0 h 1013"/>
                    <a:gd name="T72" fmla="*/ 0 w 999"/>
                    <a:gd name="T73" fmla="*/ 0 h 1013"/>
                    <a:gd name="T74" fmla="*/ 0 w 999"/>
                    <a:gd name="T75" fmla="*/ 0 h 101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99"/>
                    <a:gd name="T115" fmla="*/ 0 h 1013"/>
                    <a:gd name="T116" fmla="*/ 999 w 999"/>
                    <a:gd name="T117" fmla="*/ 1013 h 101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99" h="1013">
                      <a:moveTo>
                        <a:pt x="0" y="969"/>
                      </a:moveTo>
                      <a:lnTo>
                        <a:pt x="953" y="0"/>
                      </a:lnTo>
                      <a:lnTo>
                        <a:pt x="956" y="1"/>
                      </a:lnTo>
                      <a:lnTo>
                        <a:pt x="958" y="2"/>
                      </a:lnTo>
                      <a:lnTo>
                        <a:pt x="960" y="5"/>
                      </a:lnTo>
                      <a:lnTo>
                        <a:pt x="964" y="9"/>
                      </a:lnTo>
                      <a:lnTo>
                        <a:pt x="968" y="12"/>
                      </a:lnTo>
                      <a:lnTo>
                        <a:pt x="973" y="16"/>
                      </a:lnTo>
                      <a:lnTo>
                        <a:pt x="977" y="20"/>
                      </a:lnTo>
                      <a:lnTo>
                        <a:pt x="982" y="25"/>
                      </a:lnTo>
                      <a:lnTo>
                        <a:pt x="985" y="29"/>
                      </a:lnTo>
                      <a:lnTo>
                        <a:pt x="990" y="33"/>
                      </a:lnTo>
                      <a:lnTo>
                        <a:pt x="992" y="36"/>
                      </a:lnTo>
                      <a:lnTo>
                        <a:pt x="995" y="39"/>
                      </a:lnTo>
                      <a:lnTo>
                        <a:pt x="996" y="42"/>
                      </a:lnTo>
                      <a:lnTo>
                        <a:pt x="998" y="43"/>
                      </a:lnTo>
                      <a:lnTo>
                        <a:pt x="999" y="44"/>
                      </a:lnTo>
                      <a:lnTo>
                        <a:pt x="44" y="1013"/>
                      </a:lnTo>
                      <a:lnTo>
                        <a:pt x="42" y="1012"/>
                      </a:lnTo>
                      <a:lnTo>
                        <a:pt x="40" y="1011"/>
                      </a:lnTo>
                      <a:lnTo>
                        <a:pt x="36" y="1009"/>
                      </a:lnTo>
                      <a:lnTo>
                        <a:pt x="33" y="1006"/>
                      </a:lnTo>
                      <a:lnTo>
                        <a:pt x="28" y="1002"/>
                      </a:lnTo>
                      <a:lnTo>
                        <a:pt x="24" y="998"/>
                      </a:lnTo>
                      <a:lnTo>
                        <a:pt x="20" y="993"/>
                      </a:lnTo>
                      <a:lnTo>
                        <a:pt x="16" y="990"/>
                      </a:lnTo>
                      <a:lnTo>
                        <a:pt x="11" y="985"/>
                      </a:lnTo>
                      <a:lnTo>
                        <a:pt x="8" y="981"/>
                      </a:lnTo>
                      <a:lnTo>
                        <a:pt x="4" y="977"/>
                      </a:lnTo>
                      <a:lnTo>
                        <a:pt x="2" y="974"/>
                      </a:lnTo>
                      <a:lnTo>
                        <a:pt x="0" y="971"/>
                      </a:lnTo>
                      <a:lnTo>
                        <a:pt x="0" y="970"/>
                      </a:lnTo>
                      <a:lnTo>
                        <a:pt x="0" y="96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6" name="Freeform 52"/>
                <p:cNvSpPr>
                  <a:spLocks/>
                </p:cNvSpPr>
                <p:nvPr/>
              </p:nvSpPr>
              <p:spPr bwMode="auto">
                <a:xfrm>
                  <a:off x="3579" y="1612"/>
                  <a:ext cx="101" cy="111"/>
                </a:xfrm>
                <a:custGeom>
                  <a:avLst/>
                  <a:gdLst>
                    <a:gd name="T0" fmla="*/ 0 w 999"/>
                    <a:gd name="T1" fmla="*/ 0 h 1013"/>
                    <a:gd name="T2" fmla="*/ 0 w 999"/>
                    <a:gd name="T3" fmla="*/ 0 h 1013"/>
                    <a:gd name="T4" fmla="*/ 0 w 999"/>
                    <a:gd name="T5" fmla="*/ 0 h 1013"/>
                    <a:gd name="T6" fmla="*/ 0 w 999"/>
                    <a:gd name="T7" fmla="*/ 0 h 1013"/>
                    <a:gd name="T8" fmla="*/ 0 w 999"/>
                    <a:gd name="T9" fmla="*/ 0 h 1013"/>
                    <a:gd name="T10" fmla="*/ 0 w 999"/>
                    <a:gd name="T11" fmla="*/ 0 h 1013"/>
                    <a:gd name="T12" fmla="*/ 0 w 999"/>
                    <a:gd name="T13" fmla="*/ 0 h 1013"/>
                    <a:gd name="T14" fmla="*/ 0 w 999"/>
                    <a:gd name="T15" fmla="*/ 0 h 1013"/>
                    <a:gd name="T16" fmla="*/ 0 w 999"/>
                    <a:gd name="T17" fmla="*/ 0 h 1013"/>
                    <a:gd name="T18" fmla="*/ 0 w 999"/>
                    <a:gd name="T19" fmla="*/ 0 h 1013"/>
                    <a:gd name="T20" fmla="*/ 0 w 999"/>
                    <a:gd name="T21" fmla="*/ 0 h 1013"/>
                    <a:gd name="T22" fmla="*/ 0 w 999"/>
                    <a:gd name="T23" fmla="*/ 0 h 1013"/>
                    <a:gd name="T24" fmla="*/ 0 w 999"/>
                    <a:gd name="T25" fmla="*/ 0 h 1013"/>
                    <a:gd name="T26" fmla="*/ 0 w 999"/>
                    <a:gd name="T27" fmla="*/ 0 h 1013"/>
                    <a:gd name="T28" fmla="*/ 0 w 999"/>
                    <a:gd name="T29" fmla="*/ 0 h 1013"/>
                    <a:gd name="T30" fmla="*/ 0 w 999"/>
                    <a:gd name="T31" fmla="*/ 0 h 1013"/>
                    <a:gd name="T32" fmla="*/ 0 w 999"/>
                    <a:gd name="T33" fmla="*/ 0 h 1013"/>
                    <a:gd name="T34" fmla="*/ 0 w 999"/>
                    <a:gd name="T35" fmla="*/ 0 h 1013"/>
                    <a:gd name="T36" fmla="*/ 0 w 999"/>
                    <a:gd name="T37" fmla="*/ 0 h 1013"/>
                    <a:gd name="T38" fmla="*/ 0 w 999"/>
                    <a:gd name="T39" fmla="*/ 0 h 1013"/>
                    <a:gd name="T40" fmla="*/ 0 w 999"/>
                    <a:gd name="T41" fmla="*/ 0 h 1013"/>
                    <a:gd name="T42" fmla="*/ 0 w 999"/>
                    <a:gd name="T43" fmla="*/ 0 h 1013"/>
                    <a:gd name="T44" fmla="*/ 0 w 999"/>
                    <a:gd name="T45" fmla="*/ 0 h 1013"/>
                    <a:gd name="T46" fmla="*/ 0 w 999"/>
                    <a:gd name="T47" fmla="*/ 0 h 1013"/>
                    <a:gd name="T48" fmla="*/ 0 w 999"/>
                    <a:gd name="T49" fmla="*/ 0 h 1013"/>
                    <a:gd name="T50" fmla="*/ 0 w 999"/>
                    <a:gd name="T51" fmla="*/ 0 h 1013"/>
                    <a:gd name="T52" fmla="*/ 0 w 999"/>
                    <a:gd name="T53" fmla="*/ 0 h 1013"/>
                    <a:gd name="T54" fmla="*/ 0 w 999"/>
                    <a:gd name="T55" fmla="*/ 0 h 1013"/>
                    <a:gd name="T56" fmla="*/ 0 w 999"/>
                    <a:gd name="T57" fmla="*/ 0 h 1013"/>
                    <a:gd name="T58" fmla="*/ 0 w 999"/>
                    <a:gd name="T59" fmla="*/ 0 h 1013"/>
                    <a:gd name="T60" fmla="*/ 0 w 999"/>
                    <a:gd name="T61" fmla="*/ 0 h 1013"/>
                    <a:gd name="T62" fmla="*/ 0 w 999"/>
                    <a:gd name="T63" fmla="*/ 0 h 1013"/>
                    <a:gd name="T64" fmla="*/ 0 w 999"/>
                    <a:gd name="T65" fmla="*/ 0 h 1013"/>
                    <a:gd name="T66" fmla="*/ 0 w 999"/>
                    <a:gd name="T67" fmla="*/ 0 h 1013"/>
                    <a:gd name="T68" fmla="*/ 0 w 999"/>
                    <a:gd name="T69" fmla="*/ 0 h 1013"/>
                    <a:gd name="T70" fmla="*/ 0 w 999"/>
                    <a:gd name="T71" fmla="*/ 0 h 1013"/>
                    <a:gd name="T72" fmla="*/ 0 w 999"/>
                    <a:gd name="T73" fmla="*/ 0 h 1013"/>
                    <a:gd name="T74" fmla="*/ 0 w 999"/>
                    <a:gd name="T75" fmla="*/ 0 h 101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99"/>
                    <a:gd name="T115" fmla="*/ 0 h 1013"/>
                    <a:gd name="T116" fmla="*/ 999 w 999"/>
                    <a:gd name="T117" fmla="*/ 1013 h 101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99" h="1013">
                      <a:moveTo>
                        <a:pt x="0" y="969"/>
                      </a:moveTo>
                      <a:lnTo>
                        <a:pt x="953" y="0"/>
                      </a:lnTo>
                      <a:lnTo>
                        <a:pt x="956" y="1"/>
                      </a:lnTo>
                      <a:lnTo>
                        <a:pt x="958" y="2"/>
                      </a:lnTo>
                      <a:lnTo>
                        <a:pt x="960" y="5"/>
                      </a:lnTo>
                      <a:lnTo>
                        <a:pt x="964" y="9"/>
                      </a:lnTo>
                      <a:lnTo>
                        <a:pt x="968" y="12"/>
                      </a:lnTo>
                      <a:lnTo>
                        <a:pt x="973" y="16"/>
                      </a:lnTo>
                      <a:lnTo>
                        <a:pt x="977" y="20"/>
                      </a:lnTo>
                      <a:lnTo>
                        <a:pt x="982" y="25"/>
                      </a:lnTo>
                      <a:lnTo>
                        <a:pt x="985" y="29"/>
                      </a:lnTo>
                      <a:lnTo>
                        <a:pt x="990" y="33"/>
                      </a:lnTo>
                      <a:lnTo>
                        <a:pt x="992" y="36"/>
                      </a:lnTo>
                      <a:lnTo>
                        <a:pt x="995" y="39"/>
                      </a:lnTo>
                      <a:lnTo>
                        <a:pt x="996" y="42"/>
                      </a:lnTo>
                      <a:lnTo>
                        <a:pt x="998" y="43"/>
                      </a:lnTo>
                      <a:lnTo>
                        <a:pt x="999" y="44"/>
                      </a:lnTo>
                      <a:lnTo>
                        <a:pt x="44" y="1013"/>
                      </a:lnTo>
                      <a:lnTo>
                        <a:pt x="42" y="1012"/>
                      </a:lnTo>
                      <a:lnTo>
                        <a:pt x="40" y="1011"/>
                      </a:lnTo>
                      <a:lnTo>
                        <a:pt x="36" y="1009"/>
                      </a:lnTo>
                      <a:lnTo>
                        <a:pt x="33" y="1006"/>
                      </a:lnTo>
                      <a:lnTo>
                        <a:pt x="28" y="1002"/>
                      </a:lnTo>
                      <a:lnTo>
                        <a:pt x="24" y="998"/>
                      </a:lnTo>
                      <a:lnTo>
                        <a:pt x="20" y="993"/>
                      </a:lnTo>
                      <a:lnTo>
                        <a:pt x="16" y="990"/>
                      </a:lnTo>
                      <a:lnTo>
                        <a:pt x="11" y="985"/>
                      </a:lnTo>
                      <a:lnTo>
                        <a:pt x="8" y="981"/>
                      </a:lnTo>
                      <a:lnTo>
                        <a:pt x="4" y="977"/>
                      </a:lnTo>
                      <a:lnTo>
                        <a:pt x="2" y="974"/>
                      </a:lnTo>
                      <a:lnTo>
                        <a:pt x="0" y="971"/>
                      </a:lnTo>
                      <a:lnTo>
                        <a:pt x="0" y="970"/>
                      </a:lnTo>
                      <a:lnTo>
                        <a:pt x="0" y="96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7" name="Freeform 53"/>
                <p:cNvSpPr>
                  <a:spLocks/>
                </p:cNvSpPr>
                <p:nvPr/>
              </p:nvSpPr>
              <p:spPr bwMode="auto">
                <a:xfrm>
                  <a:off x="3676" y="1612"/>
                  <a:ext cx="4" cy="5"/>
                </a:xfrm>
                <a:custGeom>
                  <a:avLst/>
                  <a:gdLst>
                    <a:gd name="T0" fmla="*/ 0 w 46"/>
                    <a:gd name="T1" fmla="*/ 0 h 44"/>
                    <a:gd name="T2" fmla="*/ 0 w 46"/>
                    <a:gd name="T3" fmla="*/ 0 h 44"/>
                    <a:gd name="T4" fmla="*/ 0 w 46"/>
                    <a:gd name="T5" fmla="*/ 0 h 44"/>
                    <a:gd name="T6" fmla="*/ 0 w 46"/>
                    <a:gd name="T7" fmla="*/ 0 h 44"/>
                    <a:gd name="T8" fmla="*/ 0 w 46"/>
                    <a:gd name="T9" fmla="*/ 0 h 44"/>
                    <a:gd name="T10" fmla="*/ 0 w 46"/>
                    <a:gd name="T11" fmla="*/ 0 h 44"/>
                    <a:gd name="T12" fmla="*/ 0 w 46"/>
                    <a:gd name="T13" fmla="*/ 0 h 44"/>
                    <a:gd name="T14" fmla="*/ 0 w 46"/>
                    <a:gd name="T15" fmla="*/ 0 h 44"/>
                    <a:gd name="T16" fmla="*/ 0 w 46"/>
                    <a:gd name="T17" fmla="*/ 0 h 44"/>
                    <a:gd name="T18" fmla="*/ 0 w 46"/>
                    <a:gd name="T19" fmla="*/ 0 h 44"/>
                    <a:gd name="T20" fmla="*/ 0 w 46"/>
                    <a:gd name="T21" fmla="*/ 0 h 44"/>
                    <a:gd name="T22" fmla="*/ 0 w 46"/>
                    <a:gd name="T23" fmla="*/ 0 h 44"/>
                    <a:gd name="T24" fmla="*/ 0 w 46"/>
                    <a:gd name="T25" fmla="*/ 0 h 44"/>
                    <a:gd name="T26" fmla="*/ 0 w 46"/>
                    <a:gd name="T27" fmla="*/ 0 h 44"/>
                    <a:gd name="T28" fmla="*/ 0 w 46"/>
                    <a:gd name="T29" fmla="*/ 0 h 44"/>
                    <a:gd name="T30" fmla="*/ 0 w 46"/>
                    <a:gd name="T31" fmla="*/ 0 h 44"/>
                    <a:gd name="T32" fmla="*/ 0 w 46"/>
                    <a:gd name="T33" fmla="*/ 0 h 44"/>
                    <a:gd name="T34" fmla="*/ 0 w 46"/>
                    <a:gd name="T35" fmla="*/ 0 h 44"/>
                    <a:gd name="T36" fmla="*/ 0 w 46"/>
                    <a:gd name="T37" fmla="*/ 0 h 44"/>
                    <a:gd name="T38" fmla="*/ 0 w 46"/>
                    <a:gd name="T39" fmla="*/ 0 h 44"/>
                    <a:gd name="T40" fmla="*/ 0 w 46"/>
                    <a:gd name="T41" fmla="*/ 0 h 44"/>
                    <a:gd name="T42" fmla="*/ 0 w 46"/>
                    <a:gd name="T43" fmla="*/ 0 h 44"/>
                    <a:gd name="T44" fmla="*/ 0 w 46"/>
                    <a:gd name="T45" fmla="*/ 0 h 44"/>
                    <a:gd name="T46" fmla="*/ 0 w 46"/>
                    <a:gd name="T47" fmla="*/ 0 h 44"/>
                    <a:gd name="T48" fmla="*/ 0 w 46"/>
                    <a:gd name="T49" fmla="*/ 0 h 44"/>
                    <a:gd name="T50" fmla="*/ 0 w 46"/>
                    <a:gd name="T51" fmla="*/ 0 h 44"/>
                    <a:gd name="T52" fmla="*/ 0 w 46"/>
                    <a:gd name="T53" fmla="*/ 0 h 44"/>
                    <a:gd name="T54" fmla="*/ 0 w 46"/>
                    <a:gd name="T55" fmla="*/ 0 h 44"/>
                    <a:gd name="T56" fmla="*/ 0 w 46"/>
                    <a:gd name="T57" fmla="*/ 0 h 44"/>
                    <a:gd name="T58" fmla="*/ 0 w 46"/>
                    <a:gd name="T59" fmla="*/ 0 h 44"/>
                    <a:gd name="T60" fmla="*/ 0 w 46"/>
                    <a:gd name="T61" fmla="*/ 0 h 44"/>
                    <a:gd name="T62" fmla="*/ 0 w 46"/>
                    <a:gd name="T63" fmla="*/ 0 h 44"/>
                    <a:gd name="T64" fmla="*/ 0 w 46"/>
                    <a:gd name="T65" fmla="*/ 0 h 4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"/>
                    <a:gd name="T100" fmla="*/ 0 h 44"/>
                    <a:gd name="T101" fmla="*/ 46 w 46"/>
                    <a:gd name="T102" fmla="*/ 44 h 4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" h="44">
                      <a:moveTo>
                        <a:pt x="22" y="22"/>
                      </a:moveTo>
                      <a:lnTo>
                        <a:pt x="17" y="19"/>
                      </a:lnTo>
                      <a:lnTo>
                        <a:pt x="13" y="15"/>
                      </a:lnTo>
                      <a:lnTo>
                        <a:pt x="9" y="10"/>
                      </a:lnTo>
                      <a:lnTo>
                        <a:pt x="6" y="7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5" y="2"/>
                      </a:lnTo>
                      <a:lnTo>
                        <a:pt x="7" y="5"/>
                      </a:lnTo>
                      <a:lnTo>
                        <a:pt x="11" y="9"/>
                      </a:lnTo>
                      <a:lnTo>
                        <a:pt x="15" y="12"/>
                      </a:lnTo>
                      <a:lnTo>
                        <a:pt x="20" y="16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2" y="29"/>
                      </a:lnTo>
                      <a:lnTo>
                        <a:pt x="37" y="33"/>
                      </a:lnTo>
                      <a:lnTo>
                        <a:pt x="39" y="36"/>
                      </a:lnTo>
                      <a:lnTo>
                        <a:pt x="42" y="39"/>
                      </a:lnTo>
                      <a:lnTo>
                        <a:pt x="43" y="42"/>
                      </a:lnTo>
                      <a:lnTo>
                        <a:pt x="45" y="43"/>
                      </a:lnTo>
                      <a:lnTo>
                        <a:pt x="46" y="44"/>
                      </a:lnTo>
                      <a:lnTo>
                        <a:pt x="45" y="44"/>
                      </a:lnTo>
                      <a:lnTo>
                        <a:pt x="43" y="43"/>
                      </a:lnTo>
                      <a:lnTo>
                        <a:pt x="41" y="41"/>
                      </a:lnTo>
                      <a:lnTo>
                        <a:pt x="38" y="38"/>
                      </a:lnTo>
                      <a:lnTo>
                        <a:pt x="34" y="35"/>
                      </a:lnTo>
                      <a:lnTo>
                        <a:pt x="30" y="32"/>
                      </a:lnTo>
                      <a:lnTo>
                        <a:pt x="26" y="27"/>
                      </a:lnTo>
                      <a:lnTo>
                        <a:pt x="22" y="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8" name="Freeform 54"/>
                <p:cNvSpPr>
                  <a:spLocks/>
                </p:cNvSpPr>
                <p:nvPr/>
              </p:nvSpPr>
              <p:spPr bwMode="auto">
                <a:xfrm>
                  <a:off x="3676" y="1612"/>
                  <a:ext cx="4" cy="5"/>
                </a:xfrm>
                <a:custGeom>
                  <a:avLst/>
                  <a:gdLst>
                    <a:gd name="T0" fmla="*/ 0 w 46"/>
                    <a:gd name="T1" fmla="*/ 0 h 44"/>
                    <a:gd name="T2" fmla="*/ 0 w 46"/>
                    <a:gd name="T3" fmla="*/ 0 h 44"/>
                    <a:gd name="T4" fmla="*/ 0 w 46"/>
                    <a:gd name="T5" fmla="*/ 0 h 44"/>
                    <a:gd name="T6" fmla="*/ 0 w 46"/>
                    <a:gd name="T7" fmla="*/ 0 h 44"/>
                    <a:gd name="T8" fmla="*/ 0 w 46"/>
                    <a:gd name="T9" fmla="*/ 0 h 44"/>
                    <a:gd name="T10" fmla="*/ 0 w 46"/>
                    <a:gd name="T11" fmla="*/ 0 h 44"/>
                    <a:gd name="T12" fmla="*/ 0 w 46"/>
                    <a:gd name="T13" fmla="*/ 0 h 44"/>
                    <a:gd name="T14" fmla="*/ 0 w 46"/>
                    <a:gd name="T15" fmla="*/ 0 h 44"/>
                    <a:gd name="T16" fmla="*/ 0 w 46"/>
                    <a:gd name="T17" fmla="*/ 0 h 44"/>
                    <a:gd name="T18" fmla="*/ 0 w 46"/>
                    <a:gd name="T19" fmla="*/ 0 h 44"/>
                    <a:gd name="T20" fmla="*/ 0 w 46"/>
                    <a:gd name="T21" fmla="*/ 0 h 44"/>
                    <a:gd name="T22" fmla="*/ 0 w 46"/>
                    <a:gd name="T23" fmla="*/ 0 h 44"/>
                    <a:gd name="T24" fmla="*/ 0 w 46"/>
                    <a:gd name="T25" fmla="*/ 0 h 44"/>
                    <a:gd name="T26" fmla="*/ 0 w 46"/>
                    <a:gd name="T27" fmla="*/ 0 h 44"/>
                    <a:gd name="T28" fmla="*/ 0 w 46"/>
                    <a:gd name="T29" fmla="*/ 0 h 44"/>
                    <a:gd name="T30" fmla="*/ 0 w 46"/>
                    <a:gd name="T31" fmla="*/ 0 h 44"/>
                    <a:gd name="T32" fmla="*/ 0 w 46"/>
                    <a:gd name="T33" fmla="*/ 0 h 44"/>
                    <a:gd name="T34" fmla="*/ 0 w 46"/>
                    <a:gd name="T35" fmla="*/ 0 h 44"/>
                    <a:gd name="T36" fmla="*/ 0 w 46"/>
                    <a:gd name="T37" fmla="*/ 0 h 44"/>
                    <a:gd name="T38" fmla="*/ 0 w 46"/>
                    <a:gd name="T39" fmla="*/ 0 h 44"/>
                    <a:gd name="T40" fmla="*/ 0 w 46"/>
                    <a:gd name="T41" fmla="*/ 0 h 44"/>
                    <a:gd name="T42" fmla="*/ 0 w 46"/>
                    <a:gd name="T43" fmla="*/ 0 h 44"/>
                    <a:gd name="T44" fmla="*/ 0 w 46"/>
                    <a:gd name="T45" fmla="*/ 0 h 44"/>
                    <a:gd name="T46" fmla="*/ 0 w 46"/>
                    <a:gd name="T47" fmla="*/ 0 h 44"/>
                    <a:gd name="T48" fmla="*/ 0 w 46"/>
                    <a:gd name="T49" fmla="*/ 0 h 44"/>
                    <a:gd name="T50" fmla="*/ 0 w 46"/>
                    <a:gd name="T51" fmla="*/ 0 h 44"/>
                    <a:gd name="T52" fmla="*/ 0 w 46"/>
                    <a:gd name="T53" fmla="*/ 0 h 44"/>
                    <a:gd name="T54" fmla="*/ 0 w 46"/>
                    <a:gd name="T55" fmla="*/ 0 h 44"/>
                    <a:gd name="T56" fmla="*/ 0 w 46"/>
                    <a:gd name="T57" fmla="*/ 0 h 44"/>
                    <a:gd name="T58" fmla="*/ 0 w 46"/>
                    <a:gd name="T59" fmla="*/ 0 h 44"/>
                    <a:gd name="T60" fmla="*/ 0 w 46"/>
                    <a:gd name="T61" fmla="*/ 0 h 44"/>
                    <a:gd name="T62" fmla="*/ 0 w 46"/>
                    <a:gd name="T63" fmla="*/ 0 h 44"/>
                    <a:gd name="T64" fmla="*/ 0 w 46"/>
                    <a:gd name="T65" fmla="*/ 0 h 4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"/>
                    <a:gd name="T100" fmla="*/ 0 h 44"/>
                    <a:gd name="T101" fmla="*/ 46 w 46"/>
                    <a:gd name="T102" fmla="*/ 44 h 4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" h="44">
                      <a:moveTo>
                        <a:pt x="22" y="22"/>
                      </a:moveTo>
                      <a:lnTo>
                        <a:pt x="17" y="19"/>
                      </a:lnTo>
                      <a:lnTo>
                        <a:pt x="13" y="15"/>
                      </a:lnTo>
                      <a:lnTo>
                        <a:pt x="9" y="10"/>
                      </a:lnTo>
                      <a:lnTo>
                        <a:pt x="6" y="7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5" y="2"/>
                      </a:lnTo>
                      <a:lnTo>
                        <a:pt x="7" y="5"/>
                      </a:lnTo>
                      <a:lnTo>
                        <a:pt x="11" y="9"/>
                      </a:lnTo>
                      <a:lnTo>
                        <a:pt x="15" y="12"/>
                      </a:lnTo>
                      <a:lnTo>
                        <a:pt x="20" y="16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2" y="29"/>
                      </a:lnTo>
                      <a:lnTo>
                        <a:pt x="37" y="33"/>
                      </a:lnTo>
                      <a:lnTo>
                        <a:pt x="39" y="36"/>
                      </a:lnTo>
                      <a:lnTo>
                        <a:pt x="42" y="39"/>
                      </a:lnTo>
                      <a:lnTo>
                        <a:pt x="43" y="42"/>
                      </a:lnTo>
                      <a:lnTo>
                        <a:pt x="45" y="43"/>
                      </a:lnTo>
                      <a:lnTo>
                        <a:pt x="46" y="44"/>
                      </a:lnTo>
                      <a:lnTo>
                        <a:pt x="45" y="44"/>
                      </a:lnTo>
                      <a:lnTo>
                        <a:pt x="43" y="43"/>
                      </a:lnTo>
                      <a:lnTo>
                        <a:pt x="41" y="41"/>
                      </a:lnTo>
                      <a:lnTo>
                        <a:pt x="38" y="38"/>
                      </a:lnTo>
                      <a:lnTo>
                        <a:pt x="34" y="35"/>
                      </a:lnTo>
                      <a:lnTo>
                        <a:pt x="30" y="32"/>
                      </a:lnTo>
                      <a:lnTo>
                        <a:pt x="26" y="27"/>
                      </a:lnTo>
                      <a:lnTo>
                        <a:pt x="22" y="2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49" name="Freeform 55"/>
                <p:cNvSpPr>
                  <a:spLocks/>
                </p:cNvSpPr>
                <p:nvPr/>
              </p:nvSpPr>
              <p:spPr bwMode="auto">
                <a:xfrm>
                  <a:off x="3682" y="1217"/>
                  <a:ext cx="101" cy="111"/>
                </a:xfrm>
                <a:custGeom>
                  <a:avLst/>
                  <a:gdLst>
                    <a:gd name="T0" fmla="*/ 0 w 1005"/>
                    <a:gd name="T1" fmla="*/ 0 h 1023"/>
                    <a:gd name="T2" fmla="*/ 0 w 1005"/>
                    <a:gd name="T3" fmla="*/ 0 h 1023"/>
                    <a:gd name="T4" fmla="*/ 0 w 1005"/>
                    <a:gd name="T5" fmla="*/ 0 h 1023"/>
                    <a:gd name="T6" fmla="*/ 0 w 1005"/>
                    <a:gd name="T7" fmla="*/ 0 h 1023"/>
                    <a:gd name="T8" fmla="*/ 0 w 1005"/>
                    <a:gd name="T9" fmla="*/ 0 h 1023"/>
                    <a:gd name="T10" fmla="*/ 0 w 1005"/>
                    <a:gd name="T11" fmla="*/ 0 h 1023"/>
                    <a:gd name="T12" fmla="*/ 0 w 1005"/>
                    <a:gd name="T13" fmla="*/ 0 h 1023"/>
                    <a:gd name="T14" fmla="*/ 0 w 1005"/>
                    <a:gd name="T15" fmla="*/ 0 h 1023"/>
                    <a:gd name="T16" fmla="*/ 0 w 1005"/>
                    <a:gd name="T17" fmla="*/ 0 h 1023"/>
                    <a:gd name="T18" fmla="*/ 0 w 1005"/>
                    <a:gd name="T19" fmla="*/ 0 h 1023"/>
                    <a:gd name="T20" fmla="*/ 0 w 1005"/>
                    <a:gd name="T21" fmla="*/ 0 h 1023"/>
                    <a:gd name="T22" fmla="*/ 0 w 1005"/>
                    <a:gd name="T23" fmla="*/ 0 h 1023"/>
                    <a:gd name="T24" fmla="*/ 0 w 1005"/>
                    <a:gd name="T25" fmla="*/ 0 h 1023"/>
                    <a:gd name="T26" fmla="*/ 0 w 1005"/>
                    <a:gd name="T27" fmla="*/ 0 h 1023"/>
                    <a:gd name="T28" fmla="*/ 0 w 1005"/>
                    <a:gd name="T29" fmla="*/ 0 h 1023"/>
                    <a:gd name="T30" fmla="*/ 0 w 1005"/>
                    <a:gd name="T31" fmla="*/ 0 h 1023"/>
                    <a:gd name="T32" fmla="*/ 0 w 1005"/>
                    <a:gd name="T33" fmla="*/ 0 h 1023"/>
                    <a:gd name="T34" fmla="*/ 0 w 1005"/>
                    <a:gd name="T35" fmla="*/ 0 h 1023"/>
                    <a:gd name="T36" fmla="*/ 0 w 1005"/>
                    <a:gd name="T37" fmla="*/ 0 h 1023"/>
                    <a:gd name="T38" fmla="*/ 0 w 1005"/>
                    <a:gd name="T39" fmla="*/ 0 h 1023"/>
                    <a:gd name="T40" fmla="*/ 0 w 1005"/>
                    <a:gd name="T41" fmla="*/ 0 h 1023"/>
                    <a:gd name="T42" fmla="*/ 0 w 1005"/>
                    <a:gd name="T43" fmla="*/ 0 h 1023"/>
                    <a:gd name="T44" fmla="*/ 0 w 1005"/>
                    <a:gd name="T45" fmla="*/ 0 h 1023"/>
                    <a:gd name="T46" fmla="*/ 0 w 1005"/>
                    <a:gd name="T47" fmla="*/ 0 h 1023"/>
                    <a:gd name="T48" fmla="*/ 0 w 1005"/>
                    <a:gd name="T49" fmla="*/ 0 h 1023"/>
                    <a:gd name="T50" fmla="*/ 0 w 1005"/>
                    <a:gd name="T51" fmla="*/ 0 h 1023"/>
                    <a:gd name="T52" fmla="*/ 0 w 1005"/>
                    <a:gd name="T53" fmla="*/ 0 h 1023"/>
                    <a:gd name="T54" fmla="*/ 0 w 1005"/>
                    <a:gd name="T55" fmla="*/ 0 h 1023"/>
                    <a:gd name="T56" fmla="*/ 0 w 1005"/>
                    <a:gd name="T57" fmla="*/ 0 h 1023"/>
                    <a:gd name="T58" fmla="*/ 0 w 1005"/>
                    <a:gd name="T59" fmla="*/ 0 h 1023"/>
                    <a:gd name="T60" fmla="*/ 0 w 1005"/>
                    <a:gd name="T61" fmla="*/ 0 h 1023"/>
                    <a:gd name="T62" fmla="*/ 0 w 1005"/>
                    <a:gd name="T63" fmla="*/ 0 h 1023"/>
                    <a:gd name="T64" fmla="*/ 0 w 1005"/>
                    <a:gd name="T65" fmla="*/ 0 h 1023"/>
                    <a:gd name="T66" fmla="*/ 0 w 1005"/>
                    <a:gd name="T67" fmla="*/ 0 h 1023"/>
                    <a:gd name="T68" fmla="*/ 0 w 1005"/>
                    <a:gd name="T69" fmla="*/ 0 h 1023"/>
                    <a:gd name="T70" fmla="*/ 0 w 1005"/>
                    <a:gd name="T71" fmla="*/ 0 h 1023"/>
                    <a:gd name="T72" fmla="*/ 0 w 1005"/>
                    <a:gd name="T73" fmla="*/ 0 h 1023"/>
                    <a:gd name="T74" fmla="*/ 0 w 1005"/>
                    <a:gd name="T75" fmla="*/ 0 h 102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5"/>
                    <a:gd name="T115" fmla="*/ 0 h 1023"/>
                    <a:gd name="T116" fmla="*/ 1005 w 1005"/>
                    <a:gd name="T117" fmla="*/ 1023 h 102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5" h="1023">
                      <a:moveTo>
                        <a:pt x="1005" y="46"/>
                      </a:moveTo>
                      <a:lnTo>
                        <a:pt x="45" y="1023"/>
                      </a:lnTo>
                      <a:lnTo>
                        <a:pt x="44" y="1023"/>
                      </a:lnTo>
                      <a:lnTo>
                        <a:pt x="43" y="1022"/>
                      </a:lnTo>
                      <a:lnTo>
                        <a:pt x="41" y="1020"/>
                      </a:lnTo>
                      <a:lnTo>
                        <a:pt x="39" y="1017"/>
                      </a:lnTo>
                      <a:lnTo>
                        <a:pt x="35" y="1014"/>
                      </a:lnTo>
                      <a:lnTo>
                        <a:pt x="31" y="1009"/>
                      </a:lnTo>
                      <a:lnTo>
                        <a:pt x="27" y="1006"/>
                      </a:lnTo>
                      <a:lnTo>
                        <a:pt x="23" y="1002"/>
                      </a:lnTo>
                      <a:lnTo>
                        <a:pt x="18" y="997"/>
                      </a:lnTo>
                      <a:lnTo>
                        <a:pt x="14" y="992"/>
                      </a:lnTo>
                      <a:lnTo>
                        <a:pt x="10" y="989"/>
                      </a:lnTo>
                      <a:lnTo>
                        <a:pt x="7" y="986"/>
                      </a:lnTo>
                      <a:lnTo>
                        <a:pt x="3" y="983"/>
                      </a:lnTo>
                      <a:lnTo>
                        <a:pt x="1" y="981"/>
                      </a:lnTo>
                      <a:lnTo>
                        <a:pt x="0" y="980"/>
                      </a:lnTo>
                      <a:lnTo>
                        <a:pt x="0" y="979"/>
                      </a:lnTo>
                      <a:lnTo>
                        <a:pt x="959" y="0"/>
                      </a:lnTo>
                      <a:lnTo>
                        <a:pt x="960" y="1"/>
                      </a:lnTo>
                      <a:lnTo>
                        <a:pt x="962" y="1"/>
                      </a:lnTo>
                      <a:lnTo>
                        <a:pt x="964" y="4"/>
                      </a:lnTo>
                      <a:lnTo>
                        <a:pt x="967" y="6"/>
                      </a:lnTo>
                      <a:lnTo>
                        <a:pt x="971" y="9"/>
                      </a:lnTo>
                      <a:lnTo>
                        <a:pt x="974" y="13"/>
                      </a:lnTo>
                      <a:lnTo>
                        <a:pt x="979" y="17"/>
                      </a:lnTo>
                      <a:lnTo>
                        <a:pt x="983" y="22"/>
                      </a:lnTo>
                      <a:lnTo>
                        <a:pt x="988" y="26"/>
                      </a:lnTo>
                      <a:lnTo>
                        <a:pt x="992" y="30"/>
                      </a:lnTo>
                      <a:lnTo>
                        <a:pt x="996" y="34"/>
                      </a:lnTo>
                      <a:lnTo>
                        <a:pt x="999" y="38"/>
                      </a:lnTo>
                      <a:lnTo>
                        <a:pt x="1001" y="41"/>
                      </a:lnTo>
                      <a:lnTo>
                        <a:pt x="1003" y="43"/>
                      </a:lnTo>
                      <a:lnTo>
                        <a:pt x="1005" y="45"/>
                      </a:lnTo>
                      <a:lnTo>
                        <a:pt x="1005" y="4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0" name="Freeform 56"/>
                <p:cNvSpPr>
                  <a:spLocks/>
                </p:cNvSpPr>
                <p:nvPr/>
              </p:nvSpPr>
              <p:spPr bwMode="auto">
                <a:xfrm>
                  <a:off x="3682" y="1217"/>
                  <a:ext cx="101" cy="111"/>
                </a:xfrm>
                <a:custGeom>
                  <a:avLst/>
                  <a:gdLst>
                    <a:gd name="T0" fmla="*/ 0 w 1005"/>
                    <a:gd name="T1" fmla="*/ 0 h 1023"/>
                    <a:gd name="T2" fmla="*/ 0 w 1005"/>
                    <a:gd name="T3" fmla="*/ 0 h 1023"/>
                    <a:gd name="T4" fmla="*/ 0 w 1005"/>
                    <a:gd name="T5" fmla="*/ 0 h 1023"/>
                    <a:gd name="T6" fmla="*/ 0 w 1005"/>
                    <a:gd name="T7" fmla="*/ 0 h 1023"/>
                    <a:gd name="T8" fmla="*/ 0 w 1005"/>
                    <a:gd name="T9" fmla="*/ 0 h 1023"/>
                    <a:gd name="T10" fmla="*/ 0 w 1005"/>
                    <a:gd name="T11" fmla="*/ 0 h 1023"/>
                    <a:gd name="T12" fmla="*/ 0 w 1005"/>
                    <a:gd name="T13" fmla="*/ 0 h 1023"/>
                    <a:gd name="T14" fmla="*/ 0 w 1005"/>
                    <a:gd name="T15" fmla="*/ 0 h 1023"/>
                    <a:gd name="T16" fmla="*/ 0 w 1005"/>
                    <a:gd name="T17" fmla="*/ 0 h 1023"/>
                    <a:gd name="T18" fmla="*/ 0 w 1005"/>
                    <a:gd name="T19" fmla="*/ 0 h 1023"/>
                    <a:gd name="T20" fmla="*/ 0 w 1005"/>
                    <a:gd name="T21" fmla="*/ 0 h 1023"/>
                    <a:gd name="T22" fmla="*/ 0 w 1005"/>
                    <a:gd name="T23" fmla="*/ 0 h 1023"/>
                    <a:gd name="T24" fmla="*/ 0 w 1005"/>
                    <a:gd name="T25" fmla="*/ 0 h 1023"/>
                    <a:gd name="T26" fmla="*/ 0 w 1005"/>
                    <a:gd name="T27" fmla="*/ 0 h 1023"/>
                    <a:gd name="T28" fmla="*/ 0 w 1005"/>
                    <a:gd name="T29" fmla="*/ 0 h 1023"/>
                    <a:gd name="T30" fmla="*/ 0 w 1005"/>
                    <a:gd name="T31" fmla="*/ 0 h 1023"/>
                    <a:gd name="T32" fmla="*/ 0 w 1005"/>
                    <a:gd name="T33" fmla="*/ 0 h 1023"/>
                    <a:gd name="T34" fmla="*/ 0 w 1005"/>
                    <a:gd name="T35" fmla="*/ 0 h 1023"/>
                    <a:gd name="T36" fmla="*/ 0 w 1005"/>
                    <a:gd name="T37" fmla="*/ 0 h 1023"/>
                    <a:gd name="T38" fmla="*/ 0 w 1005"/>
                    <a:gd name="T39" fmla="*/ 0 h 1023"/>
                    <a:gd name="T40" fmla="*/ 0 w 1005"/>
                    <a:gd name="T41" fmla="*/ 0 h 1023"/>
                    <a:gd name="T42" fmla="*/ 0 w 1005"/>
                    <a:gd name="T43" fmla="*/ 0 h 1023"/>
                    <a:gd name="T44" fmla="*/ 0 w 1005"/>
                    <a:gd name="T45" fmla="*/ 0 h 1023"/>
                    <a:gd name="T46" fmla="*/ 0 w 1005"/>
                    <a:gd name="T47" fmla="*/ 0 h 1023"/>
                    <a:gd name="T48" fmla="*/ 0 w 1005"/>
                    <a:gd name="T49" fmla="*/ 0 h 1023"/>
                    <a:gd name="T50" fmla="*/ 0 w 1005"/>
                    <a:gd name="T51" fmla="*/ 0 h 1023"/>
                    <a:gd name="T52" fmla="*/ 0 w 1005"/>
                    <a:gd name="T53" fmla="*/ 0 h 1023"/>
                    <a:gd name="T54" fmla="*/ 0 w 1005"/>
                    <a:gd name="T55" fmla="*/ 0 h 1023"/>
                    <a:gd name="T56" fmla="*/ 0 w 1005"/>
                    <a:gd name="T57" fmla="*/ 0 h 1023"/>
                    <a:gd name="T58" fmla="*/ 0 w 1005"/>
                    <a:gd name="T59" fmla="*/ 0 h 1023"/>
                    <a:gd name="T60" fmla="*/ 0 w 1005"/>
                    <a:gd name="T61" fmla="*/ 0 h 1023"/>
                    <a:gd name="T62" fmla="*/ 0 w 1005"/>
                    <a:gd name="T63" fmla="*/ 0 h 1023"/>
                    <a:gd name="T64" fmla="*/ 0 w 1005"/>
                    <a:gd name="T65" fmla="*/ 0 h 1023"/>
                    <a:gd name="T66" fmla="*/ 0 w 1005"/>
                    <a:gd name="T67" fmla="*/ 0 h 1023"/>
                    <a:gd name="T68" fmla="*/ 0 w 1005"/>
                    <a:gd name="T69" fmla="*/ 0 h 1023"/>
                    <a:gd name="T70" fmla="*/ 0 w 1005"/>
                    <a:gd name="T71" fmla="*/ 0 h 1023"/>
                    <a:gd name="T72" fmla="*/ 0 w 1005"/>
                    <a:gd name="T73" fmla="*/ 0 h 1023"/>
                    <a:gd name="T74" fmla="*/ 0 w 1005"/>
                    <a:gd name="T75" fmla="*/ 0 h 102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5"/>
                    <a:gd name="T115" fmla="*/ 0 h 1023"/>
                    <a:gd name="T116" fmla="*/ 1005 w 1005"/>
                    <a:gd name="T117" fmla="*/ 1023 h 102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5" h="1023">
                      <a:moveTo>
                        <a:pt x="1005" y="46"/>
                      </a:moveTo>
                      <a:lnTo>
                        <a:pt x="45" y="1023"/>
                      </a:lnTo>
                      <a:lnTo>
                        <a:pt x="44" y="1023"/>
                      </a:lnTo>
                      <a:lnTo>
                        <a:pt x="43" y="1022"/>
                      </a:lnTo>
                      <a:lnTo>
                        <a:pt x="41" y="1020"/>
                      </a:lnTo>
                      <a:lnTo>
                        <a:pt x="39" y="1017"/>
                      </a:lnTo>
                      <a:lnTo>
                        <a:pt x="35" y="1014"/>
                      </a:lnTo>
                      <a:lnTo>
                        <a:pt x="31" y="1009"/>
                      </a:lnTo>
                      <a:lnTo>
                        <a:pt x="27" y="1006"/>
                      </a:lnTo>
                      <a:lnTo>
                        <a:pt x="23" y="1002"/>
                      </a:lnTo>
                      <a:lnTo>
                        <a:pt x="18" y="997"/>
                      </a:lnTo>
                      <a:lnTo>
                        <a:pt x="14" y="992"/>
                      </a:lnTo>
                      <a:lnTo>
                        <a:pt x="10" y="989"/>
                      </a:lnTo>
                      <a:lnTo>
                        <a:pt x="7" y="986"/>
                      </a:lnTo>
                      <a:lnTo>
                        <a:pt x="3" y="983"/>
                      </a:lnTo>
                      <a:lnTo>
                        <a:pt x="1" y="981"/>
                      </a:lnTo>
                      <a:lnTo>
                        <a:pt x="0" y="980"/>
                      </a:lnTo>
                      <a:lnTo>
                        <a:pt x="0" y="979"/>
                      </a:lnTo>
                      <a:lnTo>
                        <a:pt x="959" y="0"/>
                      </a:lnTo>
                      <a:lnTo>
                        <a:pt x="960" y="1"/>
                      </a:lnTo>
                      <a:lnTo>
                        <a:pt x="962" y="1"/>
                      </a:lnTo>
                      <a:lnTo>
                        <a:pt x="964" y="4"/>
                      </a:lnTo>
                      <a:lnTo>
                        <a:pt x="967" y="6"/>
                      </a:lnTo>
                      <a:lnTo>
                        <a:pt x="971" y="9"/>
                      </a:lnTo>
                      <a:lnTo>
                        <a:pt x="974" y="13"/>
                      </a:lnTo>
                      <a:lnTo>
                        <a:pt x="979" y="17"/>
                      </a:lnTo>
                      <a:lnTo>
                        <a:pt x="983" y="22"/>
                      </a:lnTo>
                      <a:lnTo>
                        <a:pt x="988" y="26"/>
                      </a:lnTo>
                      <a:lnTo>
                        <a:pt x="992" y="30"/>
                      </a:lnTo>
                      <a:lnTo>
                        <a:pt x="996" y="34"/>
                      </a:lnTo>
                      <a:lnTo>
                        <a:pt x="999" y="38"/>
                      </a:lnTo>
                      <a:lnTo>
                        <a:pt x="1001" y="41"/>
                      </a:lnTo>
                      <a:lnTo>
                        <a:pt x="1003" y="43"/>
                      </a:lnTo>
                      <a:lnTo>
                        <a:pt x="1005" y="45"/>
                      </a:lnTo>
                      <a:lnTo>
                        <a:pt x="1005" y="4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1" name="Freeform 57"/>
                <p:cNvSpPr>
                  <a:spLocks/>
                </p:cNvSpPr>
                <p:nvPr/>
              </p:nvSpPr>
              <p:spPr bwMode="auto">
                <a:xfrm>
                  <a:off x="3554" y="1358"/>
                  <a:ext cx="102" cy="111"/>
                </a:xfrm>
                <a:custGeom>
                  <a:avLst/>
                  <a:gdLst>
                    <a:gd name="T0" fmla="*/ 0 w 1001"/>
                    <a:gd name="T1" fmla="*/ 0 h 1019"/>
                    <a:gd name="T2" fmla="*/ 0 w 1001"/>
                    <a:gd name="T3" fmla="*/ 0 h 1019"/>
                    <a:gd name="T4" fmla="*/ 0 w 1001"/>
                    <a:gd name="T5" fmla="*/ 0 h 1019"/>
                    <a:gd name="T6" fmla="*/ 0 w 1001"/>
                    <a:gd name="T7" fmla="*/ 0 h 1019"/>
                    <a:gd name="T8" fmla="*/ 0 w 1001"/>
                    <a:gd name="T9" fmla="*/ 0 h 1019"/>
                    <a:gd name="T10" fmla="*/ 0 w 1001"/>
                    <a:gd name="T11" fmla="*/ 0 h 1019"/>
                    <a:gd name="T12" fmla="*/ 0 w 1001"/>
                    <a:gd name="T13" fmla="*/ 0 h 1019"/>
                    <a:gd name="T14" fmla="*/ 0 w 1001"/>
                    <a:gd name="T15" fmla="*/ 0 h 1019"/>
                    <a:gd name="T16" fmla="*/ 0 w 1001"/>
                    <a:gd name="T17" fmla="*/ 0 h 1019"/>
                    <a:gd name="T18" fmla="*/ 0 w 1001"/>
                    <a:gd name="T19" fmla="*/ 0 h 1019"/>
                    <a:gd name="T20" fmla="*/ 0 w 1001"/>
                    <a:gd name="T21" fmla="*/ 0 h 1019"/>
                    <a:gd name="T22" fmla="*/ 0 w 1001"/>
                    <a:gd name="T23" fmla="*/ 0 h 1019"/>
                    <a:gd name="T24" fmla="*/ 0 w 1001"/>
                    <a:gd name="T25" fmla="*/ 0 h 1019"/>
                    <a:gd name="T26" fmla="*/ 0 w 1001"/>
                    <a:gd name="T27" fmla="*/ 0 h 1019"/>
                    <a:gd name="T28" fmla="*/ 0 w 1001"/>
                    <a:gd name="T29" fmla="*/ 0 h 1019"/>
                    <a:gd name="T30" fmla="*/ 0 w 1001"/>
                    <a:gd name="T31" fmla="*/ 0 h 1019"/>
                    <a:gd name="T32" fmla="*/ 0 w 1001"/>
                    <a:gd name="T33" fmla="*/ 0 h 1019"/>
                    <a:gd name="T34" fmla="*/ 0 w 1001"/>
                    <a:gd name="T35" fmla="*/ 0 h 1019"/>
                    <a:gd name="T36" fmla="*/ 0 w 1001"/>
                    <a:gd name="T37" fmla="*/ 0 h 1019"/>
                    <a:gd name="T38" fmla="*/ 0 w 1001"/>
                    <a:gd name="T39" fmla="*/ 0 h 1019"/>
                    <a:gd name="T40" fmla="*/ 0 w 1001"/>
                    <a:gd name="T41" fmla="*/ 0 h 1019"/>
                    <a:gd name="T42" fmla="*/ 0 w 1001"/>
                    <a:gd name="T43" fmla="*/ 0 h 1019"/>
                    <a:gd name="T44" fmla="*/ 0 w 1001"/>
                    <a:gd name="T45" fmla="*/ 0 h 1019"/>
                    <a:gd name="T46" fmla="*/ 0 w 1001"/>
                    <a:gd name="T47" fmla="*/ 0 h 1019"/>
                    <a:gd name="T48" fmla="*/ 0 w 1001"/>
                    <a:gd name="T49" fmla="*/ 0 h 1019"/>
                    <a:gd name="T50" fmla="*/ 0 w 1001"/>
                    <a:gd name="T51" fmla="*/ 0 h 1019"/>
                    <a:gd name="T52" fmla="*/ 0 w 1001"/>
                    <a:gd name="T53" fmla="*/ 0 h 1019"/>
                    <a:gd name="T54" fmla="*/ 0 w 1001"/>
                    <a:gd name="T55" fmla="*/ 0 h 1019"/>
                    <a:gd name="T56" fmla="*/ 0 w 1001"/>
                    <a:gd name="T57" fmla="*/ 0 h 1019"/>
                    <a:gd name="T58" fmla="*/ 0 w 1001"/>
                    <a:gd name="T59" fmla="*/ 0 h 1019"/>
                    <a:gd name="T60" fmla="*/ 0 w 1001"/>
                    <a:gd name="T61" fmla="*/ 0 h 1019"/>
                    <a:gd name="T62" fmla="*/ 0 w 1001"/>
                    <a:gd name="T63" fmla="*/ 0 h 1019"/>
                    <a:gd name="T64" fmla="*/ 0 w 1001"/>
                    <a:gd name="T65" fmla="*/ 0 h 1019"/>
                    <a:gd name="T66" fmla="*/ 0 w 1001"/>
                    <a:gd name="T67" fmla="*/ 0 h 1019"/>
                    <a:gd name="T68" fmla="*/ 0 w 1001"/>
                    <a:gd name="T69" fmla="*/ 0 h 1019"/>
                    <a:gd name="T70" fmla="*/ 0 w 1001"/>
                    <a:gd name="T71" fmla="*/ 0 h 1019"/>
                    <a:gd name="T72" fmla="*/ 0 w 1001"/>
                    <a:gd name="T73" fmla="*/ 0 h 1019"/>
                    <a:gd name="T74" fmla="*/ 0 w 1001"/>
                    <a:gd name="T75" fmla="*/ 0 h 101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1"/>
                    <a:gd name="T115" fmla="*/ 0 h 1019"/>
                    <a:gd name="T116" fmla="*/ 1001 w 1001"/>
                    <a:gd name="T117" fmla="*/ 1019 h 101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1" h="1019">
                      <a:moveTo>
                        <a:pt x="0" y="975"/>
                      </a:moveTo>
                      <a:lnTo>
                        <a:pt x="956" y="0"/>
                      </a:lnTo>
                      <a:lnTo>
                        <a:pt x="957" y="1"/>
                      </a:lnTo>
                      <a:lnTo>
                        <a:pt x="959" y="3"/>
                      </a:lnTo>
                      <a:lnTo>
                        <a:pt x="963" y="6"/>
                      </a:lnTo>
                      <a:lnTo>
                        <a:pt x="966" y="9"/>
                      </a:lnTo>
                      <a:lnTo>
                        <a:pt x="969" y="14"/>
                      </a:lnTo>
                      <a:lnTo>
                        <a:pt x="974" y="17"/>
                      </a:lnTo>
                      <a:lnTo>
                        <a:pt x="978" y="22"/>
                      </a:lnTo>
                      <a:lnTo>
                        <a:pt x="983" y="26"/>
                      </a:lnTo>
                      <a:lnTo>
                        <a:pt x="986" y="31"/>
                      </a:lnTo>
                      <a:lnTo>
                        <a:pt x="991" y="34"/>
                      </a:lnTo>
                      <a:lnTo>
                        <a:pt x="994" y="37"/>
                      </a:lnTo>
                      <a:lnTo>
                        <a:pt x="997" y="41"/>
                      </a:lnTo>
                      <a:lnTo>
                        <a:pt x="999" y="42"/>
                      </a:lnTo>
                      <a:lnTo>
                        <a:pt x="1000" y="44"/>
                      </a:lnTo>
                      <a:lnTo>
                        <a:pt x="1001" y="44"/>
                      </a:lnTo>
                      <a:lnTo>
                        <a:pt x="44" y="1019"/>
                      </a:lnTo>
                      <a:lnTo>
                        <a:pt x="43" y="1018"/>
                      </a:lnTo>
                      <a:lnTo>
                        <a:pt x="41" y="1016"/>
                      </a:lnTo>
                      <a:lnTo>
                        <a:pt x="37" y="1014"/>
                      </a:lnTo>
                      <a:lnTo>
                        <a:pt x="34" y="1010"/>
                      </a:lnTo>
                      <a:lnTo>
                        <a:pt x="29" y="1007"/>
                      </a:lnTo>
                      <a:lnTo>
                        <a:pt x="26" y="1002"/>
                      </a:lnTo>
                      <a:lnTo>
                        <a:pt x="21" y="998"/>
                      </a:lnTo>
                      <a:lnTo>
                        <a:pt x="17" y="993"/>
                      </a:lnTo>
                      <a:lnTo>
                        <a:pt x="12" y="990"/>
                      </a:lnTo>
                      <a:lnTo>
                        <a:pt x="9" y="985"/>
                      </a:lnTo>
                      <a:lnTo>
                        <a:pt x="6" y="982"/>
                      </a:lnTo>
                      <a:lnTo>
                        <a:pt x="2" y="980"/>
                      </a:lnTo>
                      <a:lnTo>
                        <a:pt x="1" y="977"/>
                      </a:lnTo>
                      <a:lnTo>
                        <a:pt x="0" y="97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2" name="Freeform 58"/>
                <p:cNvSpPr>
                  <a:spLocks/>
                </p:cNvSpPr>
                <p:nvPr/>
              </p:nvSpPr>
              <p:spPr bwMode="auto">
                <a:xfrm>
                  <a:off x="3554" y="1358"/>
                  <a:ext cx="102" cy="111"/>
                </a:xfrm>
                <a:custGeom>
                  <a:avLst/>
                  <a:gdLst>
                    <a:gd name="T0" fmla="*/ 0 w 1001"/>
                    <a:gd name="T1" fmla="*/ 0 h 1019"/>
                    <a:gd name="T2" fmla="*/ 0 w 1001"/>
                    <a:gd name="T3" fmla="*/ 0 h 1019"/>
                    <a:gd name="T4" fmla="*/ 0 w 1001"/>
                    <a:gd name="T5" fmla="*/ 0 h 1019"/>
                    <a:gd name="T6" fmla="*/ 0 w 1001"/>
                    <a:gd name="T7" fmla="*/ 0 h 1019"/>
                    <a:gd name="T8" fmla="*/ 0 w 1001"/>
                    <a:gd name="T9" fmla="*/ 0 h 1019"/>
                    <a:gd name="T10" fmla="*/ 0 w 1001"/>
                    <a:gd name="T11" fmla="*/ 0 h 1019"/>
                    <a:gd name="T12" fmla="*/ 0 w 1001"/>
                    <a:gd name="T13" fmla="*/ 0 h 1019"/>
                    <a:gd name="T14" fmla="*/ 0 w 1001"/>
                    <a:gd name="T15" fmla="*/ 0 h 1019"/>
                    <a:gd name="T16" fmla="*/ 0 w 1001"/>
                    <a:gd name="T17" fmla="*/ 0 h 1019"/>
                    <a:gd name="T18" fmla="*/ 0 w 1001"/>
                    <a:gd name="T19" fmla="*/ 0 h 1019"/>
                    <a:gd name="T20" fmla="*/ 0 w 1001"/>
                    <a:gd name="T21" fmla="*/ 0 h 1019"/>
                    <a:gd name="T22" fmla="*/ 0 w 1001"/>
                    <a:gd name="T23" fmla="*/ 0 h 1019"/>
                    <a:gd name="T24" fmla="*/ 0 w 1001"/>
                    <a:gd name="T25" fmla="*/ 0 h 1019"/>
                    <a:gd name="T26" fmla="*/ 0 w 1001"/>
                    <a:gd name="T27" fmla="*/ 0 h 1019"/>
                    <a:gd name="T28" fmla="*/ 0 w 1001"/>
                    <a:gd name="T29" fmla="*/ 0 h 1019"/>
                    <a:gd name="T30" fmla="*/ 0 w 1001"/>
                    <a:gd name="T31" fmla="*/ 0 h 1019"/>
                    <a:gd name="T32" fmla="*/ 0 w 1001"/>
                    <a:gd name="T33" fmla="*/ 0 h 1019"/>
                    <a:gd name="T34" fmla="*/ 0 w 1001"/>
                    <a:gd name="T35" fmla="*/ 0 h 1019"/>
                    <a:gd name="T36" fmla="*/ 0 w 1001"/>
                    <a:gd name="T37" fmla="*/ 0 h 1019"/>
                    <a:gd name="T38" fmla="*/ 0 w 1001"/>
                    <a:gd name="T39" fmla="*/ 0 h 1019"/>
                    <a:gd name="T40" fmla="*/ 0 w 1001"/>
                    <a:gd name="T41" fmla="*/ 0 h 1019"/>
                    <a:gd name="T42" fmla="*/ 0 w 1001"/>
                    <a:gd name="T43" fmla="*/ 0 h 1019"/>
                    <a:gd name="T44" fmla="*/ 0 w 1001"/>
                    <a:gd name="T45" fmla="*/ 0 h 1019"/>
                    <a:gd name="T46" fmla="*/ 0 w 1001"/>
                    <a:gd name="T47" fmla="*/ 0 h 1019"/>
                    <a:gd name="T48" fmla="*/ 0 w 1001"/>
                    <a:gd name="T49" fmla="*/ 0 h 1019"/>
                    <a:gd name="T50" fmla="*/ 0 w 1001"/>
                    <a:gd name="T51" fmla="*/ 0 h 1019"/>
                    <a:gd name="T52" fmla="*/ 0 w 1001"/>
                    <a:gd name="T53" fmla="*/ 0 h 1019"/>
                    <a:gd name="T54" fmla="*/ 0 w 1001"/>
                    <a:gd name="T55" fmla="*/ 0 h 1019"/>
                    <a:gd name="T56" fmla="*/ 0 w 1001"/>
                    <a:gd name="T57" fmla="*/ 0 h 1019"/>
                    <a:gd name="T58" fmla="*/ 0 w 1001"/>
                    <a:gd name="T59" fmla="*/ 0 h 1019"/>
                    <a:gd name="T60" fmla="*/ 0 w 1001"/>
                    <a:gd name="T61" fmla="*/ 0 h 1019"/>
                    <a:gd name="T62" fmla="*/ 0 w 1001"/>
                    <a:gd name="T63" fmla="*/ 0 h 1019"/>
                    <a:gd name="T64" fmla="*/ 0 w 1001"/>
                    <a:gd name="T65" fmla="*/ 0 h 1019"/>
                    <a:gd name="T66" fmla="*/ 0 w 1001"/>
                    <a:gd name="T67" fmla="*/ 0 h 1019"/>
                    <a:gd name="T68" fmla="*/ 0 w 1001"/>
                    <a:gd name="T69" fmla="*/ 0 h 1019"/>
                    <a:gd name="T70" fmla="*/ 0 w 1001"/>
                    <a:gd name="T71" fmla="*/ 0 h 1019"/>
                    <a:gd name="T72" fmla="*/ 0 w 1001"/>
                    <a:gd name="T73" fmla="*/ 0 h 1019"/>
                    <a:gd name="T74" fmla="*/ 0 w 1001"/>
                    <a:gd name="T75" fmla="*/ 0 h 101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01"/>
                    <a:gd name="T115" fmla="*/ 0 h 1019"/>
                    <a:gd name="T116" fmla="*/ 1001 w 1001"/>
                    <a:gd name="T117" fmla="*/ 1019 h 101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01" h="1019">
                      <a:moveTo>
                        <a:pt x="0" y="975"/>
                      </a:moveTo>
                      <a:lnTo>
                        <a:pt x="956" y="0"/>
                      </a:lnTo>
                      <a:lnTo>
                        <a:pt x="957" y="1"/>
                      </a:lnTo>
                      <a:lnTo>
                        <a:pt x="959" y="3"/>
                      </a:lnTo>
                      <a:lnTo>
                        <a:pt x="963" y="6"/>
                      </a:lnTo>
                      <a:lnTo>
                        <a:pt x="966" y="9"/>
                      </a:lnTo>
                      <a:lnTo>
                        <a:pt x="969" y="14"/>
                      </a:lnTo>
                      <a:lnTo>
                        <a:pt x="974" y="17"/>
                      </a:lnTo>
                      <a:lnTo>
                        <a:pt x="978" y="22"/>
                      </a:lnTo>
                      <a:lnTo>
                        <a:pt x="983" y="26"/>
                      </a:lnTo>
                      <a:lnTo>
                        <a:pt x="986" y="31"/>
                      </a:lnTo>
                      <a:lnTo>
                        <a:pt x="991" y="34"/>
                      </a:lnTo>
                      <a:lnTo>
                        <a:pt x="994" y="37"/>
                      </a:lnTo>
                      <a:lnTo>
                        <a:pt x="997" y="41"/>
                      </a:lnTo>
                      <a:lnTo>
                        <a:pt x="999" y="42"/>
                      </a:lnTo>
                      <a:lnTo>
                        <a:pt x="1000" y="44"/>
                      </a:lnTo>
                      <a:lnTo>
                        <a:pt x="1001" y="44"/>
                      </a:lnTo>
                      <a:lnTo>
                        <a:pt x="44" y="1019"/>
                      </a:lnTo>
                      <a:lnTo>
                        <a:pt x="43" y="1018"/>
                      </a:lnTo>
                      <a:lnTo>
                        <a:pt x="41" y="1016"/>
                      </a:lnTo>
                      <a:lnTo>
                        <a:pt x="37" y="1014"/>
                      </a:lnTo>
                      <a:lnTo>
                        <a:pt x="34" y="1010"/>
                      </a:lnTo>
                      <a:lnTo>
                        <a:pt x="29" y="1007"/>
                      </a:lnTo>
                      <a:lnTo>
                        <a:pt x="26" y="1002"/>
                      </a:lnTo>
                      <a:lnTo>
                        <a:pt x="21" y="998"/>
                      </a:lnTo>
                      <a:lnTo>
                        <a:pt x="17" y="993"/>
                      </a:lnTo>
                      <a:lnTo>
                        <a:pt x="12" y="990"/>
                      </a:lnTo>
                      <a:lnTo>
                        <a:pt x="9" y="985"/>
                      </a:lnTo>
                      <a:lnTo>
                        <a:pt x="6" y="982"/>
                      </a:lnTo>
                      <a:lnTo>
                        <a:pt x="2" y="980"/>
                      </a:lnTo>
                      <a:lnTo>
                        <a:pt x="1" y="977"/>
                      </a:lnTo>
                      <a:lnTo>
                        <a:pt x="0" y="97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3" name="Oval 59"/>
                <p:cNvSpPr>
                  <a:spLocks noChangeArrowheads="1"/>
                </p:cNvSpPr>
                <p:nvPr/>
              </p:nvSpPr>
              <p:spPr bwMode="auto">
                <a:xfrm>
                  <a:off x="3646" y="1319"/>
                  <a:ext cx="45" cy="48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354" name="Freeform 60"/>
                <p:cNvSpPr>
                  <a:spLocks/>
                </p:cNvSpPr>
                <p:nvPr/>
              </p:nvSpPr>
              <p:spPr bwMode="auto">
                <a:xfrm>
                  <a:off x="3388" y="1768"/>
                  <a:ext cx="70" cy="95"/>
                </a:xfrm>
                <a:custGeom>
                  <a:avLst/>
                  <a:gdLst>
                    <a:gd name="T0" fmla="*/ 0 w 694"/>
                    <a:gd name="T1" fmla="*/ 0 h 876"/>
                    <a:gd name="T2" fmla="*/ 0 w 694"/>
                    <a:gd name="T3" fmla="*/ 0 h 876"/>
                    <a:gd name="T4" fmla="*/ 0 w 694"/>
                    <a:gd name="T5" fmla="*/ 0 h 876"/>
                    <a:gd name="T6" fmla="*/ 0 w 694"/>
                    <a:gd name="T7" fmla="*/ 0 h 876"/>
                    <a:gd name="T8" fmla="*/ 0 w 694"/>
                    <a:gd name="T9" fmla="*/ 0 h 876"/>
                    <a:gd name="T10" fmla="*/ 0 w 694"/>
                    <a:gd name="T11" fmla="*/ 0 h 876"/>
                    <a:gd name="T12" fmla="*/ 0 w 694"/>
                    <a:gd name="T13" fmla="*/ 0 h 876"/>
                    <a:gd name="T14" fmla="*/ 0 w 694"/>
                    <a:gd name="T15" fmla="*/ 0 h 876"/>
                    <a:gd name="T16" fmla="*/ 0 w 694"/>
                    <a:gd name="T17" fmla="*/ 0 h 876"/>
                    <a:gd name="T18" fmla="*/ 0 w 694"/>
                    <a:gd name="T19" fmla="*/ 0 h 876"/>
                    <a:gd name="T20" fmla="*/ 0 w 694"/>
                    <a:gd name="T21" fmla="*/ 0 h 876"/>
                    <a:gd name="T22" fmla="*/ 0 w 694"/>
                    <a:gd name="T23" fmla="*/ 0 h 876"/>
                    <a:gd name="T24" fmla="*/ 0 w 694"/>
                    <a:gd name="T25" fmla="*/ 0 h 876"/>
                    <a:gd name="T26" fmla="*/ 0 w 694"/>
                    <a:gd name="T27" fmla="*/ 0 h 876"/>
                    <a:gd name="T28" fmla="*/ 0 w 694"/>
                    <a:gd name="T29" fmla="*/ 0 h 876"/>
                    <a:gd name="T30" fmla="*/ 0 w 694"/>
                    <a:gd name="T31" fmla="*/ 0 h 876"/>
                    <a:gd name="T32" fmla="*/ 0 w 694"/>
                    <a:gd name="T33" fmla="*/ 0 h 876"/>
                    <a:gd name="T34" fmla="*/ 0 w 694"/>
                    <a:gd name="T35" fmla="*/ 0 h 876"/>
                    <a:gd name="T36" fmla="*/ 0 w 694"/>
                    <a:gd name="T37" fmla="*/ 0 h 876"/>
                    <a:gd name="T38" fmla="*/ 0 w 694"/>
                    <a:gd name="T39" fmla="*/ 0 h 876"/>
                    <a:gd name="T40" fmla="*/ 0 w 694"/>
                    <a:gd name="T41" fmla="*/ 0 h 876"/>
                    <a:gd name="T42" fmla="*/ 0 w 694"/>
                    <a:gd name="T43" fmla="*/ 0 h 87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94"/>
                    <a:gd name="T67" fmla="*/ 0 h 876"/>
                    <a:gd name="T68" fmla="*/ 694 w 694"/>
                    <a:gd name="T69" fmla="*/ 876 h 87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94" h="876">
                      <a:moveTo>
                        <a:pt x="642" y="870"/>
                      </a:moveTo>
                      <a:lnTo>
                        <a:pt x="0" y="41"/>
                      </a:lnTo>
                      <a:lnTo>
                        <a:pt x="53" y="0"/>
                      </a:lnTo>
                      <a:lnTo>
                        <a:pt x="692" y="831"/>
                      </a:lnTo>
                      <a:lnTo>
                        <a:pt x="693" y="835"/>
                      </a:lnTo>
                      <a:lnTo>
                        <a:pt x="694" y="839"/>
                      </a:lnTo>
                      <a:lnTo>
                        <a:pt x="694" y="844"/>
                      </a:lnTo>
                      <a:lnTo>
                        <a:pt x="693" y="848"/>
                      </a:lnTo>
                      <a:lnTo>
                        <a:pt x="691" y="854"/>
                      </a:lnTo>
                      <a:lnTo>
                        <a:pt x="689" y="859"/>
                      </a:lnTo>
                      <a:lnTo>
                        <a:pt x="684" y="863"/>
                      </a:lnTo>
                      <a:lnTo>
                        <a:pt x="680" y="868"/>
                      </a:lnTo>
                      <a:lnTo>
                        <a:pt x="674" y="871"/>
                      </a:lnTo>
                      <a:lnTo>
                        <a:pt x="669" y="873"/>
                      </a:lnTo>
                      <a:lnTo>
                        <a:pt x="664" y="874"/>
                      </a:lnTo>
                      <a:lnTo>
                        <a:pt x="658" y="876"/>
                      </a:lnTo>
                      <a:lnTo>
                        <a:pt x="654" y="876"/>
                      </a:lnTo>
                      <a:lnTo>
                        <a:pt x="649" y="874"/>
                      </a:lnTo>
                      <a:lnTo>
                        <a:pt x="645" y="872"/>
                      </a:lnTo>
                      <a:lnTo>
                        <a:pt x="642" y="87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5" name="Freeform 61"/>
                <p:cNvSpPr>
                  <a:spLocks/>
                </p:cNvSpPr>
                <p:nvPr/>
              </p:nvSpPr>
              <p:spPr bwMode="auto">
                <a:xfrm>
                  <a:off x="3388" y="1768"/>
                  <a:ext cx="70" cy="95"/>
                </a:xfrm>
                <a:custGeom>
                  <a:avLst/>
                  <a:gdLst>
                    <a:gd name="T0" fmla="*/ 0 w 694"/>
                    <a:gd name="T1" fmla="*/ 0 h 876"/>
                    <a:gd name="T2" fmla="*/ 0 w 694"/>
                    <a:gd name="T3" fmla="*/ 0 h 876"/>
                    <a:gd name="T4" fmla="*/ 0 w 694"/>
                    <a:gd name="T5" fmla="*/ 0 h 876"/>
                    <a:gd name="T6" fmla="*/ 0 w 694"/>
                    <a:gd name="T7" fmla="*/ 0 h 876"/>
                    <a:gd name="T8" fmla="*/ 0 w 694"/>
                    <a:gd name="T9" fmla="*/ 0 h 876"/>
                    <a:gd name="T10" fmla="*/ 0 w 694"/>
                    <a:gd name="T11" fmla="*/ 0 h 876"/>
                    <a:gd name="T12" fmla="*/ 0 w 694"/>
                    <a:gd name="T13" fmla="*/ 0 h 876"/>
                    <a:gd name="T14" fmla="*/ 0 w 694"/>
                    <a:gd name="T15" fmla="*/ 0 h 876"/>
                    <a:gd name="T16" fmla="*/ 0 w 694"/>
                    <a:gd name="T17" fmla="*/ 0 h 876"/>
                    <a:gd name="T18" fmla="*/ 0 w 694"/>
                    <a:gd name="T19" fmla="*/ 0 h 876"/>
                    <a:gd name="T20" fmla="*/ 0 w 694"/>
                    <a:gd name="T21" fmla="*/ 0 h 876"/>
                    <a:gd name="T22" fmla="*/ 0 w 694"/>
                    <a:gd name="T23" fmla="*/ 0 h 876"/>
                    <a:gd name="T24" fmla="*/ 0 w 694"/>
                    <a:gd name="T25" fmla="*/ 0 h 876"/>
                    <a:gd name="T26" fmla="*/ 0 w 694"/>
                    <a:gd name="T27" fmla="*/ 0 h 876"/>
                    <a:gd name="T28" fmla="*/ 0 w 694"/>
                    <a:gd name="T29" fmla="*/ 0 h 876"/>
                    <a:gd name="T30" fmla="*/ 0 w 694"/>
                    <a:gd name="T31" fmla="*/ 0 h 876"/>
                    <a:gd name="T32" fmla="*/ 0 w 694"/>
                    <a:gd name="T33" fmla="*/ 0 h 876"/>
                    <a:gd name="T34" fmla="*/ 0 w 694"/>
                    <a:gd name="T35" fmla="*/ 0 h 876"/>
                    <a:gd name="T36" fmla="*/ 0 w 694"/>
                    <a:gd name="T37" fmla="*/ 0 h 876"/>
                    <a:gd name="T38" fmla="*/ 0 w 694"/>
                    <a:gd name="T39" fmla="*/ 0 h 876"/>
                    <a:gd name="T40" fmla="*/ 0 w 694"/>
                    <a:gd name="T41" fmla="*/ 0 h 876"/>
                    <a:gd name="T42" fmla="*/ 0 w 694"/>
                    <a:gd name="T43" fmla="*/ 0 h 87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94"/>
                    <a:gd name="T67" fmla="*/ 0 h 876"/>
                    <a:gd name="T68" fmla="*/ 694 w 694"/>
                    <a:gd name="T69" fmla="*/ 876 h 87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94" h="876">
                      <a:moveTo>
                        <a:pt x="642" y="870"/>
                      </a:moveTo>
                      <a:lnTo>
                        <a:pt x="0" y="41"/>
                      </a:lnTo>
                      <a:lnTo>
                        <a:pt x="53" y="0"/>
                      </a:lnTo>
                      <a:lnTo>
                        <a:pt x="692" y="831"/>
                      </a:lnTo>
                      <a:lnTo>
                        <a:pt x="693" y="835"/>
                      </a:lnTo>
                      <a:lnTo>
                        <a:pt x="694" y="839"/>
                      </a:lnTo>
                      <a:lnTo>
                        <a:pt x="694" y="844"/>
                      </a:lnTo>
                      <a:lnTo>
                        <a:pt x="693" y="848"/>
                      </a:lnTo>
                      <a:lnTo>
                        <a:pt x="691" y="854"/>
                      </a:lnTo>
                      <a:lnTo>
                        <a:pt x="689" y="859"/>
                      </a:lnTo>
                      <a:lnTo>
                        <a:pt x="684" y="863"/>
                      </a:lnTo>
                      <a:lnTo>
                        <a:pt x="680" y="868"/>
                      </a:lnTo>
                      <a:lnTo>
                        <a:pt x="674" y="871"/>
                      </a:lnTo>
                      <a:lnTo>
                        <a:pt x="669" y="873"/>
                      </a:lnTo>
                      <a:lnTo>
                        <a:pt x="664" y="874"/>
                      </a:lnTo>
                      <a:lnTo>
                        <a:pt x="658" y="876"/>
                      </a:lnTo>
                      <a:lnTo>
                        <a:pt x="654" y="876"/>
                      </a:lnTo>
                      <a:lnTo>
                        <a:pt x="649" y="874"/>
                      </a:lnTo>
                      <a:lnTo>
                        <a:pt x="645" y="872"/>
                      </a:lnTo>
                      <a:lnTo>
                        <a:pt x="642" y="87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6" name="Freeform 62"/>
                <p:cNvSpPr>
                  <a:spLocks/>
                </p:cNvSpPr>
                <p:nvPr/>
              </p:nvSpPr>
              <p:spPr bwMode="auto">
                <a:xfrm>
                  <a:off x="3919" y="1740"/>
                  <a:ext cx="66" cy="117"/>
                </a:xfrm>
                <a:custGeom>
                  <a:avLst/>
                  <a:gdLst>
                    <a:gd name="T0" fmla="*/ 0 w 658"/>
                    <a:gd name="T1" fmla="*/ 0 h 1082"/>
                    <a:gd name="T2" fmla="*/ 0 w 658"/>
                    <a:gd name="T3" fmla="*/ 0 h 1082"/>
                    <a:gd name="T4" fmla="*/ 0 w 658"/>
                    <a:gd name="T5" fmla="*/ 0 h 1082"/>
                    <a:gd name="T6" fmla="*/ 0 w 658"/>
                    <a:gd name="T7" fmla="*/ 0 h 1082"/>
                    <a:gd name="T8" fmla="*/ 0 w 658"/>
                    <a:gd name="T9" fmla="*/ 0 h 1082"/>
                    <a:gd name="T10" fmla="*/ 0 w 658"/>
                    <a:gd name="T11" fmla="*/ 0 h 1082"/>
                    <a:gd name="T12" fmla="*/ 0 w 658"/>
                    <a:gd name="T13" fmla="*/ 0 h 1082"/>
                    <a:gd name="T14" fmla="*/ 0 w 658"/>
                    <a:gd name="T15" fmla="*/ 0 h 1082"/>
                    <a:gd name="T16" fmla="*/ 0 w 658"/>
                    <a:gd name="T17" fmla="*/ 0 h 1082"/>
                    <a:gd name="T18" fmla="*/ 0 w 658"/>
                    <a:gd name="T19" fmla="*/ 0 h 1082"/>
                    <a:gd name="T20" fmla="*/ 0 w 658"/>
                    <a:gd name="T21" fmla="*/ 0 h 1082"/>
                    <a:gd name="T22" fmla="*/ 0 w 658"/>
                    <a:gd name="T23" fmla="*/ 0 h 1082"/>
                    <a:gd name="T24" fmla="*/ 0 w 658"/>
                    <a:gd name="T25" fmla="*/ 0 h 1082"/>
                    <a:gd name="T26" fmla="*/ 0 w 658"/>
                    <a:gd name="T27" fmla="*/ 0 h 1082"/>
                    <a:gd name="T28" fmla="*/ 0 w 658"/>
                    <a:gd name="T29" fmla="*/ 0 h 1082"/>
                    <a:gd name="T30" fmla="*/ 0 w 658"/>
                    <a:gd name="T31" fmla="*/ 0 h 1082"/>
                    <a:gd name="T32" fmla="*/ 0 w 658"/>
                    <a:gd name="T33" fmla="*/ 0 h 1082"/>
                    <a:gd name="T34" fmla="*/ 0 w 658"/>
                    <a:gd name="T35" fmla="*/ 0 h 1082"/>
                    <a:gd name="T36" fmla="*/ 0 w 658"/>
                    <a:gd name="T37" fmla="*/ 0 h 1082"/>
                    <a:gd name="T38" fmla="*/ 0 w 658"/>
                    <a:gd name="T39" fmla="*/ 0 h 1082"/>
                    <a:gd name="T40" fmla="*/ 0 w 658"/>
                    <a:gd name="T41" fmla="*/ 0 h 1082"/>
                    <a:gd name="T42" fmla="*/ 0 w 658"/>
                    <a:gd name="T43" fmla="*/ 0 h 1082"/>
                    <a:gd name="T44" fmla="*/ 0 w 658"/>
                    <a:gd name="T45" fmla="*/ 0 h 1082"/>
                    <a:gd name="T46" fmla="*/ 0 w 658"/>
                    <a:gd name="T47" fmla="*/ 0 h 1082"/>
                    <a:gd name="T48" fmla="*/ 0 w 658"/>
                    <a:gd name="T49" fmla="*/ 0 h 1082"/>
                    <a:gd name="T50" fmla="*/ 0 w 658"/>
                    <a:gd name="T51" fmla="*/ 0 h 1082"/>
                    <a:gd name="T52" fmla="*/ 0 w 658"/>
                    <a:gd name="T53" fmla="*/ 0 h 1082"/>
                    <a:gd name="T54" fmla="*/ 0 w 658"/>
                    <a:gd name="T55" fmla="*/ 0 h 1082"/>
                    <a:gd name="T56" fmla="*/ 0 w 658"/>
                    <a:gd name="T57" fmla="*/ 0 h 1082"/>
                    <a:gd name="T58" fmla="*/ 0 w 658"/>
                    <a:gd name="T59" fmla="*/ 0 h 1082"/>
                    <a:gd name="T60" fmla="*/ 0 w 658"/>
                    <a:gd name="T61" fmla="*/ 0 h 1082"/>
                    <a:gd name="T62" fmla="*/ 0 w 658"/>
                    <a:gd name="T63" fmla="*/ 0 h 1082"/>
                    <a:gd name="T64" fmla="*/ 0 w 658"/>
                    <a:gd name="T65" fmla="*/ 0 h 1082"/>
                    <a:gd name="T66" fmla="*/ 0 w 658"/>
                    <a:gd name="T67" fmla="*/ 0 h 1082"/>
                    <a:gd name="T68" fmla="*/ 0 w 658"/>
                    <a:gd name="T69" fmla="*/ 0 h 1082"/>
                    <a:gd name="T70" fmla="*/ 0 w 658"/>
                    <a:gd name="T71" fmla="*/ 0 h 1082"/>
                    <a:gd name="T72" fmla="*/ 0 w 658"/>
                    <a:gd name="T73" fmla="*/ 0 h 1082"/>
                    <a:gd name="T74" fmla="*/ 0 w 658"/>
                    <a:gd name="T75" fmla="*/ 0 h 10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58"/>
                    <a:gd name="T115" fmla="*/ 0 h 1082"/>
                    <a:gd name="T116" fmla="*/ 658 w 658"/>
                    <a:gd name="T117" fmla="*/ 1082 h 10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58" h="1082">
                      <a:moveTo>
                        <a:pt x="55" y="6"/>
                      </a:moveTo>
                      <a:lnTo>
                        <a:pt x="657" y="1044"/>
                      </a:lnTo>
                      <a:lnTo>
                        <a:pt x="658" y="1048"/>
                      </a:lnTo>
                      <a:lnTo>
                        <a:pt x="658" y="1051"/>
                      </a:lnTo>
                      <a:lnTo>
                        <a:pt x="657" y="1055"/>
                      </a:lnTo>
                      <a:lnTo>
                        <a:pt x="655" y="1059"/>
                      </a:lnTo>
                      <a:lnTo>
                        <a:pt x="651" y="1064"/>
                      </a:lnTo>
                      <a:lnTo>
                        <a:pt x="648" y="1067"/>
                      </a:lnTo>
                      <a:lnTo>
                        <a:pt x="642" y="1072"/>
                      </a:lnTo>
                      <a:lnTo>
                        <a:pt x="638" y="1075"/>
                      </a:lnTo>
                      <a:lnTo>
                        <a:pt x="632" y="1077"/>
                      </a:lnTo>
                      <a:lnTo>
                        <a:pt x="627" y="1080"/>
                      </a:lnTo>
                      <a:lnTo>
                        <a:pt x="621" y="1082"/>
                      </a:lnTo>
                      <a:lnTo>
                        <a:pt x="615" y="1082"/>
                      </a:lnTo>
                      <a:lnTo>
                        <a:pt x="611" y="1082"/>
                      </a:lnTo>
                      <a:lnTo>
                        <a:pt x="606" y="1081"/>
                      </a:lnTo>
                      <a:lnTo>
                        <a:pt x="603" y="1080"/>
                      </a:lnTo>
                      <a:lnTo>
                        <a:pt x="600" y="1077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4" y="5"/>
                      </a:lnTo>
                      <a:lnTo>
                        <a:pt x="30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1" y="2"/>
                      </a:lnTo>
                      <a:lnTo>
                        <a:pt x="53" y="4"/>
                      </a:lnTo>
                      <a:lnTo>
                        <a:pt x="55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7" name="Freeform 63"/>
                <p:cNvSpPr>
                  <a:spLocks/>
                </p:cNvSpPr>
                <p:nvPr/>
              </p:nvSpPr>
              <p:spPr bwMode="auto">
                <a:xfrm>
                  <a:off x="3919" y="1740"/>
                  <a:ext cx="66" cy="117"/>
                </a:xfrm>
                <a:custGeom>
                  <a:avLst/>
                  <a:gdLst>
                    <a:gd name="T0" fmla="*/ 0 w 658"/>
                    <a:gd name="T1" fmla="*/ 0 h 1082"/>
                    <a:gd name="T2" fmla="*/ 0 w 658"/>
                    <a:gd name="T3" fmla="*/ 0 h 1082"/>
                    <a:gd name="T4" fmla="*/ 0 w 658"/>
                    <a:gd name="T5" fmla="*/ 0 h 1082"/>
                    <a:gd name="T6" fmla="*/ 0 w 658"/>
                    <a:gd name="T7" fmla="*/ 0 h 1082"/>
                    <a:gd name="T8" fmla="*/ 0 w 658"/>
                    <a:gd name="T9" fmla="*/ 0 h 1082"/>
                    <a:gd name="T10" fmla="*/ 0 w 658"/>
                    <a:gd name="T11" fmla="*/ 0 h 1082"/>
                    <a:gd name="T12" fmla="*/ 0 w 658"/>
                    <a:gd name="T13" fmla="*/ 0 h 1082"/>
                    <a:gd name="T14" fmla="*/ 0 w 658"/>
                    <a:gd name="T15" fmla="*/ 0 h 1082"/>
                    <a:gd name="T16" fmla="*/ 0 w 658"/>
                    <a:gd name="T17" fmla="*/ 0 h 1082"/>
                    <a:gd name="T18" fmla="*/ 0 w 658"/>
                    <a:gd name="T19" fmla="*/ 0 h 1082"/>
                    <a:gd name="T20" fmla="*/ 0 w 658"/>
                    <a:gd name="T21" fmla="*/ 0 h 1082"/>
                    <a:gd name="T22" fmla="*/ 0 w 658"/>
                    <a:gd name="T23" fmla="*/ 0 h 1082"/>
                    <a:gd name="T24" fmla="*/ 0 w 658"/>
                    <a:gd name="T25" fmla="*/ 0 h 1082"/>
                    <a:gd name="T26" fmla="*/ 0 w 658"/>
                    <a:gd name="T27" fmla="*/ 0 h 1082"/>
                    <a:gd name="T28" fmla="*/ 0 w 658"/>
                    <a:gd name="T29" fmla="*/ 0 h 1082"/>
                    <a:gd name="T30" fmla="*/ 0 w 658"/>
                    <a:gd name="T31" fmla="*/ 0 h 1082"/>
                    <a:gd name="T32" fmla="*/ 0 w 658"/>
                    <a:gd name="T33" fmla="*/ 0 h 1082"/>
                    <a:gd name="T34" fmla="*/ 0 w 658"/>
                    <a:gd name="T35" fmla="*/ 0 h 1082"/>
                    <a:gd name="T36" fmla="*/ 0 w 658"/>
                    <a:gd name="T37" fmla="*/ 0 h 1082"/>
                    <a:gd name="T38" fmla="*/ 0 w 658"/>
                    <a:gd name="T39" fmla="*/ 0 h 1082"/>
                    <a:gd name="T40" fmla="*/ 0 w 658"/>
                    <a:gd name="T41" fmla="*/ 0 h 1082"/>
                    <a:gd name="T42" fmla="*/ 0 w 658"/>
                    <a:gd name="T43" fmla="*/ 0 h 1082"/>
                    <a:gd name="T44" fmla="*/ 0 w 658"/>
                    <a:gd name="T45" fmla="*/ 0 h 1082"/>
                    <a:gd name="T46" fmla="*/ 0 w 658"/>
                    <a:gd name="T47" fmla="*/ 0 h 1082"/>
                    <a:gd name="T48" fmla="*/ 0 w 658"/>
                    <a:gd name="T49" fmla="*/ 0 h 1082"/>
                    <a:gd name="T50" fmla="*/ 0 w 658"/>
                    <a:gd name="T51" fmla="*/ 0 h 1082"/>
                    <a:gd name="T52" fmla="*/ 0 w 658"/>
                    <a:gd name="T53" fmla="*/ 0 h 1082"/>
                    <a:gd name="T54" fmla="*/ 0 w 658"/>
                    <a:gd name="T55" fmla="*/ 0 h 1082"/>
                    <a:gd name="T56" fmla="*/ 0 w 658"/>
                    <a:gd name="T57" fmla="*/ 0 h 1082"/>
                    <a:gd name="T58" fmla="*/ 0 w 658"/>
                    <a:gd name="T59" fmla="*/ 0 h 1082"/>
                    <a:gd name="T60" fmla="*/ 0 w 658"/>
                    <a:gd name="T61" fmla="*/ 0 h 1082"/>
                    <a:gd name="T62" fmla="*/ 0 w 658"/>
                    <a:gd name="T63" fmla="*/ 0 h 1082"/>
                    <a:gd name="T64" fmla="*/ 0 w 658"/>
                    <a:gd name="T65" fmla="*/ 0 h 1082"/>
                    <a:gd name="T66" fmla="*/ 0 w 658"/>
                    <a:gd name="T67" fmla="*/ 0 h 1082"/>
                    <a:gd name="T68" fmla="*/ 0 w 658"/>
                    <a:gd name="T69" fmla="*/ 0 h 1082"/>
                    <a:gd name="T70" fmla="*/ 0 w 658"/>
                    <a:gd name="T71" fmla="*/ 0 h 1082"/>
                    <a:gd name="T72" fmla="*/ 0 w 658"/>
                    <a:gd name="T73" fmla="*/ 0 h 1082"/>
                    <a:gd name="T74" fmla="*/ 0 w 658"/>
                    <a:gd name="T75" fmla="*/ 0 h 10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58"/>
                    <a:gd name="T115" fmla="*/ 0 h 1082"/>
                    <a:gd name="T116" fmla="*/ 658 w 658"/>
                    <a:gd name="T117" fmla="*/ 1082 h 10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58" h="1082">
                      <a:moveTo>
                        <a:pt x="55" y="6"/>
                      </a:moveTo>
                      <a:lnTo>
                        <a:pt x="657" y="1044"/>
                      </a:lnTo>
                      <a:lnTo>
                        <a:pt x="658" y="1048"/>
                      </a:lnTo>
                      <a:lnTo>
                        <a:pt x="658" y="1051"/>
                      </a:lnTo>
                      <a:lnTo>
                        <a:pt x="657" y="1055"/>
                      </a:lnTo>
                      <a:lnTo>
                        <a:pt x="655" y="1059"/>
                      </a:lnTo>
                      <a:lnTo>
                        <a:pt x="651" y="1064"/>
                      </a:lnTo>
                      <a:lnTo>
                        <a:pt x="648" y="1067"/>
                      </a:lnTo>
                      <a:lnTo>
                        <a:pt x="642" y="1072"/>
                      </a:lnTo>
                      <a:lnTo>
                        <a:pt x="638" y="1075"/>
                      </a:lnTo>
                      <a:lnTo>
                        <a:pt x="632" y="1077"/>
                      </a:lnTo>
                      <a:lnTo>
                        <a:pt x="627" y="1080"/>
                      </a:lnTo>
                      <a:lnTo>
                        <a:pt x="621" y="1082"/>
                      </a:lnTo>
                      <a:lnTo>
                        <a:pt x="615" y="1082"/>
                      </a:lnTo>
                      <a:lnTo>
                        <a:pt x="611" y="1082"/>
                      </a:lnTo>
                      <a:lnTo>
                        <a:pt x="606" y="1081"/>
                      </a:lnTo>
                      <a:lnTo>
                        <a:pt x="603" y="1080"/>
                      </a:lnTo>
                      <a:lnTo>
                        <a:pt x="600" y="1077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4" y="5"/>
                      </a:lnTo>
                      <a:lnTo>
                        <a:pt x="30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1" y="2"/>
                      </a:lnTo>
                      <a:lnTo>
                        <a:pt x="53" y="4"/>
                      </a:lnTo>
                      <a:lnTo>
                        <a:pt x="55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8" name="Freeform 64"/>
                <p:cNvSpPr>
                  <a:spLocks/>
                </p:cNvSpPr>
                <p:nvPr/>
              </p:nvSpPr>
              <p:spPr bwMode="auto">
                <a:xfrm>
                  <a:off x="3979" y="1852"/>
                  <a:ext cx="6" cy="5"/>
                </a:xfrm>
                <a:custGeom>
                  <a:avLst/>
                  <a:gdLst>
                    <a:gd name="T0" fmla="*/ 0 w 58"/>
                    <a:gd name="T1" fmla="*/ 0 h 43"/>
                    <a:gd name="T2" fmla="*/ 0 w 58"/>
                    <a:gd name="T3" fmla="*/ 0 h 43"/>
                    <a:gd name="T4" fmla="*/ 0 w 58"/>
                    <a:gd name="T5" fmla="*/ 0 h 43"/>
                    <a:gd name="T6" fmla="*/ 0 w 58"/>
                    <a:gd name="T7" fmla="*/ 0 h 43"/>
                    <a:gd name="T8" fmla="*/ 0 w 58"/>
                    <a:gd name="T9" fmla="*/ 0 h 43"/>
                    <a:gd name="T10" fmla="*/ 0 w 58"/>
                    <a:gd name="T11" fmla="*/ 0 h 43"/>
                    <a:gd name="T12" fmla="*/ 0 w 58"/>
                    <a:gd name="T13" fmla="*/ 0 h 43"/>
                    <a:gd name="T14" fmla="*/ 0 w 58"/>
                    <a:gd name="T15" fmla="*/ 0 h 43"/>
                    <a:gd name="T16" fmla="*/ 0 w 58"/>
                    <a:gd name="T17" fmla="*/ 0 h 43"/>
                    <a:gd name="T18" fmla="*/ 0 w 58"/>
                    <a:gd name="T19" fmla="*/ 0 h 43"/>
                    <a:gd name="T20" fmla="*/ 0 w 58"/>
                    <a:gd name="T21" fmla="*/ 0 h 43"/>
                    <a:gd name="T22" fmla="*/ 0 w 58"/>
                    <a:gd name="T23" fmla="*/ 0 h 43"/>
                    <a:gd name="T24" fmla="*/ 0 w 58"/>
                    <a:gd name="T25" fmla="*/ 0 h 43"/>
                    <a:gd name="T26" fmla="*/ 0 w 58"/>
                    <a:gd name="T27" fmla="*/ 0 h 43"/>
                    <a:gd name="T28" fmla="*/ 0 w 58"/>
                    <a:gd name="T29" fmla="*/ 0 h 43"/>
                    <a:gd name="T30" fmla="*/ 0 w 58"/>
                    <a:gd name="T31" fmla="*/ 0 h 43"/>
                    <a:gd name="T32" fmla="*/ 0 w 58"/>
                    <a:gd name="T33" fmla="*/ 0 h 43"/>
                    <a:gd name="T34" fmla="*/ 0 w 58"/>
                    <a:gd name="T35" fmla="*/ 0 h 43"/>
                    <a:gd name="T36" fmla="*/ 0 w 58"/>
                    <a:gd name="T37" fmla="*/ 0 h 43"/>
                    <a:gd name="T38" fmla="*/ 0 w 58"/>
                    <a:gd name="T39" fmla="*/ 0 h 43"/>
                    <a:gd name="T40" fmla="*/ 0 w 58"/>
                    <a:gd name="T41" fmla="*/ 0 h 43"/>
                    <a:gd name="T42" fmla="*/ 0 w 58"/>
                    <a:gd name="T43" fmla="*/ 0 h 43"/>
                    <a:gd name="T44" fmla="*/ 0 w 58"/>
                    <a:gd name="T45" fmla="*/ 0 h 43"/>
                    <a:gd name="T46" fmla="*/ 0 w 58"/>
                    <a:gd name="T47" fmla="*/ 0 h 43"/>
                    <a:gd name="T48" fmla="*/ 0 w 58"/>
                    <a:gd name="T49" fmla="*/ 0 h 43"/>
                    <a:gd name="T50" fmla="*/ 0 w 58"/>
                    <a:gd name="T51" fmla="*/ 0 h 43"/>
                    <a:gd name="T52" fmla="*/ 0 w 58"/>
                    <a:gd name="T53" fmla="*/ 0 h 43"/>
                    <a:gd name="T54" fmla="*/ 0 w 58"/>
                    <a:gd name="T55" fmla="*/ 0 h 43"/>
                    <a:gd name="T56" fmla="*/ 0 w 58"/>
                    <a:gd name="T57" fmla="*/ 0 h 43"/>
                    <a:gd name="T58" fmla="*/ 0 w 58"/>
                    <a:gd name="T59" fmla="*/ 0 h 43"/>
                    <a:gd name="T60" fmla="*/ 0 w 58"/>
                    <a:gd name="T61" fmla="*/ 0 h 43"/>
                    <a:gd name="T62" fmla="*/ 0 w 58"/>
                    <a:gd name="T63" fmla="*/ 0 h 43"/>
                    <a:gd name="T64" fmla="*/ 0 w 58"/>
                    <a:gd name="T65" fmla="*/ 0 h 4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8"/>
                    <a:gd name="T100" fmla="*/ 0 h 43"/>
                    <a:gd name="T101" fmla="*/ 58 w 58"/>
                    <a:gd name="T102" fmla="*/ 43 h 4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8" h="43">
                      <a:moveTo>
                        <a:pt x="21" y="8"/>
                      </a:moveTo>
                      <a:lnTo>
                        <a:pt x="27" y="4"/>
                      </a:lnTo>
                      <a:lnTo>
                        <a:pt x="32" y="2"/>
                      </a:lnTo>
                      <a:lnTo>
                        <a:pt x="38" y="1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5" y="3"/>
                      </a:lnTo>
                      <a:lnTo>
                        <a:pt x="57" y="5"/>
                      </a:lnTo>
                      <a:lnTo>
                        <a:pt x="58" y="9"/>
                      </a:lnTo>
                      <a:lnTo>
                        <a:pt x="58" y="12"/>
                      </a:lnTo>
                      <a:lnTo>
                        <a:pt x="57" y="16"/>
                      </a:lnTo>
                      <a:lnTo>
                        <a:pt x="55" y="20"/>
                      </a:lnTo>
                      <a:lnTo>
                        <a:pt x="51" y="25"/>
                      </a:lnTo>
                      <a:lnTo>
                        <a:pt x="48" y="28"/>
                      </a:lnTo>
                      <a:lnTo>
                        <a:pt x="42" y="33"/>
                      </a:lnTo>
                      <a:lnTo>
                        <a:pt x="38" y="36"/>
                      </a:lnTo>
                      <a:lnTo>
                        <a:pt x="32" y="38"/>
                      </a:lnTo>
                      <a:lnTo>
                        <a:pt x="27" y="41"/>
                      </a:lnTo>
                      <a:lnTo>
                        <a:pt x="21" y="43"/>
                      </a:lnTo>
                      <a:lnTo>
                        <a:pt x="15" y="43"/>
                      </a:lnTo>
                      <a:lnTo>
                        <a:pt x="11" y="43"/>
                      </a:lnTo>
                      <a:lnTo>
                        <a:pt x="6" y="42"/>
                      </a:lnTo>
                      <a:lnTo>
                        <a:pt x="3" y="41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7"/>
                      </a:lnTo>
                      <a:lnTo>
                        <a:pt x="4" y="24"/>
                      </a:lnTo>
                      <a:lnTo>
                        <a:pt x="6" y="19"/>
                      </a:lnTo>
                      <a:lnTo>
                        <a:pt x="11" y="14"/>
                      </a:lnTo>
                      <a:lnTo>
                        <a:pt x="15" y="11"/>
                      </a:lnTo>
                      <a:lnTo>
                        <a:pt x="21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59" name="Freeform 65"/>
                <p:cNvSpPr>
                  <a:spLocks/>
                </p:cNvSpPr>
                <p:nvPr/>
              </p:nvSpPr>
              <p:spPr bwMode="auto">
                <a:xfrm>
                  <a:off x="3979" y="1852"/>
                  <a:ext cx="6" cy="5"/>
                </a:xfrm>
                <a:custGeom>
                  <a:avLst/>
                  <a:gdLst>
                    <a:gd name="T0" fmla="*/ 0 w 58"/>
                    <a:gd name="T1" fmla="*/ 0 h 43"/>
                    <a:gd name="T2" fmla="*/ 0 w 58"/>
                    <a:gd name="T3" fmla="*/ 0 h 43"/>
                    <a:gd name="T4" fmla="*/ 0 w 58"/>
                    <a:gd name="T5" fmla="*/ 0 h 43"/>
                    <a:gd name="T6" fmla="*/ 0 w 58"/>
                    <a:gd name="T7" fmla="*/ 0 h 43"/>
                    <a:gd name="T8" fmla="*/ 0 w 58"/>
                    <a:gd name="T9" fmla="*/ 0 h 43"/>
                    <a:gd name="T10" fmla="*/ 0 w 58"/>
                    <a:gd name="T11" fmla="*/ 0 h 43"/>
                    <a:gd name="T12" fmla="*/ 0 w 58"/>
                    <a:gd name="T13" fmla="*/ 0 h 43"/>
                    <a:gd name="T14" fmla="*/ 0 w 58"/>
                    <a:gd name="T15" fmla="*/ 0 h 43"/>
                    <a:gd name="T16" fmla="*/ 0 w 58"/>
                    <a:gd name="T17" fmla="*/ 0 h 43"/>
                    <a:gd name="T18" fmla="*/ 0 w 58"/>
                    <a:gd name="T19" fmla="*/ 0 h 43"/>
                    <a:gd name="T20" fmla="*/ 0 w 58"/>
                    <a:gd name="T21" fmla="*/ 0 h 43"/>
                    <a:gd name="T22" fmla="*/ 0 w 58"/>
                    <a:gd name="T23" fmla="*/ 0 h 43"/>
                    <a:gd name="T24" fmla="*/ 0 w 58"/>
                    <a:gd name="T25" fmla="*/ 0 h 43"/>
                    <a:gd name="T26" fmla="*/ 0 w 58"/>
                    <a:gd name="T27" fmla="*/ 0 h 43"/>
                    <a:gd name="T28" fmla="*/ 0 w 58"/>
                    <a:gd name="T29" fmla="*/ 0 h 43"/>
                    <a:gd name="T30" fmla="*/ 0 w 58"/>
                    <a:gd name="T31" fmla="*/ 0 h 43"/>
                    <a:gd name="T32" fmla="*/ 0 w 58"/>
                    <a:gd name="T33" fmla="*/ 0 h 43"/>
                    <a:gd name="T34" fmla="*/ 0 w 58"/>
                    <a:gd name="T35" fmla="*/ 0 h 43"/>
                    <a:gd name="T36" fmla="*/ 0 w 58"/>
                    <a:gd name="T37" fmla="*/ 0 h 43"/>
                    <a:gd name="T38" fmla="*/ 0 w 58"/>
                    <a:gd name="T39" fmla="*/ 0 h 43"/>
                    <a:gd name="T40" fmla="*/ 0 w 58"/>
                    <a:gd name="T41" fmla="*/ 0 h 43"/>
                    <a:gd name="T42" fmla="*/ 0 w 58"/>
                    <a:gd name="T43" fmla="*/ 0 h 43"/>
                    <a:gd name="T44" fmla="*/ 0 w 58"/>
                    <a:gd name="T45" fmla="*/ 0 h 43"/>
                    <a:gd name="T46" fmla="*/ 0 w 58"/>
                    <a:gd name="T47" fmla="*/ 0 h 43"/>
                    <a:gd name="T48" fmla="*/ 0 w 58"/>
                    <a:gd name="T49" fmla="*/ 0 h 43"/>
                    <a:gd name="T50" fmla="*/ 0 w 58"/>
                    <a:gd name="T51" fmla="*/ 0 h 43"/>
                    <a:gd name="T52" fmla="*/ 0 w 58"/>
                    <a:gd name="T53" fmla="*/ 0 h 43"/>
                    <a:gd name="T54" fmla="*/ 0 w 58"/>
                    <a:gd name="T55" fmla="*/ 0 h 43"/>
                    <a:gd name="T56" fmla="*/ 0 w 58"/>
                    <a:gd name="T57" fmla="*/ 0 h 43"/>
                    <a:gd name="T58" fmla="*/ 0 w 58"/>
                    <a:gd name="T59" fmla="*/ 0 h 43"/>
                    <a:gd name="T60" fmla="*/ 0 w 58"/>
                    <a:gd name="T61" fmla="*/ 0 h 43"/>
                    <a:gd name="T62" fmla="*/ 0 w 58"/>
                    <a:gd name="T63" fmla="*/ 0 h 43"/>
                    <a:gd name="T64" fmla="*/ 0 w 58"/>
                    <a:gd name="T65" fmla="*/ 0 h 4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8"/>
                    <a:gd name="T100" fmla="*/ 0 h 43"/>
                    <a:gd name="T101" fmla="*/ 58 w 58"/>
                    <a:gd name="T102" fmla="*/ 43 h 4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8" h="43">
                      <a:moveTo>
                        <a:pt x="21" y="8"/>
                      </a:moveTo>
                      <a:lnTo>
                        <a:pt x="27" y="4"/>
                      </a:lnTo>
                      <a:lnTo>
                        <a:pt x="32" y="2"/>
                      </a:lnTo>
                      <a:lnTo>
                        <a:pt x="38" y="1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5" y="3"/>
                      </a:lnTo>
                      <a:lnTo>
                        <a:pt x="57" y="5"/>
                      </a:lnTo>
                      <a:lnTo>
                        <a:pt x="58" y="9"/>
                      </a:lnTo>
                      <a:lnTo>
                        <a:pt x="58" y="12"/>
                      </a:lnTo>
                      <a:lnTo>
                        <a:pt x="57" y="16"/>
                      </a:lnTo>
                      <a:lnTo>
                        <a:pt x="55" y="20"/>
                      </a:lnTo>
                      <a:lnTo>
                        <a:pt x="51" y="25"/>
                      </a:lnTo>
                      <a:lnTo>
                        <a:pt x="48" y="28"/>
                      </a:lnTo>
                      <a:lnTo>
                        <a:pt x="42" y="33"/>
                      </a:lnTo>
                      <a:lnTo>
                        <a:pt x="38" y="36"/>
                      </a:lnTo>
                      <a:lnTo>
                        <a:pt x="32" y="38"/>
                      </a:lnTo>
                      <a:lnTo>
                        <a:pt x="27" y="41"/>
                      </a:lnTo>
                      <a:lnTo>
                        <a:pt x="21" y="43"/>
                      </a:lnTo>
                      <a:lnTo>
                        <a:pt x="15" y="43"/>
                      </a:lnTo>
                      <a:lnTo>
                        <a:pt x="11" y="43"/>
                      </a:lnTo>
                      <a:lnTo>
                        <a:pt x="6" y="42"/>
                      </a:lnTo>
                      <a:lnTo>
                        <a:pt x="3" y="41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7"/>
                      </a:lnTo>
                      <a:lnTo>
                        <a:pt x="4" y="24"/>
                      </a:lnTo>
                      <a:lnTo>
                        <a:pt x="6" y="19"/>
                      </a:lnTo>
                      <a:lnTo>
                        <a:pt x="11" y="14"/>
                      </a:lnTo>
                      <a:lnTo>
                        <a:pt x="15" y="11"/>
                      </a:lnTo>
                      <a:lnTo>
                        <a:pt x="21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0" name="Freeform 66"/>
                <p:cNvSpPr>
                  <a:spLocks/>
                </p:cNvSpPr>
                <p:nvPr/>
              </p:nvSpPr>
              <p:spPr bwMode="auto">
                <a:xfrm>
                  <a:off x="3571" y="1753"/>
                  <a:ext cx="55" cy="118"/>
                </a:xfrm>
                <a:custGeom>
                  <a:avLst/>
                  <a:gdLst>
                    <a:gd name="T0" fmla="*/ 0 w 557"/>
                    <a:gd name="T1" fmla="*/ 0 h 1085"/>
                    <a:gd name="T2" fmla="*/ 0 w 557"/>
                    <a:gd name="T3" fmla="*/ 0 h 1085"/>
                    <a:gd name="T4" fmla="*/ 0 w 557"/>
                    <a:gd name="T5" fmla="*/ 0 h 1085"/>
                    <a:gd name="T6" fmla="*/ 0 w 557"/>
                    <a:gd name="T7" fmla="*/ 0 h 1085"/>
                    <a:gd name="T8" fmla="*/ 0 w 557"/>
                    <a:gd name="T9" fmla="*/ 0 h 1085"/>
                    <a:gd name="T10" fmla="*/ 0 w 557"/>
                    <a:gd name="T11" fmla="*/ 0 h 1085"/>
                    <a:gd name="T12" fmla="*/ 0 w 557"/>
                    <a:gd name="T13" fmla="*/ 0 h 1085"/>
                    <a:gd name="T14" fmla="*/ 0 w 557"/>
                    <a:gd name="T15" fmla="*/ 0 h 1085"/>
                    <a:gd name="T16" fmla="*/ 0 w 557"/>
                    <a:gd name="T17" fmla="*/ 0 h 1085"/>
                    <a:gd name="T18" fmla="*/ 0 w 557"/>
                    <a:gd name="T19" fmla="*/ 0 h 1085"/>
                    <a:gd name="T20" fmla="*/ 0 w 557"/>
                    <a:gd name="T21" fmla="*/ 0 h 1085"/>
                    <a:gd name="T22" fmla="*/ 0 w 557"/>
                    <a:gd name="T23" fmla="*/ 0 h 1085"/>
                    <a:gd name="T24" fmla="*/ 0 w 557"/>
                    <a:gd name="T25" fmla="*/ 0 h 1085"/>
                    <a:gd name="T26" fmla="*/ 0 w 557"/>
                    <a:gd name="T27" fmla="*/ 0 h 1085"/>
                    <a:gd name="T28" fmla="*/ 0 w 557"/>
                    <a:gd name="T29" fmla="*/ 0 h 1085"/>
                    <a:gd name="T30" fmla="*/ 0 w 557"/>
                    <a:gd name="T31" fmla="*/ 0 h 1085"/>
                    <a:gd name="T32" fmla="*/ 0 w 557"/>
                    <a:gd name="T33" fmla="*/ 0 h 1085"/>
                    <a:gd name="T34" fmla="*/ 0 w 557"/>
                    <a:gd name="T35" fmla="*/ 0 h 1085"/>
                    <a:gd name="T36" fmla="*/ 0 w 557"/>
                    <a:gd name="T37" fmla="*/ 0 h 1085"/>
                    <a:gd name="T38" fmla="*/ 0 w 557"/>
                    <a:gd name="T39" fmla="*/ 0 h 1085"/>
                    <a:gd name="T40" fmla="*/ 0 w 557"/>
                    <a:gd name="T41" fmla="*/ 0 h 1085"/>
                    <a:gd name="T42" fmla="*/ 0 w 557"/>
                    <a:gd name="T43" fmla="*/ 0 h 1085"/>
                    <a:gd name="T44" fmla="*/ 0 w 557"/>
                    <a:gd name="T45" fmla="*/ 0 h 1085"/>
                    <a:gd name="T46" fmla="*/ 0 w 557"/>
                    <a:gd name="T47" fmla="*/ 0 h 1085"/>
                    <a:gd name="T48" fmla="*/ 0 w 557"/>
                    <a:gd name="T49" fmla="*/ 0 h 1085"/>
                    <a:gd name="T50" fmla="*/ 0 w 557"/>
                    <a:gd name="T51" fmla="*/ 0 h 1085"/>
                    <a:gd name="T52" fmla="*/ 0 w 557"/>
                    <a:gd name="T53" fmla="*/ 0 h 1085"/>
                    <a:gd name="T54" fmla="*/ 0 w 557"/>
                    <a:gd name="T55" fmla="*/ 0 h 1085"/>
                    <a:gd name="T56" fmla="*/ 0 w 557"/>
                    <a:gd name="T57" fmla="*/ 0 h 1085"/>
                    <a:gd name="T58" fmla="*/ 0 w 557"/>
                    <a:gd name="T59" fmla="*/ 0 h 1085"/>
                    <a:gd name="T60" fmla="*/ 0 w 557"/>
                    <a:gd name="T61" fmla="*/ 0 h 1085"/>
                    <a:gd name="T62" fmla="*/ 0 w 557"/>
                    <a:gd name="T63" fmla="*/ 0 h 1085"/>
                    <a:gd name="T64" fmla="*/ 0 w 557"/>
                    <a:gd name="T65" fmla="*/ 0 h 1085"/>
                    <a:gd name="T66" fmla="*/ 0 w 557"/>
                    <a:gd name="T67" fmla="*/ 0 h 1085"/>
                    <a:gd name="T68" fmla="*/ 0 w 557"/>
                    <a:gd name="T69" fmla="*/ 0 h 1085"/>
                    <a:gd name="T70" fmla="*/ 0 w 557"/>
                    <a:gd name="T71" fmla="*/ 0 h 1085"/>
                    <a:gd name="T72" fmla="*/ 0 w 557"/>
                    <a:gd name="T73" fmla="*/ 0 h 1085"/>
                    <a:gd name="T74" fmla="*/ 0 w 557"/>
                    <a:gd name="T75" fmla="*/ 0 h 10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7"/>
                    <a:gd name="T115" fmla="*/ 0 h 1085"/>
                    <a:gd name="T116" fmla="*/ 557 w 557"/>
                    <a:gd name="T117" fmla="*/ 1085 h 108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7" h="1085">
                      <a:moveTo>
                        <a:pt x="58" y="8"/>
                      </a:moveTo>
                      <a:lnTo>
                        <a:pt x="555" y="1050"/>
                      </a:lnTo>
                      <a:lnTo>
                        <a:pt x="557" y="1054"/>
                      </a:lnTo>
                      <a:lnTo>
                        <a:pt x="557" y="1057"/>
                      </a:lnTo>
                      <a:lnTo>
                        <a:pt x="554" y="1062"/>
                      </a:lnTo>
                      <a:lnTo>
                        <a:pt x="552" y="1066"/>
                      </a:lnTo>
                      <a:lnTo>
                        <a:pt x="549" y="1070"/>
                      </a:lnTo>
                      <a:lnTo>
                        <a:pt x="544" y="1074"/>
                      </a:lnTo>
                      <a:lnTo>
                        <a:pt x="540" y="1077"/>
                      </a:lnTo>
                      <a:lnTo>
                        <a:pt x="534" y="1081"/>
                      </a:lnTo>
                      <a:lnTo>
                        <a:pt x="527" y="1083"/>
                      </a:lnTo>
                      <a:lnTo>
                        <a:pt x="521" y="1084"/>
                      </a:lnTo>
                      <a:lnTo>
                        <a:pt x="516" y="1085"/>
                      </a:lnTo>
                      <a:lnTo>
                        <a:pt x="510" y="1085"/>
                      </a:lnTo>
                      <a:lnTo>
                        <a:pt x="505" y="1085"/>
                      </a:lnTo>
                      <a:lnTo>
                        <a:pt x="501" y="1083"/>
                      </a:lnTo>
                      <a:lnTo>
                        <a:pt x="499" y="1081"/>
                      </a:lnTo>
                      <a:lnTo>
                        <a:pt x="496" y="1079"/>
                      </a:lnTo>
                      <a:lnTo>
                        <a:pt x="1" y="35"/>
                      </a:lnTo>
                      <a:lnTo>
                        <a:pt x="0" y="32"/>
                      </a:lnTo>
                      <a:lnTo>
                        <a:pt x="0" y="29"/>
                      </a:lnTo>
                      <a:lnTo>
                        <a:pt x="2" y="24"/>
                      </a:lnTo>
                      <a:lnTo>
                        <a:pt x="4" y="20"/>
                      </a:lnTo>
                      <a:lnTo>
                        <a:pt x="8" y="16"/>
                      </a:lnTo>
                      <a:lnTo>
                        <a:pt x="11" y="12"/>
                      </a:lnTo>
                      <a:lnTo>
                        <a:pt x="17" y="8"/>
                      </a:lnTo>
                      <a:lnTo>
                        <a:pt x="21" y="6"/>
                      </a:lnTo>
                      <a:lnTo>
                        <a:pt x="27" y="4"/>
                      </a:lnTo>
                      <a:lnTo>
                        <a:pt x="34" y="1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3" y="4"/>
                      </a:lnTo>
                      <a:lnTo>
                        <a:pt x="56" y="6"/>
                      </a:lnTo>
                      <a:lnTo>
                        <a:pt x="58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1" name="Freeform 67"/>
                <p:cNvSpPr>
                  <a:spLocks/>
                </p:cNvSpPr>
                <p:nvPr/>
              </p:nvSpPr>
              <p:spPr bwMode="auto">
                <a:xfrm>
                  <a:off x="3571" y="1753"/>
                  <a:ext cx="55" cy="118"/>
                </a:xfrm>
                <a:custGeom>
                  <a:avLst/>
                  <a:gdLst>
                    <a:gd name="T0" fmla="*/ 0 w 557"/>
                    <a:gd name="T1" fmla="*/ 0 h 1085"/>
                    <a:gd name="T2" fmla="*/ 0 w 557"/>
                    <a:gd name="T3" fmla="*/ 0 h 1085"/>
                    <a:gd name="T4" fmla="*/ 0 w 557"/>
                    <a:gd name="T5" fmla="*/ 0 h 1085"/>
                    <a:gd name="T6" fmla="*/ 0 w 557"/>
                    <a:gd name="T7" fmla="*/ 0 h 1085"/>
                    <a:gd name="T8" fmla="*/ 0 w 557"/>
                    <a:gd name="T9" fmla="*/ 0 h 1085"/>
                    <a:gd name="T10" fmla="*/ 0 w 557"/>
                    <a:gd name="T11" fmla="*/ 0 h 1085"/>
                    <a:gd name="T12" fmla="*/ 0 w 557"/>
                    <a:gd name="T13" fmla="*/ 0 h 1085"/>
                    <a:gd name="T14" fmla="*/ 0 w 557"/>
                    <a:gd name="T15" fmla="*/ 0 h 1085"/>
                    <a:gd name="T16" fmla="*/ 0 w 557"/>
                    <a:gd name="T17" fmla="*/ 0 h 1085"/>
                    <a:gd name="T18" fmla="*/ 0 w 557"/>
                    <a:gd name="T19" fmla="*/ 0 h 1085"/>
                    <a:gd name="T20" fmla="*/ 0 w 557"/>
                    <a:gd name="T21" fmla="*/ 0 h 1085"/>
                    <a:gd name="T22" fmla="*/ 0 w 557"/>
                    <a:gd name="T23" fmla="*/ 0 h 1085"/>
                    <a:gd name="T24" fmla="*/ 0 w 557"/>
                    <a:gd name="T25" fmla="*/ 0 h 1085"/>
                    <a:gd name="T26" fmla="*/ 0 w 557"/>
                    <a:gd name="T27" fmla="*/ 0 h 1085"/>
                    <a:gd name="T28" fmla="*/ 0 w 557"/>
                    <a:gd name="T29" fmla="*/ 0 h 1085"/>
                    <a:gd name="T30" fmla="*/ 0 w 557"/>
                    <a:gd name="T31" fmla="*/ 0 h 1085"/>
                    <a:gd name="T32" fmla="*/ 0 w 557"/>
                    <a:gd name="T33" fmla="*/ 0 h 1085"/>
                    <a:gd name="T34" fmla="*/ 0 w 557"/>
                    <a:gd name="T35" fmla="*/ 0 h 1085"/>
                    <a:gd name="T36" fmla="*/ 0 w 557"/>
                    <a:gd name="T37" fmla="*/ 0 h 1085"/>
                    <a:gd name="T38" fmla="*/ 0 w 557"/>
                    <a:gd name="T39" fmla="*/ 0 h 1085"/>
                    <a:gd name="T40" fmla="*/ 0 w 557"/>
                    <a:gd name="T41" fmla="*/ 0 h 1085"/>
                    <a:gd name="T42" fmla="*/ 0 w 557"/>
                    <a:gd name="T43" fmla="*/ 0 h 1085"/>
                    <a:gd name="T44" fmla="*/ 0 w 557"/>
                    <a:gd name="T45" fmla="*/ 0 h 1085"/>
                    <a:gd name="T46" fmla="*/ 0 w 557"/>
                    <a:gd name="T47" fmla="*/ 0 h 1085"/>
                    <a:gd name="T48" fmla="*/ 0 w 557"/>
                    <a:gd name="T49" fmla="*/ 0 h 1085"/>
                    <a:gd name="T50" fmla="*/ 0 w 557"/>
                    <a:gd name="T51" fmla="*/ 0 h 1085"/>
                    <a:gd name="T52" fmla="*/ 0 w 557"/>
                    <a:gd name="T53" fmla="*/ 0 h 1085"/>
                    <a:gd name="T54" fmla="*/ 0 w 557"/>
                    <a:gd name="T55" fmla="*/ 0 h 1085"/>
                    <a:gd name="T56" fmla="*/ 0 w 557"/>
                    <a:gd name="T57" fmla="*/ 0 h 1085"/>
                    <a:gd name="T58" fmla="*/ 0 w 557"/>
                    <a:gd name="T59" fmla="*/ 0 h 1085"/>
                    <a:gd name="T60" fmla="*/ 0 w 557"/>
                    <a:gd name="T61" fmla="*/ 0 h 1085"/>
                    <a:gd name="T62" fmla="*/ 0 w 557"/>
                    <a:gd name="T63" fmla="*/ 0 h 1085"/>
                    <a:gd name="T64" fmla="*/ 0 w 557"/>
                    <a:gd name="T65" fmla="*/ 0 h 1085"/>
                    <a:gd name="T66" fmla="*/ 0 w 557"/>
                    <a:gd name="T67" fmla="*/ 0 h 1085"/>
                    <a:gd name="T68" fmla="*/ 0 w 557"/>
                    <a:gd name="T69" fmla="*/ 0 h 1085"/>
                    <a:gd name="T70" fmla="*/ 0 w 557"/>
                    <a:gd name="T71" fmla="*/ 0 h 1085"/>
                    <a:gd name="T72" fmla="*/ 0 w 557"/>
                    <a:gd name="T73" fmla="*/ 0 h 1085"/>
                    <a:gd name="T74" fmla="*/ 0 w 557"/>
                    <a:gd name="T75" fmla="*/ 0 h 10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7"/>
                    <a:gd name="T115" fmla="*/ 0 h 1085"/>
                    <a:gd name="T116" fmla="*/ 557 w 557"/>
                    <a:gd name="T117" fmla="*/ 1085 h 108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7" h="1085">
                      <a:moveTo>
                        <a:pt x="58" y="8"/>
                      </a:moveTo>
                      <a:lnTo>
                        <a:pt x="555" y="1050"/>
                      </a:lnTo>
                      <a:lnTo>
                        <a:pt x="557" y="1054"/>
                      </a:lnTo>
                      <a:lnTo>
                        <a:pt x="557" y="1057"/>
                      </a:lnTo>
                      <a:lnTo>
                        <a:pt x="554" y="1062"/>
                      </a:lnTo>
                      <a:lnTo>
                        <a:pt x="552" y="1066"/>
                      </a:lnTo>
                      <a:lnTo>
                        <a:pt x="549" y="1070"/>
                      </a:lnTo>
                      <a:lnTo>
                        <a:pt x="544" y="1074"/>
                      </a:lnTo>
                      <a:lnTo>
                        <a:pt x="540" y="1077"/>
                      </a:lnTo>
                      <a:lnTo>
                        <a:pt x="534" y="1081"/>
                      </a:lnTo>
                      <a:lnTo>
                        <a:pt x="527" y="1083"/>
                      </a:lnTo>
                      <a:lnTo>
                        <a:pt x="521" y="1084"/>
                      </a:lnTo>
                      <a:lnTo>
                        <a:pt x="516" y="1085"/>
                      </a:lnTo>
                      <a:lnTo>
                        <a:pt x="510" y="1085"/>
                      </a:lnTo>
                      <a:lnTo>
                        <a:pt x="505" y="1085"/>
                      </a:lnTo>
                      <a:lnTo>
                        <a:pt x="501" y="1083"/>
                      </a:lnTo>
                      <a:lnTo>
                        <a:pt x="499" y="1081"/>
                      </a:lnTo>
                      <a:lnTo>
                        <a:pt x="496" y="1079"/>
                      </a:lnTo>
                      <a:lnTo>
                        <a:pt x="1" y="35"/>
                      </a:lnTo>
                      <a:lnTo>
                        <a:pt x="0" y="32"/>
                      </a:lnTo>
                      <a:lnTo>
                        <a:pt x="0" y="29"/>
                      </a:lnTo>
                      <a:lnTo>
                        <a:pt x="2" y="24"/>
                      </a:lnTo>
                      <a:lnTo>
                        <a:pt x="4" y="20"/>
                      </a:lnTo>
                      <a:lnTo>
                        <a:pt x="8" y="16"/>
                      </a:lnTo>
                      <a:lnTo>
                        <a:pt x="11" y="12"/>
                      </a:lnTo>
                      <a:lnTo>
                        <a:pt x="17" y="8"/>
                      </a:lnTo>
                      <a:lnTo>
                        <a:pt x="21" y="6"/>
                      </a:lnTo>
                      <a:lnTo>
                        <a:pt x="27" y="4"/>
                      </a:lnTo>
                      <a:lnTo>
                        <a:pt x="34" y="1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3" y="4"/>
                      </a:lnTo>
                      <a:lnTo>
                        <a:pt x="56" y="6"/>
                      </a:lnTo>
                      <a:lnTo>
                        <a:pt x="58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2" name="Freeform 68"/>
                <p:cNvSpPr>
                  <a:spLocks/>
                </p:cNvSpPr>
                <p:nvPr/>
              </p:nvSpPr>
              <p:spPr bwMode="auto">
                <a:xfrm>
                  <a:off x="3620" y="1866"/>
                  <a:ext cx="6" cy="5"/>
                </a:xfrm>
                <a:custGeom>
                  <a:avLst/>
                  <a:gdLst>
                    <a:gd name="T0" fmla="*/ 0 w 62"/>
                    <a:gd name="T1" fmla="*/ 0 h 42"/>
                    <a:gd name="T2" fmla="*/ 0 w 62"/>
                    <a:gd name="T3" fmla="*/ 0 h 42"/>
                    <a:gd name="T4" fmla="*/ 0 w 62"/>
                    <a:gd name="T5" fmla="*/ 0 h 42"/>
                    <a:gd name="T6" fmla="*/ 0 w 62"/>
                    <a:gd name="T7" fmla="*/ 0 h 42"/>
                    <a:gd name="T8" fmla="*/ 0 w 62"/>
                    <a:gd name="T9" fmla="*/ 0 h 42"/>
                    <a:gd name="T10" fmla="*/ 0 w 62"/>
                    <a:gd name="T11" fmla="*/ 0 h 42"/>
                    <a:gd name="T12" fmla="*/ 0 w 62"/>
                    <a:gd name="T13" fmla="*/ 0 h 42"/>
                    <a:gd name="T14" fmla="*/ 0 w 62"/>
                    <a:gd name="T15" fmla="*/ 0 h 42"/>
                    <a:gd name="T16" fmla="*/ 0 w 62"/>
                    <a:gd name="T17" fmla="*/ 0 h 42"/>
                    <a:gd name="T18" fmla="*/ 0 w 62"/>
                    <a:gd name="T19" fmla="*/ 0 h 42"/>
                    <a:gd name="T20" fmla="*/ 0 w 62"/>
                    <a:gd name="T21" fmla="*/ 0 h 42"/>
                    <a:gd name="T22" fmla="*/ 0 w 62"/>
                    <a:gd name="T23" fmla="*/ 0 h 42"/>
                    <a:gd name="T24" fmla="*/ 0 w 62"/>
                    <a:gd name="T25" fmla="*/ 0 h 42"/>
                    <a:gd name="T26" fmla="*/ 0 w 62"/>
                    <a:gd name="T27" fmla="*/ 0 h 42"/>
                    <a:gd name="T28" fmla="*/ 0 w 62"/>
                    <a:gd name="T29" fmla="*/ 0 h 42"/>
                    <a:gd name="T30" fmla="*/ 0 w 62"/>
                    <a:gd name="T31" fmla="*/ 0 h 42"/>
                    <a:gd name="T32" fmla="*/ 0 w 62"/>
                    <a:gd name="T33" fmla="*/ 0 h 42"/>
                    <a:gd name="T34" fmla="*/ 0 w 62"/>
                    <a:gd name="T35" fmla="*/ 0 h 42"/>
                    <a:gd name="T36" fmla="*/ 0 w 62"/>
                    <a:gd name="T37" fmla="*/ 0 h 42"/>
                    <a:gd name="T38" fmla="*/ 0 w 62"/>
                    <a:gd name="T39" fmla="*/ 0 h 42"/>
                    <a:gd name="T40" fmla="*/ 0 w 62"/>
                    <a:gd name="T41" fmla="*/ 0 h 42"/>
                    <a:gd name="T42" fmla="*/ 0 w 62"/>
                    <a:gd name="T43" fmla="*/ 0 h 42"/>
                    <a:gd name="T44" fmla="*/ 0 w 62"/>
                    <a:gd name="T45" fmla="*/ 0 h 42"/>
                    <a:gd name="T46" fmla="*/ 0 w 62"/>
                    <a:gd name="T47" fmla="*/ 0 h 42"/>
                    <a:gd name="T48" fmla="*/ 0 w 62"/>
                    <a:gd name="T49" fmla="*/ 0 h 42"/>
                    <a:gd name="T50" fmla="*/ 0 w 62"/>
                    <a:gd name="T51" fmla="*/ 0 h 42"/>
                    <a:gd name="T52" fmla="*/ 0 w 62"/>
                    <a:gd name="T53" fmla="*/ 0 h 42"/>
                    <a:gd name="T54" fmla="*/ 0 w 62"/>
                    <a:gd name="T55" fmla="*/ 0 h 42"/>
                    <a:gd name="T56" fmla="*/ 0 w 62"/>
                    <a:gd name="T57" fmla="*/ 0 h 42"/>
                    <a:gd name="T58" fmla="*/ 0 w 62"/>
                    <a:gd name="T59" fmla="*/ 0 h 42"/>
                    <a:gd name="T60" fmla="*/ 0 w 62"/>
                    <a:gd name="T61" fmla="*/ 0 h 42"/>
                    <a:gd name="T62" fmla="*/ 0 w 62"/>
                    <a:gd name="T63" fmla="*/ 0 h 42"/>
                    <a:gd name="T64" fmla="*/ 0 w 62"/>
                    <a:gd name="T65" fmla="*/ 0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2"/>
                    <a:gd name="T101" fmla="*/ 62 w 62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2">
                      <a:moveTo>
                        <a:pt x="23" y="5"/>
                      </a:moveTo>
                      <a:lnTo>
                        <a:pt x="29" y="3"/>
                      </a:lnTo>
                      <a:lnTo>
                        <a:pt x="35" y="0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5" y="2"/>
                      </a:lnTo>
                      <a:lnTo>
                        <a:pt x="58" y="4"/>
                      </a:lnTo>
                      <a:lnTo>
                        <a:pt x="60" y="7"/>
                      </a:lnTo>
                      <a:lnTo>
                        <a:pt x="62" y="11"/>
                      </a:lnTo>
                      <a:lnTo>
                        <a:pt x="62" y="14"/>
                      </a:lnTo>
                      <a:lnTo>
                        <a:pt x="59" y="19"/>
                      </a:lnTo>
                      <a:lnTo>
                        <a:pt x="57" y="23"/>
                      </a:lnTo>
                      <a:lnTo>
                        <a:pt x="54" y="27"/>
                      </a:lnTo>
                      <a:lnTo>
                        <a:pt x="49" y="31"/>
                      </a:lnTo>
                      <a:lnTo>
                        <a:pt x="45" y="34"/>
                      </a:lnTo>
                      <a:lnTo>
                        <a:pt x="39" y="38"/>
                      </a:lnTo>
                      <a:lnTo>
                        <a:pt x="32" y="40"/>
                      </a:lnTo>
                      <a:lnTo>
                        <a:pt x="26" y="41"/>
                      </a:lnTo>
                      <a:lnTo>
                        <a:pt x="21" y="42"/>
                      </a:lnTo>
                      <a:lnTo>
                        <a:pt x="15" y="42"/>
                      </a:lnTo>
                      <a:lnTo>
                        <a:pt x="10" y="42"/>
                      </a:lnTo>
                      <a:lnTo>
                        <a:pt x="6" y="40"/>
                      </a:lnTo>
                      <a:lnTo>
                        <a:pt x="4" y="38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1" y="24"/>
                      </a:lnTo>
                      <a:lnTo>
                        <a:pt x="5" y="20"/>
                      </a:lnTo>
                      <a:lnTo>
                        <a:pt x="8" y="15"/>
                      </a:lnTo>
                      <a:lnTo>
                        <a:pt x="13" y="12"/>
                      </a:lnTo>
                      <a:lnTo>
                        <a:pt x="17" y="8"/>
                      </a:lnTo>
                      <a:lnTo>
                        <a:pt x="23" y="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3" name="Freeform 69"/>
                <p:cNvSpPr>
                  <a:spLocks/>
                </p:cNvSpPr>
                <p:nvPr/>
              </p:nvSpPr>
              <p:spPr bwMode="auto">
                <a:xfrm>
                  <a:off x="3620" y="1866"/>
                  <a:ext cx="6" cy="5"/>
                </a:xfrm>
                <a:custGeom>
                  <a:avLst/>
                  <a:gdLst>
                    <a:gd name="T0" fmla="*/ 0 w 62"/>
                    <a:gd name="T1" fmla="*/ 0 h 42"/>
                    <a:gd name="T2" fmla="*/ 0 w 62"/>
                    <a:gd name="T3" fmla="*/ 0 h 42"/>
                    <a:gd name="T4" fmla="*/ 0 w 62"/>
                    <a:gd name="T5" fmla="*/ 0 h 42"/>
                    <a:gd name="T6" fmla="*/ 0 w 62"/>
                    <a:gd name="T7" fmla="*/ 0 h 42"/>
                    <a:gd name="T8" fmla="*/ 0 w 62"/>
                    <a:gd name="T9" fmla="*/ 0 h 42"/>
                    <a:gd name="T10" fmla="*/ 0 w 62"/>
                    <a:gd name="T11" fmla="*/ 0 h 42"/>
                    <a:gd name="T12" fmla="*/ 0 w 62"/>
                    <a:gd name="T13" fmla="*/ 0 h 42"/>
                    <a:gd name="T14" fmla="*/ 0 w 62"/>
                    <a:gd name="T15" fmla="*/ 0 h 42"/>
                    <a:gd name="T16" fmla="*/ 0 w 62"/>
                    <a:gd name="T17" fmla="*/ 0 h 42"/>
                    <a:gd name="T18" fmla="*/ 0 w 62"/>
                    <a:gd name="T19" fmla="*/ 0 h 42"/>
                    <a:gd name="T20" fmla="*/ 0 w 62"/>
                    <a:gd name="T21" fmla="*/ 0 h 42"/>
                    <a:gd name="T22" fmla="*/ 0 w 62"/>
                    <a:gd name="T23" fmla="*/ 0 h 42"/>
                    <a:gd name="T24" fmla="*/ 0 w 62"/>
                    <a:gd name="T25" fmla="*/ 0 h 42"/>
                    <a:gd name="T26" fmla="*/ 0 w 62"/>
                    <a:gd name="T27" fmla="*/ 0 h 42"/>
                    <a:gd name="T28" fmla="*/ 0 w 62"/>
                    <a:gd name="T29" fmla="*/ 0 h 42"/>
                    <a:gd name="T30" fmla="*/ 0 w 62"/>
                    <a:gd name="T31" fmla="*/ 0 h 42"/>
                    <a:gd name="T32" fmla="*/ 0 w 62"/>
                    <a:gd name="T33" fmla="*/ 0 h 42"/>
                    <a:gd name="T34" fmla="*/ 0 w 62"/>
                    <a:gd name="T35" fmla="*/ 0 h 42"/>
                    <a:gd name="T36" fmla="*/ 0 w 62"/>
                    <a:gd name="T37" fmla="*/ 0 h 42"/>
                    <a:gd name="T38" fmla="*/ 0 w 62"/>
                    <a:gd name="T39" fmla="*/ 0 h 42"/>
                    <a:gd name="T40" fmla="*/ 0 w 62"/>
                    <a:gd name="T41" fmla="*/ 0 h 42"/>
                    <a:gd name="T42" fmla="*/ 0 w 62"/>
                    <a:gd name="T43" fmla="*/ 0 h 42"/>
                    <a:gd name="T44" fmla="*/ 0 w 62"/>
                    <a:gd name="T45" fmla="*/ 0 h 42"/>
                    <a:gd name="T46" fmla="*/ 0 w 62"/>
                    <a:gd name="T47" fmla="*/ 0 h 42"/>
                    <a:gd name="T48" fmla="*/ 0 w 62"/>
                    <a:gd name="T49" fmla="*/ 0 h 42"/>
                    <a:gd name="T50" fmla="*/ 0 w 62"/>
                    <a:gd name="T51" fmla="*/ 0 h 42"/>
                    <a:gd name="T52" fmla="*/ 0 w 62"/>
                    <a:gd name="T53" fmla="*/ 0 h 42"/>
                    <a:gd name="T54" fmla="*/ 0 w 62"/>
                    <a:gd name="T55" fmla="*/ 0 h 42"/>
                    <a:gd name="T56" fmla="*/ 0 w 62"/>
                    <a:gd name="T57" fmla="*/ 0 h 42"/>
                    <a:gd name="T58" fmla="*/ 0 w 62"/>
                    <a:gd name="T59" fmla="*/ 0 h 42"/>
                    <a:gd name="T60" fmla="*/ 0 w 62"/>
                    <a:gd name="T61" fmla="*/ 0 h 42"/>
                    <a:gd name="T62" fmla="*/ 0 w 62"/>
                    <a:gd name="T63" fmla="*/ 0 h 42"/>
                    <a:gd name="T64" fmla="*/ 0 w 62"/>
                    <a:gd name="T65" fmla="*/ 0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2"/>
                    <a:gd name="T101" fmla="*/ 62 w 62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2">
                      <a:moveTo>
                        <a:pt x="23" y="5"/>
                      </a:moveTo>
                      <a:lnTo>
                        <a:pt x="29" y="3"/>
                      </a:lnTo>
                      <a:lnTo>
                        <a:pt x="35" y="0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5" y="2"/>
                      </a:lnTo>
                      <a:lnTo>
                        <a:pt x="58" y="4"/>
                      </a:lnTo>
                      <a:lnTo>
                        <a:pt x="60" y="7"/>
                      </a:lnTo>
                      <a:lnTo>
                        <a:pt x="62" y="11"/>
                      </a:lnTo>
                      <a:lnTo>
                        <a:pt x="62" y="14"/>
                      </a:lnTo>
                      <a:lnTo>
                        <a:pt x="59" y="19"/>
                      </a:lnTo>
                      <a:lnTo>
                        <a:pt x="57" y="23"/>
                      </a:lnTo>
                      <a:lnTo>
                        <a:pt x="54" y="27"/>
                      </a:lnTo>
                      <a:lnTo>
                        <a:pt x="49" y="31"/>
                      </a:lnTo>
                      <a:lnTo>
                        <a:pt x="45" y="34"/>
                      </a:lnTo>
                      <a:lnTo>
                        <a:pt x="39" y="38"/>
                      </a:lnTo>
                      <a:lnTo>
                        <a:pt x="32" y="40"/>
                      </a:lnTo>
                      <a:lnTo>
                        <a:pt x="26" y="41"/>
                      </a:lnTo>
                      <a:lnTo>
                        <a:pt x="21" y="42"/>
                      </a:lnTo>
                      <a:lnTo>
                        <a:pt x="15" y="42"/>
                      </a:lnTo>
                      <a:lnTo>
                        <a:pt x="10" y="42"/>
                      </a:lnTo>
                      <a:lnTo>
                        <a:pt x="6" y="40"/>
                      </a:lnTo>
                      <a:lnTo>
                        <a:pt x="4" y="38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1" y="24"/>
                      </a:lnTo>
                      <a:lnTo>
                        <a:pt x="5" y="20"/>
                      </a:lnTo>
                      <a:lnTo>
                        <a:pt x="8" y="15"/>
                      </a:lnTo>
                      <a:lnTo>
                        <a:pt x="13" y="12"/>
                      </a:lnTo>
                      <a:lnTo>
                        <a:pt x="17" y="8"/>
                      </a:lnTo>
                      <a:lnTo>
                        <a:pt x="23" y="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4" name="Freeform 70"/>
                <p:cNvSpPr>
                  <a:spLocks/>
                </p:cNvSpPr>
                <p:nvPr/>
              </p:nvSpPr>
              <p:spPr bwMode="auto">
                <a:xfrm>
                  <a:off x="3744" y="1754"/>
                  <a:ext cx="59" cy="96"/>
                </a:xfrm>
                <a:custGeom>
                  <a:avLst/>
                  <a:gdLst>
                    <a:gd name="T0" fmla="*/ 0 w 585"/>
                    <a:gd name="T1" fmla="*/ 0 h 878"/>
                    <a:gd name="T2" fmla="*/ 0 w 585"/>
                    <a:gd name="T3" fmla="*/ 0 h 878"/>
                    <a:gd name="T4" fmla="*/ 0 w 585"/>
                    <a:gd name="T5" fmla="*/ 0 h 878"/>
                    <a:gd name="T6" fmla="*/ 0 w 585"/>
                    <a:gd name="T7" fmla="*/ 0 h 878"/>
                    <a:gd name="T8" fmla="*/ 0 w 585"/>
                    <a:gd name="T9" fmla="*/ 0 h 878"/>
                    <a:gd name="T10" fmla="*/ 0 w 585"/>
                    <a:gd name="T11" fmla="*/ 0 h 878"/>
                    <a:gd name="T12" fmla="*/ 0 w 585"/>
                    <a:gd name="T13" fmla="*/ 0 h 878"/>
                    <a:gd name="T14" fmla="*/ 0 w 585"/>
                    <a:gd name="T15" fmla="*/ 0 h 878"/>
                    <a:gd name="T16" fmla="*/ 0 w 585"/>
                    <a:gd name="T17" fmla="*/ 0 h 878"/>
                    <a:gd name="T18" fmla="*/ 0 w 585"/>
                    <a:gd name="T19" fmla="*/ 0 h 878"/>
                    <a:gd name="T20" fmla="*/ 0 w 585"/>
                    <a:gd name="T21" fmla="*/ 0 h 878"/>
                    <a:gd name="T22" fmla="*/ 0 w 585"/>
                    <a:gd name="T23" fmla="*/ 0 h 878"/>
                    <a:gd name="T24" fmla="*/ 0 w 585"/>
                    <a:gd name="T25" fmla="*/ 0 h 878"/>
                    <a:gd name="T26" fmla="*/ 0 w 585"/>
                    <a:gd name="T27" fmla="*/ 0 h 878"/>
                    <a:gd name="T28" fmla="*/ 0 w 585"/>
                    <a:gd name="T29" fmla="*/ 0 h 878"/>
                    <a:gd name="T30" fmla="*/ 0 w 585"/>
                    <a:gd name="T31" fmla="*/ 0 h 878"/>
                    <a:gd name="T32" fmla="*/ 0 w 585"/>
                    <a:gd name="T33" fmla="*/ 0 h 878"/>
                    <a:gd name="T34" fmla="*/ 0 w 585"/>
                    <a:gd name="T35" fmla="*/ 0 h 878"/>
                    <a:gd name="T36" fmla="*/ 0 w 585"/>
                    <a:gd name="T37" fmla="*/ 0 h 878"/>
                    <a:gd name="T38" fmla="*/ 0 w 585"/>
                    <a:gd name="T39" fmla="*/ 0 h 878"/>
                    <a:gd name="T40" fmla="*/ 0 w 585"/>
                    <a:gd name="T41" fmla="*/ 0 h 878"/>
                    <a:gd name="T42" fmla="*/ 0 w 585"/>
                    <a:gd name="T43" fmla="*/ 0 h 8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5"/>
                    <a:gd name="T67" fmla="*/ 0 h 878"/>
                    <a:gd name="T68" fmla="*/ 585 w 585"/>
                    <a:gd name="T69" fmla="*/ 878 h 87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5" h="878">
                      <a:moveTo>
                        <a:pt x="528" y="868"/>
                      </a:moveTo>
                      <a:lnTo>
                        <a:pt x="0" y="35"/>
                      </a:lnTo>
                      <a:lnTo>
                        <a:pt x="55" y="0"/>
                      </a:lnTo>
                      <a:lnTo>
                        <a:pt x="581" y="836"/>
                      </a:lnTo>
                      <a:lnTo>
                        <a:pt x="584" y="839"/>
                      </a:lnTo>
                      <a:lnTo>
                        <a:pt x="585" y="843"/>
                      </a:lnTo>
                      <a:lnTo>
                        <a:pt x="584" y="848"/>
                      </a:lnTo>
                      <a:lnTo>
                        <a:pt x="582" y="854"/>
                      </a:lnTo>
                      <a:lnTo>
                        <a:pt x="580" y="858"/>
                      </a:lnTo>
                      <a:lnTo>
                        <a:pt x="577" y="863"/>
                      </a:lnTo>
                      <a:lnTo>
                        <a:pt x="572" y="867"/>
                      </a:lnTo>
                      <a:lnTo>
                        <a:pt x="567" y="871"/>
                      </a:lnTo>
                      <a:lnTo>
                        <a:pt x="562" y="874"/>
                      </a:lnTo>
                      <a:lnTo>
                        <a:pt x="556" y="876"/>
                      </a:lnTo>
                      <a:lnTo>
                        <a:pt x="551" y="878"/>
                      </a:lnTo>
                      <a:lnTo>
                        <a:pt x="545" y="878"/>
                      </a:lnTo>
                      <a:lnTo>
                        <a:pt x="539" y="876"/>
                      </a:lnTo>
                      <a:lnTo>
                        <a:pt x="535" y="875"/>
                      </a:lnTo>
                      <a:lnTo>
                        <a:pt x="531" y="872"/>
                      </a:lnTo>
                      <a:lnTo>
                        <a:pt x="528" y="86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5" name="Freeform 71"/>
                <p:cNvSpPr>
                  <a:spLocks/>
                </p:cNvSpPr>
                <p:nvPr/>
              </p:nvSpPr>
              <p:spPr bwMode="auto">
                <a:xfrm>
                  <a:off x="3744" y="1754"/>
                  <a:ext cx="59" cy="96"/>
                </a:xfrm>
                <a:custGeom>
                  <a:avLst/>
                  <a:gdLst>
                    <a:gd name="T0" fmla="*/ 0 w 585"/>
                    <a:gd name="T1" fmla="*/ 0 h 878"/>
                    <a:gd name="T2" fmla="*/ 0 w 585"/>
                    <a:gd name="T3" fmla="*/ 0 h 878"/>
                    <a:gd name="T4" fmla="*/ 0 w 585"/>
                    <a:gd name="T5" fmla="*/ 0 h 878"/>
                    <a:gd name="T6" fmla="*/ 0 w 585"/>
                    <a:gd name="T7" fmla="*/ 0 h 878"/>
                    <a:gd name="T8" fmla="*/ 0 w 585"/>
                    <a:gd name="T9" fmla="*/ 0 h 878"/>
                    <a:gd name="T10" fmla="*/ 0 w 585"/>
                    <a:gd name="T11" fmla="*/ 0 h 878"/>
                    <a:gd name="T12" fmla="*/ 0 w 585"/>
                    <a:gd name="T13" fmla="*/ 0 h 878"/>
                    <a:gd name="T14" fmla="*/ 0 w 585"/>
                    <a:gd name="T15" fmla="*/ 0 h 878"/>
                    <a:gd name="T16" fmla="*/ 0 w 585"/>
                    <a:gd name="T17" fmla="*/ 0 h 878"/>
                    <a:gd name="T18" fmla="*/ 0 w 585"/>
                    <a:gd name="T19" fmla="*/ 0 h 878"/>
                    <a:gd name="T20" fmla="*/ 0 w 585"/>
                    <a:gd name="T21" fmla="*/ 0 h 878"/>
                    <a:gd name="T22" fmla="*/ 0 w 585"/>
                    <a:gd name="T23" fmla="*/ 0 h 878"/>
                    <a:gd name="T24" fmla="*/ 0 w 585"/>
                    <a:gd name="T25" fmla="*/ 0 h 878"/>
                    <a:gd name="T26" fmla="*/ 0 w 585"/>
                    <a:gd name="T27" fmla="*/ 0 h 878"/>
                    <a:gd name="T28" fmla="*/ 0 w 585"/>
                    <a:gd name="T29" fmla="*/ 0 h 878"/>
                    <a:gd name="T30" fmla="*/ 0 w 585"/>
                    <a:gd name="T31" fmla="*/ 0 h 878"/>
                    <a:gd name="T32" fmla="*/ 0 w 585"/>
                    <a:gd name="T33" fmla="*/ 0 h 878"/>
                    <a:gd name="T34" fmla="*/ 0 w 585"/>
                    <a:gd name="T35" fmla="*/ 0 h 878"/>
                    <a:gd name="T36" fmla="*/ 0 w 585"/>
                    <a:gd name="T37" fmla="*/ 0 h 878"/>
                    <a:gd name="T38" fmla="*/ 0 w 585"/>
                    <a:gd name="T39" fmla="*/ 0 h 878"/>
                    <a:gd name="T40" fmla="*/ 0 w 585"/>
                    <a:gd name="T41" fmla="*/ 0 h 878"/>
                    <a:gd name="T42" fmla="*/ 0 w 585"/>
                    <a:gd name="T43" fmla="*/ 0 h 8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5"/>
                    <a:gd name="T67" fmla="*/ 0 h 878"/>
                    <a:gd name="T68" fmla="*/ 585 w 585"/>
                    <a:gd name="T69" fmla="*/ 878 h 87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5" h="878">
                      <a:moveTo>
                        <a:pt x="528" y="868"/>
                      </a:moveTo>
                      <a:lnTo>
                        <a:pt x="0" y="35"/>
                      </a:lnTo>
                      <a:lnTo>
                        <a:pt x="55" y="0"/>
                      </a:lnTo>
                      <a:lnTo>
                        <a:pt x="581" y="836"/>
                      </a:lnTo>
                      <a:lnTo>
                        <a:pt x="584" y="839"/>
                      </a:lnTo>
                      <a:lnTo>
                        <a:pt x="585" y="843"/>
                      </a:lnTo>
                      <a:lnTo>
                        <a:pt x="584" y="848"/>
                      </a:lnTo>
                      <a:lnTo>
                        <a:pt x="582" y="854"/>
                      </a:lnTo>
                      <a:lnTo>
                        <a:pt x="580" y="858"/>
                      </a:lnTo>
                      <a:lnTo>
                        <a:pt x="577" y="863"/>
                      </a:lnTo>
                      <a:lnTo>
                        <a:pt x="572" y="867"/>
                      </a:lnTo>
                      <a:lnTo>
                        <a:pt x="567" y="871"/>
                      </a:lnTo>
                      <a:lnTo>
                        <a:pt x="562" y="874"/>
                      </a:lnTo>
                      <a:lnTo>
                        <a:pt x="556" y="876"/>
                      </a:lnTo>
                      <a:lnTo>
                        <a:pt x="551" y="878"/>
                      </a:lnTo>
                      <a:lnTo>
                        <a:pt x="545" y="878"/>
                      </a:lnTo>
                      <a:lnTo>
                        <a:pt x="539" y="876"/>
                      </a:lnTo>
                      <a:lnTo>
                        <a:pt x="535" y="875"/>
                      </a:lnTo>
                      <a:lnTo>
                        <a:pt x="531" y="872"/>
                      </a:lnTo>
                      <a:lnTo>
                        <a:pt x="528" y="86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6" name="Freeform 72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67" cy="101"/>
                </a:xfrm>
                <a:custGeom>
                  <a:avLst/>
                  <a:gdLst>
                    <a:gd name="T0" fmla="*/ 0 w 666"/>
                    <a:gd name="T1" fmla="*/ 0 h 923"/>
                    <a:gd name="T2" fmla="*/ 0 w 666"/>
                    <a:gd name="T3" fmla="*/ 0 h 923"/>
                    <a:gd name="T4" fmla="*/ 0 w 666"/>
                    <a:gd name="T5" fmla="*/ 0 h 923"/>
                    <a:gd name="T6" fmla="*/ 0 w 666"/>
                    <a:gd name="T7" fmla="*/ 0 h 923"/>
                    <a:gd name="T8" fmla="*/ 0 w 666"/>
                    <a:gd name="T9" fmla="*/ 0 h 923"/>
                    <a:gd name="T10" fmla="*/ 0 w 666"/>
                    <a:gd name="T11" fmla="*/ 0 h 923"/>
                    <a:gd name="T12" fmla="*/ 0 w 666"/>
                    <a:gd name="T13" fmla="*/ 0 h 923"/>
                    <a:gd name="T14" fmla="*/ 0 w 666"/>
                    <a:gd name="T15" fmla="*/ 0 h 923"/>
                    <a:gd name="T16" fmla="*/ 0 w 666"/>
                    <a:gd name="T17" fmla="*/ 0 h 923"/>
                    <a:gd name="T18" fmla="*/ 0 w 666"/>
                    <a:gd name="T19" fmla="*/ 0 h 923"/>
                    <a:gd name="T20" fmla="*/ 0 w 666"/>
                    <a:gd name="T21" fmla="*/ 0 h 923"/>
                    <a:gd name="T22" fmla="*/ 0 w 666"/>
                    <a:gd name="T23" fmla="*/ 0 h 923"/>
                    <a:gd name="T24" fmla="*/ 0 w 666"/>
                    <a:gd name="T25" fmla="*/ 0 h 923"/>
                    <a:gd name="T26" fmla="*/ 0 w 666"/>
                    <a:gd name="T27" fmla="*/ 0 h 923"/>
                    <a:gd name="T28" fmla="*/ 0 w 666"/>
                    <a:gd name="T29" fmla="*/ 0 h 923"/>
                    <a:gd name="T30" fmla="*/ 0 w 666"/>
                    <a:gd name="T31" fmla="*/ 0 h 923"/>
                    <a:gd name="T32" fmla="*/ 0 w 666"/>
                    <a:gd name="T33" fmla="*/ 0 h 923"/>
                    <a:gd name="T34" fmla="*/ 0 w 666"/>
                    <a:gd name="T35" fmla="*/ 0 h 923"/>
                    <a:gd name="T36" fmla="*/ 0 w 666"/>
                    <a:gd name="T37" fmla="*/ 0 h 923"/>
                    <a:gd name="T38" fmla="*/ 0 w 666"/>
                    <a:gd name="T39" fmla="*/ 0 h 923"/>
                    <a:gd name="T40" fmla="*/ 0 w 666"/>
                    <a:gd name="T41" fmla="*/ 0 h 923"/>
                    <a:gd name="T42" fmla="*/ 0 w 666"/>
                    <a:gd name="T43" fmla="*/ 0 h 923"/>
                    <a:gd name="T44" fmla="*/ 0 w 666"/>
                    <a:gd name="T45" fmla="*/ 0 h 923"/>
                    <a:gd name="T46" fmla="*/ 0 w 666"/>
                    <a:gd name="T47" fmla="*/ 0 h 923"/>
                    <a:gd name="T48" fmla="*/ 0 w 666"/>
                    <a:gd name="T49" fmla="*/ 0 h 923"/>
                    <a:gd name="T50" fmla="*/ 0 w 666"/>
                    <a:gd name="T51" fmla="*/ 0 h 923"/>
                    <a:gd name="T52" fmla="*/ 0 w 666"/>
                    <a:gd name="T53" fmla="*/ 0 h 923"/>
                    <a:gd name="T54" fmla="*/ 0 w 666"/>
                    <a:gd name="T55" fmla="*/ 0 h 923"/>
                    <a:gd name="T56" fmla="*/ 0 w 666"/>
                    <a:gd name="T57" fmla="*/ 0 h 923"/>
                    <a:gd name="T58" fmla="*/ 0 w 666"/>
                    <a:gd name="T59" fmla="*/ 0 h 923"/>
                    <a:gd name="T60" fmla="*/ 0 w 666"/>
                    <a:gd name="T61" fmla="*/ 0 h 923"/>
                    <a:gd name="T62" fmla="*/ 0 w 666"/>
                    <a:gd name="T63" fmla="*/ 0 h 923"/>
                    <a:gd name="T64" fmla="*/ 0 w 666"/>
                    <a:gd name="T65" fmla="*/ 0 h 923"/>
                    <a:gd name="T66" fmla="*/ 0 w 666"/>
                    <a:gd name="T67" fmla="*/ 0 h 923"/>
                    <a:gd name="T68" fmla="*/ 0 w 666"/>
                    <a:gd name="T69" fmla="*/ 0 h 923"/>
                    <a:gd name="T70" fmla="*/ 0 w 666"/>
                    <a:gd name="T71" fmla="*/ 0 h 923"/>
                    <a:gd name="T72" fmla="*/ 0 w 666"/>
                    <a:gd name="T73" fmla="*/ 0 h 923"/>
                    <a:gd name="T74" fmla="*/ 0 w 666"/>
                    <a:gd name="T75" fmla="*/ 0 h 92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6"/>
                    <a:gd name="T115" fmla="*/ 0 h 923"/>
                    <a:gd name="T116" fmla="*/ 666 w 666"/>
                    <a:gd name="T117" fmla="*/ 923 h 92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6" h="923">
                      <a:moveTo>
                        <a:pt x="612" y="916"/>
                      </a:moveTo>
                      <a:lnTo>
                        <a:pt x="3" y="43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3" y="26"/>
                      </a:lnTo>
                      <a:lnTo>
                        <a:pt x="5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8"/>
                      </a:lnTo>
                      <a:lnTo>
                        <a:pt x="23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7" y="5"/>
                      </a:lnTo>
                      <a:lnTo>
                        <a:pt x="664" y="880"/>
                      </a:lnTo>
                      <a:lnTo>
                        <a:pt x="666" y="883"/>
                      </a:lnTo>
                      <a:lnTo>
                        <a:pt x="666" y="888"/>
                      </a:lnTo>
                      <a:lnTo>
                        <a:pt x="666" y="892"/>
                      </a:lnTo>
                      <a:lnTo>
                        <a:pt x="665" y="897"/>
                      </a:lnTo>
                      <a:lnTo>
                        <a:pt x="663" y="901"/>
                      </a:lnTo>
                      <a:lnTo>
                        <a:pt x="659" y="906"/>
                      </a:lnTo>
                      <a:lnTo>
                        <a:pt x="655" y="910"/>
                      </a:lnTo>
                      <a:lnTo>
                        <a:pt x="650" y="915"/>
                      </a:lnTo>
                      <a:lnTo>
                        <a:pt x="644" y="918"/>
                      </a:lnTo>
                      <a:lnTo>
                        <a:pt x="639" y="920"/>
                      </a:lnTo>
                      <a:lnTo>
                        <a:pt x="633" y="922"/>
                      </a:lnTo>
                      <a:lnTo>
                        <a:pt x="627" y="923"/>
                      </a:lnTo>
                      <a:lnTo>
                        <a:pt x="623" y="922"/>
                      </a:lnTo>
                      <a:lnTo>
                        <a:pt x="618" y="920"/>
                      </a:lnTo>
                      <a:lnTo>
                        <a:pt x="615" y="918"/>
                      </a:lnTo>
                      <a:lnTo>
                        <a:pt x="612" y="91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7" name="Freeform 73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67" cy="101"/>
                </a:xfrm>
                <a:custGeom>
                  <a:avLst/>
                  <a:gdLst>
                    <a:gd name="T0" fmla="*/ 0 w 666"/>
                    <a:gd name="T1" fmla="*/ 0 h 923"/>
                    <a:gd name="T2" fmla="*/ 0 w 666"/>
                    <a:gd name="T3" fmla="*/ 0 h 923"/>
                    <a:gd name="T4" fmla="*/ 0 w 666"/>
                    <a:gd name="T5" fmla="*/ 0 h 923"/>
                    <a:gd name="T6" fmla="*/ 0 w 666"/>
                    <a:gd name="T7" fmla="*/ 0 h 923"/>
                    <a:gd name="T8" fmla="*/ 0 w 666"/>
                    <a:gd name="T9" fmla="*/ 0 h 923"/>
                    <a:gd name="T10" fmla="*/ 0 w 666"/>
                    <a:gd name="T11" fmla="*/ 0 h 923"/>
                    <a:gd name="T12" fmla="*/ 0 w 666"/>
                    <a:gd name="T13" fmla="*/ 0 h 923"/>
                    <a:gd name="T14" fmla="*/ 0 w 666"/>
                    <a:gd name="T15" fmla="*/ 0 h 923"/>
                    <a:gd name="T16" fmla="*/ 0 w 666"/>
                    <a:gd name="T17" fmla="*/ 0 h 923"/>
                    <a:gd name="T18" fmla="*/ 0 w 666"/>
                    <a:gd name="T19" fmla="*/ 0 h 923"/>
                    <a:gd name="T20" fmla="*/ 0 w 666"/>
                    <a:gd name="T21" fmla="*/ 0 h 923"/>
                    <a:gd name="T22" fmla="*/ 0 w 666"/>
                    <a:gd name="T23" fmla="*/ 0 h 923"/>
                    <a:gd name="T24" fmla="*/ 0 w 666"/>
                    <a:gd name="T25" fmla="*/ 0 h 923"/>
                    <a:gd name="T26" fmla="*/ 0 w 666"/>
                    <a:gd name="T27" fmla="*/ 0 h 923"/>
                    <a:gd name="T28" fmla="*/ 0 w 666"/>
                    <a:gd name="T29" fmla="*/ 0 h 923"/>
                    <a:gd name="T30" fmla="*/ 0 w 666"/>
                    <a:gd name="T31" fmla="*/ 0 h 923"/>
                    <a:gd name="T32" fmla="*/ 0 w 666"/>
                    <a:gd name="T33" fmla="*/ 0 h 923"/>
                    <a:gd name="T34" fmla="*/ 0 w 666"/>
                    <a:gd name="T35" fmla="*/ 0 h 923"/>
                    <a:gd name="T36" fmla="*/ 0 w 666"/>
                    <a:gd name="T37" fmla="*/ 0 h 923"/>
                    <a:gd name="T38" fmla="*/ 0 w 666"/>
                    <a:gd name="T39" fmla="*/ 0 h 923"/>
                    <a:gd name="T40" fmla="*/ 0 w 666"/>
                    <a:gd name="T41" fmla="*/ 0 h 923"/>
                    <a:gd name="T42" fmla="*/ 0 w 666"/>
                    <a:gd name="T43" fmla="*/ 0 h 923"/>
                    <a:gd name="T44" fmla="*/ 0 w 666"/>
                    <a:gd name="T45" fmla="*/ 0 h 923"/>
                    <a:gd name="T46" fmla="*/ 0 w 666"/>
                    <a:gd name="T47" fmla="*/ 0 h 923"/>
                    <a:gd name="T48" fmla="*/ 0 w 666"/>
                    <a:gd name="T49" fmla="*/ 0 h 923"/>
                    <a:gd name="T50" fmla="*/ 0 w 666"/>
                    <a:gd name="T51" fmla="*/ 0 h 923"/>
                    <a:gd name="T52" fmla="*/ 0 w 666"/>
                    <a:gd name="T53" fmla="*/ 0 h 923"/>
                    <a:gd name="T54" fmla="*/ 0 w 666"/>
                    <a:gd name="T55" fmla="*/ 0 h 923"/>
                    <a:gd name="T56" fmla="*/ 0 w 666"/>
                    <a:gd name="T57" fmla="*/ 0 h 923"/>
                    <a:gd name="T58" fmla="*/ 0 w 666"/>
                    <a:gd name="T59" fmla="*/ 0 h 923"/>
                    <a:gd name="T60" fmla="*/ 0 w 666"/>
                    <a:gd name="T61" fmla="*/ 0 h 923"/>
                    <a:gd name="T62" fmla="*/ 0 w 666"/>
                    <a:gd name="T63" fmla="*/ 0 h 923"/>
                    <a:gd name="T64" fmla="*/ 0 w 666"/>
                    <a:gd name="T65" fmla="*/ 0 h 923"/>
                    <a:gd name="T66" fmla="*/ 0 w 666"/>
                    <a:gd name="T67" fmla="*/ 0 h 923"/>
                    <a:gd name="T68" fmla="*/ 0 w 666"/>
                    <a:gd name="T69" fmla="*/ 0 h 923"/>
                    <a:gd name="T70" fmla="*/ 0 w 666"/>
                    <a:gd name="T71" fmla="*/ 0 h 923"/>
                    <a:gd name="T72" fmla="*/ 0 w 666"/>
                    <a:gd name="T73" fmla="*/ 0 h 923"/>
                    <a:gd name="T74" fmla="*/ 0 w 666"/>
                    <a:gd name="T75" fmla="*/ 0 h 92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6"/>
                    <a:gd name="T115" fmla="*/ 0 h 923"/>
                    <a:gd name="T116" fmla="*/ 666 w 666"/>
                    <a:gd name="T117" fmla="*/ 923 h 92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6" h="923">
                      <a:moveTo>
                        <a:pt x="612" y="916"/>
                      </a:moveTo>
                      <a:lnTo>
                        <a:pt x="3" y="43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3" y="26"/>
                      </a:lnTo>
                      <a:lnTo>
                        <a:pt x="5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8"/>
                      </a:lnTo>
                      <a:lnTo>
                        <a:pt x="23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7" y="5"/>
                      </a:lnTo>
                      <a:lnTo>
                        <a:pt x="664" y="880"/>
                      </a:lnTo>
                      <a:lnTo>
                        <a:pt x="666" y="883"/>
                      </a:lnTo>
                      <a:lnTo>
                        <a:pt x="666" y="888"/>
                      </a:lnTo>
                      <a:lnTo>
                        <a:pt x="666" y="892"/>
                      </a:lnTo>
                      <a:lnTo>
                        <a:pt x="665" y="897"/>
                      </a:lnTo>
                      <a:lnTo>
                        <a:pt x="663" y="901"/>
                      </a:lnTo>
                      <a:lnTo>
                        <a:pt x="659" y="906"/>
                      </a:lnTo>
                      <a:lnTo>
                        <a:pt x="655" y="910"/>
                      </a:lnTo>
                      <a:lnTo>
                        <a:pt x="650" y="915"/>
                      </a:lnTo>
                      <a:lnTo>
                        <a:pt x="644" y="918"/>
                      </a:lnTo>
                      <a:lnTo>
                        <a:pt x="639" y="920"/>
                      </a:lnTo>
                      <a:lnTo>
                        <a:pt x="633" y="922"/>
                      </a:lnTo>
                      <a:lnTo>
                        <a:pt x="627" y="923"/>
                      </a:lnTo>
                      <a:lnTo>
                        <a:pt x="623" y="922"/>
                      </a:lnTo>
                      <a:lnTo>
                        <a:pt x="618" y="920"/>
                      </a:lnTo>
                      <a:lnTo>
                        <a:pt x="615" y="918"/>
                      </a:lnTo>
                      <a:lnTo>
                        <a:pt x="612" y="91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8" name="Freeform 74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6" cy="6"/>
                </a:xfrm>
                <a:custGeom>
                  <a:avLst/>
                  <a:gdLst>
                    <a:gd name="T0" fmla="*/ 0 w 59"/>
                    <a:gd name="T1" fmla="*/ 0 h 50"/>
                    <a:gd name="T2" fmla="*/ 0 w 59"/>
                    <a:gd name="T3" fmla="*/ 0 h 50"/>
                    <a:gd name="T4" fmla="*/ 0 w 59"/>
                    <a:gd name="T5" fmla="*/ 0 h 50"/>
                    <a:gd name="T6" fmla="*/ 0 w 59"/>
                    <a:gd name="T7" fmla="*/ 0 h 50"/>
                    <a:gd name="T8" fmla="*/ 0 w 59"/>
                    <a:gd name="T9" fmla="*/ 0 h 50"/>
                    <a:gd name="T10" fmla="*/ 0 w 59"/>
                    <a:gd name="T11" fmla="*/ 0 h 50"/>
                    <a:gd name="T12" fmla="*/ 0 w 59"/>
                    <a:gd name="T13" fmla="*/ 0 h 50"/>
                    <a:gd name="T14" fmla="*/ 0 w 59"/>
                    <a:gd name="T15" fmla="*/ 0 h 50"/>
                    <a:gd name="T16" fmla="*/ 0 w 59"/>
                    <a:gd name="T17" fmla="*/ 0 h 50"/>
                    <a:gd name="T18" fmla="*/ 0 w 59"/>
                    <a:gd name="T19" fmla="*/ 0 h 50"/>
                    <a:gd name="T20" fmla="*/ 0 w 59"/>
                    <a:gd name="T21" fmla="*/ 0 h 50"/>
                    <a:gd name="T22" fmla="*/ 0 w 59"/>
                    <a:gd name="T23" fmla="*/ 0 h 50"/>
                    <a:gd name="T24" fmla="*/ 0 w 59"/>
                    <a:gd name="T25" fmla="*/ 0 h 50"/>
                    <a:gd name="T26" fmla="*/ 0 w 59"/>
                    <a:gd name="T27" fmla="*/ 0 h 50"/>
                    <a:gd name="T28" fmla="*/ 0 w 59"/>
                    <a:gd name="T29" fmla="*/ 0 h 50"/>
                    <a:gd name="T30" fmla="*/ 0 w 59"/>
                    <a:gd name="T31" fmla="*/ 0 h 50"/>
                    <a:gd name="T32" fmla="*/ 0 w 59"/>
                    <a:gd name="T33" fmla="*/ 0 h 50"/>
                    <a:gd name="T34" fmla="*/ 0 w 59"/>
                    <a:gd name="T35" fmla="*/ 0 h 50"/>
                    <a:gd name="T36" fmla="*/ 0 w 59"/>
                    <a:gd name="T37" fmla="*/ 0 h 50"/>
                    <a:gd name="T38" fmla="*/ 0 w 59"/>
                    <a:gd name="T39" fmla="*/ 0 h 50"/>
                    <a:gd name="T40" fmla="*/ 0 w 59"/>
                    <a:gd name="T41" fmla="*/ 0 h 50"/>
                    <a:gd name="T42" fmla="*/ 0 w 59"/>
                    <a:gd name="T43" fmla="*/ 0 h 50"/>
                    <a:gd name="T44" fmla="*/ 0 w 59"/>
                    <a:gd name="T45" fmla="*/ 0 h 50"/>
                    <a:gd name="T46" fmla="*/ 0 w 59"/>
                    <a:gd name="T47" fmla="*/ 0 h 50"/>
                    <a:gd name="T48" fmla="*/ 0 w 59"/>
                    <a:gd name="T49" fmla="*/ 0 h 50"/>
                    <a:gd name="T50" fmla="*/ 0 w 59"/>
                    <a:gd name="T51" fmla="*/ 0 h 50"/>
                    <a:gd name="T52" fmla="*/ 0 w 59"/>
                    <a:gd name="T53" fmla="*/ 0 h 50"/>
                    <a:gd name="T54" fmla="*/ 0 w 59"/>
                    <a:gd name="T55" fmla="*/ 0 h 50"/>
                    <a:gd name="T56" fmla="*/ 0 w 59"/>
                    <a:gd name="T57" fmla="*/ 0 h 50"/>
                    <a:gd name="T58" fmla="*/ 0 w 59"/>
                    <a:gd name="T59" fmla="*/ 0 h 50"/>
                    <a:gd name="T60" fmla="*/ 0 w 59"/>
                    <a:gd name="T61" fmla="*/ 0 h 50"/>
                    <a:gd name="T62" fmla="*/ 0 w 59"/>
                    <a:gd name="T63" fmla="*/ 0 h 50"/>
                    <a:gd name="T64" fmla="*/ 0 w 59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50"/>
                    <a:gd name="T101" fmla="*/ 59 w 59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50">
                      <a:moveTo>
                        <a:pt x="41" y="42"/>
                      </a:moveTo>
                      <a:lnTo>
                        <a:pt x="37" y="45"/>
                      </a:lnTo>
                      <a:lnTo>
                        <a:pt x="31" y="47"/>
                      </a:lnTo>
                      <a:lnTo>
                        <a:pt x="25" y="50"/>
                      </a:lnTo>
                      <a:lnTo>
                        <a:pt x="20" y="50"/>
                      </a:lnTo>
                      <a:lnTo>
                        <a:pt x="14" y="50"/>
                      </a:lnTo>
                      <a:lnTo>
                        <a:pt x="9" y="48"/>
                      </a:lnTo>
                      <a:lnTo>
                        <a:pt x="6" y="46"/>
                      </a:lnTo>
                      <a:lnTo>
                        <a:pt x="3" y="43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3" y="26"/>
                      </a:lnTo>
                      <a:lnTo>
                        <a:pt x="5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8"/>
                      </a:lnTo>
                      <a:lnTo>
                        <a:pt x="23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7" y="5"/>
                      </a:lnTo>
                      <a:lnTo>
                        <a:pt x="58" y="10"/>
                      </a:lnTo>
                      <a:lnTo>
                        <a:pt x="59" y="13"/>
                      </a:lnTo>
                      <a:lnTo>
                        <a:pt x="59" y="19"/>
                      </a:lnTo>
                      <a:lnTo>
                        <a:pt x="57" y="24"/>
                      </a:lnTo>
                      <a:lnTo>
                        <a:pt x="55" y="28"/>
                      </a:lnTo>
                      <a:lnTo>
                        <a:pt x="51" y="34"/>
                      </a:lnTo>
                      <a:lnTo>
                        <a:pt x="47" y="37"/>
                      </a:lnTo>
                      <a:lnTo>
                        <a:pt x="41" y="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69" name="Freeform 75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6" cy="6"/>
                </a:xfrm>
                <a:custGeom>
                  <a:avLst/>
                  <a:gdLst>
                    <a:gd name="T0" fmla="*/ 0 w 59"/>
                    <a:gd name="T1" fmla="*/ 0 h 50"/>
                    <a:gd name="T2" fmla="*/ 0 w 59"/>
                    <a:gd name="T3" fmla="*/ 0 h 50"/>
                    <a:gd name="T4" fmla="*/ 0 w 59"/>
                    <a:gd name="T5" fmla="*/ 0 h 50"/>
                    <a:gd name="T6" fmla="*/ 0 w 59"/>
                    <a:gd name="T7" fmla="*/ 0 h 50"/>
                    <a:gd name="T8" fmla="*/ 0 w 59"/>
                    <a:gd name="T9" fmla="*/ 0 h 50"/>
                    <a:gd name="T10" fmla="*/ 0 w 59"/>
                    <a:gd name="T11" fmla="*/ 0 h 50"/>
                    <a:gd name="T12" fmla="*/ 0 w 59"/>
                    <a:gd name="T13" fmla="*/ 0 h 50"/>
                    <a:gd name="T14" fmla="*/ 0 w 59"/>
                    <a:gd name="T15" fmla="*/ 0 h 50"/>
                    <a:gd name="T16" fmla="*/ 0 w 59"/>
                    <a:gd name="T17" fmla="*/ 0 h 50"/>
                    <a:gd name="T18" fmla="*/ 0 w 59"/>
                    <a:gd name="T19" fmla="*/ 0 h 50"/>
                    <a:gd name="T20" fmla="*/ 0 w 59"/>
                    <a:gd name="T21" fmla="*/ 0 h 50"/>
                    <a:gd name="T22" fmla="*/ 0 w 59"/>
                    <a:gd name="T23" fmla="*/ 0 h 50"/>
                    <a:gd name="T24" fmla="*/ 0 w 59"/>
                    <a:gd name="T25" fmla="*/ 0 h 50"/>
                    <a:gd name="T26" fmla="*/ 0 w 59"/>
                    <a:gd name="T27" fmla="*/ 0 h 50"/>
                    <a:gd name="T28" fmla="*/ 0 w 59"/>
                    <a:gd name="T29" fmla="*/ 0 h 50"/>
                    <a:gd name="T30" fmla="*/ 0 w 59"/>
                    <a:gd name="T31" fmla="*/ 0 h 50"/>
                    <a:gd name="T32" fmla="*/ 0 w 59"/>
                    <a:gd name="T33" fmla="*/ 0 h 50"/>
                    <a:gd name="T34" fmla="*/ 0 w 59"/>
                    <a:gd name="T35" fmla="*/ 0 h 50"/>
                    <a:gd name="T36" fmla="*/ 0 w 59"/>
                    <a:gd name="T37" fmla="*/ 0 h 50"/>
                    <a:gd name="T38" fmla="*/ 0 w 59"/>
                    <a:gd name="T39" fmla="*/ 0 h 50"/>
                    <a:gd name="T40" fmla="*/ 0 w 59"/>
                    <a:gd name="T41" fmla="*/ 0 h 50"/>
                    <a:gd name="T42" fmla="*/ 0 w 59"/>
                    <a:gd name="T43" fmla="*/ 0 h 50"/>
                    <a:gd name="T44" fmla="*/ 0 w 59"/>
                    <a:gd name="T45" fmla="*/ 0 h 50"/>
                    <a:gd name="T46" fmla="*/ 0 w 59"/>
                    <a:gd name="T47" fmla="*/ 0 h 50"/>
                    <a:gd name="T48" fmla="*/ 0 w 59"/>
                    <a:gd name="T49" fmla="*/ 0 h 50"/>
                    <a:gd name="T50" fmla="*/ 0 w 59"/>
                    <a:gd name="T51" fmla="*/ 0 h 50"/>
                    <a:gd name="T52" fmla="*/ 0 w 59"/>
                    <a:gd name="T53" fmla="*/ 0 h 50"/>
                    <a:gd name="T54" fmla="*/ 0 w 59"/>
                    <a:gd name="T55" fmla="*/ 0 h 50"/>
                    <a:gd name="T56" fmla="*/ 0 w 59"/>
                    <a:gd name="T57" fmla="*/ 0 h 50"/>
                    <a:gd name="T58" fmla="*/ 0 w 59"/>
                    <a:gd name="T59" fmla="*/ 0 h 50"/>
                    <a:gd name="T60" fmla="*/ 0 w 59"/>
                    <a:gd name="T61" fmla="*/ 0 h 50"/>
                    <a:gd name="T62" fmla="*/ 0 w 59"/>
                    <a:gd name="T63" fmla="*/ 0 h 50"/>
                    <a:gd name="T64" fmla="*/ 0 w 59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50"/>
                    <a:gd name="T101" fmla="*/ 59 w 59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50">
                      <a:moveTo>
                        <a:pt x="41" y="42"/>
                      </a:moveTo>
                      <a:lnTo>
                        <a:pt x="37" y="45"/>
                      </a:lnTo>
                      <a:lnTo>
                        <a:pt x="31" y="47"/>
                      </a:lnTo>
                      <a:lnTo>
                        <a:pt x="25" y="50"/>
                      </a:lnTo>
                      <a:lnTo>
                        <a:pt x="20" y="50"/>
                      </a:lnTo>
                      <a:lnTo>
                        <a:pt x="14" y="50"/>
                      </a:lnTo>
                      <a:lnTo>
                        <a:pt x="9" y="48"/>
                      </a:lnTo>
                      <a:lnTo>
                        <a:pt x="6" y="46"/>
                      </a:lnTo>
                      <a:lnTo>
                        <a:pt x="3" y="43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3" y="26"/>
                      </a:lnTo>
                      <a:lnTo>
                        <a:pt x="5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8"/>
                      </a:lnTo>
                      <a:lnTo>
                        <a:pt x="23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7" y="5"/>
                      </a:lnTo>
                      <a:lnTo>
                        <a:pt x="58" y="10"/>
                      </a:lnTo>
                      <a:lnTo>
                        <a:pt x="59" y="13"/>
                      </a:lnTo>
                      <a:lnTo>
                        <a:pt x="59" y="19"/>
                      </a:lnTo>
                      <a:lnTo>
                        <a:pt x="57" y="24"/>
                      </a:lnTo>
                      <a:lnTo>
                        <a:pt x="55" y="28"/>
                      </a:lnTo>
                      <a:lnTo>
                        <a:pt x="51" y="34"/>
                      </a:lnTo>
                      <a:lnTo>
                        <a:pt x="47" y="37"/>
                      </a:lnTo>
                      <a:lnTo>
                        <a:pt x="41" y="4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0" name="Freeform 76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56" cy="101"/>
                </a:xfrm>
                <a:custGeom>
                  <a:avLst/>
                  <a:gdLst>
                    <a:gd name="T0" fmla="*/ 0 w 555"/>
                    <a:gd name="T1" fmla="*/ 0 h 927"/>
                    <a:gd name="T2" fmla="*/ 0 w 555"/>
                    <a:gd name="T3" fmla="*/ 0 h 927"/>
                    <a:gd name="T4" fmla="*/ 0 w 555"/>
                    <a:gd name="T5" fmla="*/ 0 h 927"/>
                    <a:gd name="T6" fmla="*/ 0 w 555"/>
                    <a:gd name="T7" fmla="*/ 0 h 927"/>
                    <a:gd name="T8" fmla="*/ 0 w 555"/>
                    <a:gd name="T9" fmla="*/ 0 h 927"/>
                    <a:gd name="T10" fmla="*/ 0 w 555"/>
                    <a:gd name="T11" fmla="*/ 0 h 927"/>
                    <a:gd name="T12" fmla="*/ 0 w 555"/>
                    <a:gd name="T13" fmla="*/ 0 h 927"/>
                    <a:gd name="T14" fmla="*/ 0 w 555"/>
                    <a:gd name="T15" fmla="*/ 0 h 927"/>
                    <a:gd name="T16" fmla="*/ 0 w 555"/>
                    <a:gd name="T17" fmla="*/ 0 h 927"/>
                    <a:gd name="T18" fmla="*/ 0 w 555"/>
                    <a:gd name="T19" fmla="*/ 0 h 927"/>
                    <a:gd name="T20" fmla="*/ 0 w 555"/>
                    <a:gd name="T21" fmla="*/ 0 h 927"/>
                    <a:gd name="T22" fmla="*/ 0 w 555"/>
                    <a:gd name="T23" fmla="*/ 0 h 927"/>
                    <a:gd name="T24" fmla="*/ 0 w 555"/>
                    <a:gd name="T25" fmla="*/ 0 h 927"/>
                    <a:gd name="T26" fmla="*/ 0 w 555"/>
                    <a:gd name="T27" fmla="*/ 0 h 927"/>
                    <a:gd name="T28" fmla="*/ 0 w 555"/>
                    <a:gd name="T29" fmla="*/ 0 h 927"/>
                    <a:gd name="T30" fmla="*/ 0 w 555"/>
                    <a:gd name="T31" fmla="*/ 0 h 927"/>
                    <a:gd name="T32" fmla="*/ 0 w 555"/>
                    <a:gd name="T33" fmla="*/ 0 h 927"/>
                    <a:gd name="T34" fmla="*/ 0 w 555"/>
                    <a:gd name="T35" fmla="*/ 0 h 927"/>
                    <a:gd name="T36" fmla="*/ 0 w 555"/>
                    <a:gd name="T37" fmla="*/ 0 h 927"/>
                    <a:gd name="T38" fmla="*/ 0 w 555"/>
                    <a:gd name="T39" fmla="*/ 0 h 927"/>
                    <a:gd name="T40" fmla="*/ 0 w 555"/>
                    <a:gd name="T41" fmla="*/ 0 h 927"/>
                    <a:gd name="T42" fmla="*/ 0 w 555"/>
                    <a:gd name="T43" fmla="*/ 0 h 927"/>
                    <a:gd name="T44" fmla="*/ 0 w 555"/>
                    <a:gd name="T45" fmla="*/ 0 h 927"/>
                    <a:gd name="T46" fmla="*/ 0 w 555"/>
                    <a:gd name="T47" fmla="*/ 0 h 927"/>
                    <a:gd name="T48" fmla="*/ 0 w 555"/>
                    <a:gd name="T49" fmla="*/ 0 h 927"/>
                    <a:gd name="T50" fmla="*/ 0 w 555"/>
                    <a:gd name="T51" fmla="*/ 0 h 927"/>
                    <a:gd name="T52" fmla="*/ 0 w 555"/>
                    <a:gd name="T53" fmla="*/ 0 h 927"/>
                    <a:gd name="T54" fmla="*/ 0 w 555"/>
                    <a:gd name="T55" fmla="*/ 0 h 927"/>
                    <a:gd name="T56" fmla="*/ 0 w 555"/>
                    <a:gd name="T57" fmla="*/ 0 h 927"/>
                    <a:gd name="T58" fmla="*/ 0 w 555"/>
                    <a:gd name="T59" fmla="*/ 0 h 927"/>
                    <a:gd name="T60" fmla="*/ 0 w 555"/>
                    <a:gd name="T61" fmla="*/ 0 h 927"/>
                    <a:gd name="T62" fmla="*/ 0 w 555"/>
                    <a:gd name="T63" fmla="*/ 0 h 927"/>
                    <a:gd name="T64" fmla="*/ 0 w 555"/>
                    <a:gd name="T65" fmla="*/ 0 h 927"/>
                    <a:gd name="T66" fmla="*/ 0 w 555"/>
                    <a:gd name="T67" fmla="*/ 0 h 927"/>
                    <a:gd name="T68" fmla="*/ 0 w 555"/>
                    <a:gd name="T69" fmla="*/ 0 h 927"/>
                    <a:gd name="T70" fmla="*/ 0 w 555"/>
                    <a:gd name="T71" fmla="*/ 0 h 927"/>
                    <a:gd name="T72" fmla="*/ 0 w 555"/>
                    <a:gd name="T73" fmla="*/ 0 h 927"/>
                    <a:gd name="T74" fmla="*/ 0 w 555"/>
                    <a:gd name="T75" fmla="*/ 0 h 9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5"/>
                    <a:gd name="T115" fmla="*/ 0 h 927"/>
                    <a:gd name="T116" fmla="*/ 555 w 555"/>
                    <a:gd name="T117" fmla="*/ 927 h 92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5" h="927">
                      <a:moveTo>
                        <a:pt x="498" y="918"/>
                      </a:moveTo>
                      <a:lnTo>
                        <a:pt x="3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9" y="14"/>
                      </a:lnTo>
                      <a:lnTo>
                        <a:pt x="15" y="9"/>
                      </a:lnTo>
                      <a:lnTo>
                        <a:pt x="20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4" y="3"/>
                      </a:lnTo>
                      <a:lnTo>
                        <a:pt x="57" y="6"/>
                      </a:lnTo>
                      <a:lnTo>
                        <a:pt x="59" y="9"/>
                      </a:lnTo>
                      <a:lnTo>
                        <a:pt x="553" y="888"/>
                      </a:lnTo>
                      <a:lnTo>
                        <a:pt x="555" y="891"/>
                      </a:lnTo>
                      <a:lnTo>
                        <a:pt x="555" y="896"/>
                      </a:lnTo>
                      <a:lnTo>
                        <a:pt x="555" y="900"/>
                      </a:lnTo>
                      <a:lnTo>
                        <a:pt x="553" y="906"/>
                      </a:lnTo>
                      <a:lnTo>
                        <a:pt x="550" y="910"/>
                      </a:lnTo>
                      <a:lnTo>
                        <a:pt x="546" y="915"/>
                      </a:lnTo>
                      <a:lnTo>
                        <a:pt x="541" y="918"/>
                      </a:lnTo>
                      <a:lnTo>
                        <a:pt x="537" y="922"/>
                      </a:lnTo>
                      <a:lnTo>
                        <a:pt x="531" y="925"/>
                      </a:lnTo>
                      <a:lnTo>
                        <a:pt x="525" y="926"/>
                      </a:lnTo>
                      <a:lnTo>
                        <a:pt x="520" y="927"/>
                      </a:lnTo>
                      <a:lnTo>
                        <a:pt x="514" y="927"/>
                      </a:lnTo>
                      <a:lnTo>
                        <a:pt x="508" y="926"/>
                      </a:lnTo>
                      <a:lnTo>
                        <a:pt x="504" y="924"/>
                      </a:lnTo>
                      <a:lnTo>
                        <a:pt x="500" y="922"/>
                      </a:lnTo>
                      <a:lnTo>
                        <a:pt x="498" y="91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1" name="Freeform 77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56" cy="101"/>
                </a:xfrm>
                <a:custGeom>
                  <a:avLst/>
                  <a:gdLst>
                    <a:gd name="T0" fmla="*/ 0 w 555"/>
                    <a:gd name="T1" fmla="*/ 0 h 927"/>
                    <a:gd name="T2" fmla="*/ 0 w 555"/>
                    <a:gd name="T3" fmla="*/ 0 h 927"/>
                    <a:gd name="T4" fmla="*/ 0 w 555"/>
                    <a:gd name="T5" fmla="*/ 0 h 927"/>
                    <a:gd name="T6" fmla="*/ 0 w 555"/>
                    <a:gd name="T7" fmla="*/ 0 h 927"/>
                    <a:gd name="T8" fmla="*/ 0 w 555"/>
                    <a:gd name="T9" fmla="*/ 0 h 927"/>
                    <a:gd name="T10" fmla="*/ 0 w 555"/>
                    <a:gd name="T11" fmla="*/ 0 h 927"/>
                    <a:gd name="T12" fmla="*/ 0 w 555"/>
                    <a:gd name="T13" fmla="*/ 0 h 927"/>
                    <a:gd name="T14" fmla="*/ 0 w 555"/>
                    <a:gd name="T15" fmla="*/ 0 h 927"/>
                    <a:gd name="T16" fmla="*/ 0 w 555"/>
                    <a:gd name="T17" fmla="*/ 0 h 927"/>
                    <a:gd name="T18" fmla="*/ 0 w 555"/>
                    <a:gd name="T19" fmla="*/ 0 h 927"/>
                    <a:gd name="T20" fmla="*/ 0 w 555"/>
                    <a:gd name="T21" fmla="*/ 0 h 927"/>
                    <a:gd name="T22" fmla="*/ 0 w 555"/>
                    <a:gd name="T23" fmla="*/ 0 h 927"/>
                    <a:gd name="T24" fmla="*/ 0 w 555"/>
                    <a:gd name="T25" fmla="*/ 0 h 927"/>
                    <a:gd name="T26" fmla="*/ 0 w 555"/>
                    <a:gd name="T27" fmla="*/ 0 h 927"/>
                    <a:gd name="T28" fmla="*/ 0 w 555"/>
                    <a:gd name="T29" fmla="*/ 0 h 927"/>
                    <a:gd name="T30" fmla="*/ 0 w 555"/>
                    <a:gd name="T31" fmla="*/ 0 h 927"/>
                    <a:gd name="T32" fmla="*/ 0 w 555"/>
                    <a:gd name="T33" fmla="*/ 0 h 927"/>
                    <a:gd name="T34" fmla="*/ 0 w 555"/>
                    <a:gd name="T35" fmla="*/ 0 h 927"/>
                    <a:gd name="T36" fmla="*/ 0 w 555"/>
                    <a:gd name="T37" fmla="*/ 0 h 927"/>
                    <a:gd name="T38" fmla="*/ 0 w 555"/>
                    <a:gd name="T39" fmla="*/ 0 h 927"/>
                    <a:gd name="T40" fmla="*/ 0 w 555"/>
                    <a:gd name="T41" fmla="*/ 0 h 927"/>
                    <a:gd name="T42" fmla="*/ 0 w 555"/>
                    <a:gd name="T43" fmla="*/ 0 h 927"/>
                    <a:gd name="T44" fmla="*/ 0 w 555"/>
                    <a:gd name="T45" fmla="*/ 0 h 927"/>
                    <a:gd name="T46" fmla="*/ 0 w 555"/>
                    <a:gd name="T47" fmla="*/ 0 h 927"/>
                    <a:gd name="T48" fmla="*/ 0 w 555"/>
                    <a:gd name="T49" fmla="*/ 0 h 927"/>
                    <a:gd name="T50" fmla="*/ 0 w 555"/>
                    <a:gd name="T51" fmla="*/ 0 h 927"/>
                    <a:gd name="T52" fmla="*/ 0 w 555"/>
                    <a:gd name="T53" fmla="*/ 0 h 927"/>
                    <a:gd name="T54" fmla="*/ 0 w 555"/>
                    <a:gd name="T55" fmla="*/ 0 h 927"/>
                    <a:gd name="T56" fmla="*/ 0 w 555"/>
                    <a:gd name="T57" fmla="*/ 0 h 927"/>
                    <a:gd name="T58" fmla="*/ 0 w 555"/>
                    <a:gd name="T59" fmla="*/ 0 h 927"/>
                    <a:gd name="T60" fmla="*/ 0 w 555"/>
                    <a:gd name="T61" fmla="*/ 0 h 927"/>
                    <a:gd name="T62" fmla="*/ 0 w 555"/>
                    <a:gd name="T63" fmla="*/ 0 h 927"/>
                    <a:gd name="T64" fmla="*/ 0 w 555"/>
                    <a:gd name="T65" fmla="*/ 0 h 927"/>
                    <a:gd name="T66" fmla="*/ 0 w 555"/>
                    <a:gd name="T67" fmla="*/ 0 h 927"/>
                    <a:gd name="T68" fmla="*/ 0 w 555"/>
                    <a:gd name="T69" fmla="*/ 0 h 927"/>
                    <a:gd name="T70" fmla="*/ 0 w 555"/>
                    <a:gd name="T71" fmla="*/ 0 h 927"/>
                    <a:gd name="T72" fmla="*/ 0 w 555"/>
                    <a:gd name="T73" fmla="*/ 0 h 927"/>
                    <a:gd name="T74" fmla="*/ 0 w 555"/>
                    <a:gd name="T75" fmla="*/ 0 h 9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5"/>
                    <a:gd name="T115" fmla="*/ 0 h 927"/>
                    <a:gd name="T116" fmla="*/ 555 w 555"/>
                    <a:gd name="T117" fmla="*/ 927 h 92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5" h="927">
                      <a:moveTo>
                        <a:pt x="498" y="918"/>
                      </a:moveTo>
                      <a:lnTo>
                        <a:pt x="3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9" y="14"/>
                      </a:lnTo>
                      <a:lnTo>
                        <a:pt x="15" y="9"/>
                      </a:lnTo>
                      <a:lnTo>
                        <a:pt x="20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4" y="3"/>
                      </a:lnTo>
                      <a:lnTo>
                        <a:pt x="57" y="6"/>
                      </a:lnTo>
                      <a:lnTo>
                        <a:pt x="59" y="9"/>
                      </a:lnTo>
                      <a:lnTo>
                        <a:pt x="553" y="888"/>
                      </a:lnTo>
                      <a:lnTo>
                        <a:pt x="555" y="891"/>
                      </a:lnTo>
                      <a:lnTo>
                        <a:pt x="555" y="896"/>
                      </a:lnTo>
                      <a:lnTo>
                        <a:pt x="555" y="900"/>
                      </a:lnTo>
                      <a:lnTo>
                        <a:pt x="553" y="906"/>
                      </a:lnTo>
                      <a:lnTo>
                        <a:pt x="550" y="910"/>
                      </a:lnTo>
                      <a:lnTo>
                        <a:pt x="546" y="915"/>
                      </a:lnTo>
                      <a:lnTo>
                        <a:pt x="541" y="918"/>
                      </a:lnTo>
                      <a:lnTo>
                        <a:pt x="537" y="922"/>
                      </a:lnTo>
                      <a:lnTo>
                        <a:pt x="531" y="925"/>
                      </a:lnTo>
                      <a:lnTo>
                        <a:pt x="525" y="926"/>
                      </a:lnTo>
                      <a:lnTo>
                        <a:pt x="520" y="927"/>
                      </a:lnTo>
                      <a:lnTo>
                        <a:pt x="514" y="927"/>
                      </a:lnTo>
                      <a:lnTo>
                        <a:pt x="508" y="926"/>
                      </a:lnTo>
                      <a:lnTo>
                        <a:pt x="504" y="924"/>
                      </a:lnTo>
                      <a:lnTo>
                        <a:pt x="500" y="922"/>
                      </a:lnTo>
                      <a:lnTo>
                        <a:pt x="498" y="91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2" name="Freeform 78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6" cy="5"/>
                </a:xfrm>
                <a:custGeom>
                  <a:avLst/>
                  <a:gdLst>
                    <a:gd name="T0" fmla="*/ 0 w 62"/>
                    <a:gd name="T1" fmla="*/ 0 h 50"/>
                    <a:gd name="T2" fmla="*/ 0 w 62"/>
                    <a:gd name="T3" fmla="*/ 0 h 50"/>
                    <a:gd name="T4" fmla="*/ 0 w 62"/>
                    <a:gd name="T5" fmla="*/ 0 h 50"/>
                    <a:gd name="T6" fmla="*/ 0 w 62"/>
                    <a:gd name="T7" fmla="*/ 0 h 50"/>
                    <a:gd name="T8" fmla="*/ 0 w 62"/>
                    <a:gd name="T9" fmla="*/ 0 h 50"/>
                    <a:gd name="T10" fmla="*/ 0 w 62"/>
                    <a:gd name="T11" fmla="*/ 0 h 50"/>
                    <a:gd name="T12" fmla="*/ 0 w 62"/>
                    <a:gd name="T13" fmla="*/ 0 h 50"/>
                    <a:gd name="T14" fmla="*/ 0 w 62"/>
                    <a:gd name="T15" fmla="*/ 0 h 50"/>
                    <a:gd name="T16" fmla="*/ 0 w 62"/>
                    <a:gd name="T17" fmla="*/ 0 h 50"/>
                    <a:gd name="T18" fmla="*/ 0 w 62"/>
                    <a:gd name="T19" fmla="*/ 0 h 50"/>
                    <a:gd name="T20" fmla="*/ 0 w 62"/>
                    <a:gd name="T21" fmla="*/ 0 h 50"/>
                    <a:gd name="T22" fmla="*/ 0 w 62"/>
                    <a:gd name="T23" fmla="*/ 0 h 50"/>
                    <a:gd name="T24" fmla="*/ 0 w 62"/>
                    <a:gd name="T25" fmla="*/ 0 h 50"/>
                    <a:gd name="T26" fmla="*/ 0 w 62"/>
                    <a:gd name="T27" fmla="*/ 0 h 50"/>
                    <a:gd name="T28" fmla="*/ 0 w 62"/>
                    <a:gd name="T29" fmla="*/ 0 h 50"/>
                    <a:gd name="T30" fmla="*/ 0 w 62"/>
                    <a:gd name="T31" fmla="*/ 0 h 50"/>
                    <a:gd name="T32" fmla="*/ 0 w 62"/>
                    <a:gd name="T33" fmla="*/ 0 h 50"/>
                    <a:gd name="T34" fmla="*/ 0 w 62"/>
                    <a:gd name="T35" fmla="*/ 0 h 50"/>
                    <a:gd name="T36" fmla="*/ 0 w 62"/>
                    <a:gd name="T37" fmla="*/ 0 h 50"/>
                    <a:gd name="T38" fmla="*/ 0 w 62"/>
                    <a:gd name="T39" fmla="*/ 0 h 50"/>
                    <a:gd name="T40" fmla="*/ 0 w 62"/>
                    <a:gd name="T41" fmla="*/ 0 h 50"/>
                    <a:gd name="T42" fmla="*/ 0 w 62"/>
                    <a:gd name="T43" fmla="*/ 0 h 50"/>
                    <a:gd name="T44" fmla="*/ 0 w 62"/>
                    <a:gd name="T45" fmla="*/ 0 h 50"/>
                    <a:gd name="T46" fmla="*/ 0 w 62"/>
                    <a:gd name="T47" fmla="*/ 0 h 50"/>
                    <a:gd name="T48" fmla="*/ 0 w 62"/>
                    <a:gd name="T49" fmla="*/ 0 h 50"/>
                    <a:gd name="T50" fmla="*/ 0 w 62"/>
                    <a:gd name="T51" fmla="*/ 0 h 50"/>
                    <a:gd name="T52" fmla="*/ 0 w 62"/>
                    <a:gd name="T53" fmla="*/ 0 h 50"/>
                    <a:gd name="T54" fmla="*/ 0 w 62"/>
                    <a:gd name="T55" fmla="*/ 0 h 50"/>
                    <a:gd name="T56" fmla="*/ 0 w 62"/>
                    <a:gd name="T57" fmla="*/ 0 h 50"/>
                    <a:gd name="T58" fmla="*/ 0 w 62"/>
                    <a:gd name="T59" fmla="*/ 0 h 50"/>
                    <a:gd name="T60" fmla="*/ 0 w 62"/>
                    <a:gd name="T61" fmla="*/ 0 h 50"/>
                    <a:gd name="T62" fmla="*/ 0 w 62"/>
                    <a:gd name="T63" fmla="*/ 0 h 50"/>
                    <a:gd name="T64" fmla="*/ 0 w 62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50"/>
                    <a:gd name="T101" fmla="*/ 62 w 62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50">
                      <a:moveTo>
                        <a:pt x="42" y="44"/>
                      </a:moveTo>
                      <a:lnTo>
                        <a:pt x="37" y="48"/>
                      </a:lnTo>
                      <a:lnTo>
                        <a:pt x="30" y="49"/>
                      </a:lnTo>
                      <a:lnTo>
                        <a:pt x="24" y="50"/>
                      </a:lnTo>
                      <a:lnTo>
                        <a:pt x="18" y="50"/>
                      </a:lnTo>
                      <a:lnTo>
                        <a:pt x="13" y="50"/>
                      </a:lnTo>
                      <a:lnTo>
                        <a:pt x="8" y="48"/>
                      </a:lnTo>
                      <a:lnTo>
                        <a:pt x="5" y="44"/>
                      </a:lnTo>
                      <a:lnTo>
                        <a:pt x="3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9" y="14"/>
                      </a:lnTo>
                      <a:lnTo>
                        <a:pt x="15" y="9"/>
                      </a:lnTo>
                      <a:lnTo>
                        <a:pt x="20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4" y="3"/>
                      </a:lnTo>
                      <a:lnTo>
                        <a:pt x="57" y="6"/>
                      </a:lnTo>
                      <a:lnTo>
                        <a:pt x="59" y="9"/>
                      </a:lnTo>
                      <a:lnTo>
                        <a:pt x="62" y="14"/>
                      </a:lnTo>
                      <a:lnTo>
                        <a:pt x="62" y="18"/>
                      </a:lnTo>
                      <a:lnTo>
                        <a:pt x="60" y="23"/>
                      </a:lnTo>
                      <a:lnTo>
                        <a:pt x="59" y="27"/>
                      </a:lnTo>
                      <a:lnTo>
                        <a:pt x="56" y="33"/>
                      </a:lnTo>
                      <a:lnTo>
                        <a:pt x="53" y="37"/>
                      </a:lnTo>
                      <a:lnTo>
                        <a:pt x="47" y="41"/>
                      </a:lnTo>
                      <a:lnTo>
                        <a:pt x="42" y="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3" name="Freeform 79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6" cy="5"/>
                </a:xfrm>
                <a:custGeom>
                  <a:avLst/>
                  <a:gdLst>
                    <a:gd name="T0" fmla="*/ 0 w 62"/>
                    <a:gd name="T1" fmla="*/ 0 h 50"/>
                    <a:gd name="T2" fmla="*/ 0 w 62"/>
                    <a:gd name="T3" fmla="*/ 0 h 50"/>
                    <a:gd name="T4" fmla="*/ 0 w 62"/>
                    <a:gd name="T5" fmla="*/ 0 h 50"/>
                    <a:gd name="T6" fmla="*/ 0 w 62"/>
                    <a:gd name="T7" fmla="*/ 0 h 50"/>
                    <a:gd name="T8" fmla="*/ 0 w 62"/>
                    <a:gd name="T9" fmla="*/ 0 h 50"/>
                    <a:gd name="T10" fmla="*/ 0 w 62"/>
                    <a:gd name="T11" fmla="*/ 0 h 50"/>
                    <a:gd name="T12" fmla="*/ 0 w 62"/>
                    <a:gd name="T13" fmla="*/ 0 h 50"/>
                    <a:gd name="T14" fmla="*/ 0 w 62"/>
                    <a:gd name="T15" fmla="*/ 0 h 50"/>
                    <a:gd name="T16" fmla="*/ 0 w 62"/>
                    <a:gd name="T17" fmla="*/ 0 h 50"/>
                    <a:gd name="T18" fmla="*/ 0 w 62"/>
                    <a:gd name="T19" fmla="*/ 0 h 50"/>
                    <a:gd name="T20" fmla="*/ 0 w 62"/>
                    <a:gd name="T21" fmla="*/ 0 h 50"/>
                    <a:gd name="T22" fmla="*/ 0 w 62"/>
                    <a:gd name="T23" fmla="*/ 0 h 50"/>
                    <a:gd name="T24" fmla="*/ 0 w 62"/>
                    <a:gd name="T25" fmla="*/ 0 h 50"/>
                    <a:gd name="T26" fmla="*/ 0 w 62"/>
                    <a:gd name="T27" fmla="*/ 0 h 50"/>
                    <a:gd name="T28" fmla="*/ 0 w 62"/>
                    <a:gd name="T29" fmla="*/ 0 h 50"/>
                    <a:gd name="T30" fmla="*/ 0 w 62"/>
                    <a:gd name="T31" fmla="*/ 0 h 50"/>
                    <a:gd name="T32" fmla="*/ 0 w 62"/>
                    <a:gd name="T33" fmla="*/ 0 h 50"/>
                    <a:gd name="T34" fmla="*/ 0 w 62"/>
                    <a:gd name="T35" fmla="*/ 0 h 50"/>
                    <a:gd name="T36" fmla="*/ 0 w 62"/>
                    <a:gd name="T37" fmla="*/ 0 h 50"/>
                    <a:gd name="T38" fmla="*/ 0 w 62"/>
                    <a:gd name="T39" fmla="*/ 0 h 50"/>
                    <a:gd name="T40" fmla="*/ 0 w 62"/>
                    <a:gd name="T41" fmla="*/ 0 h 50"/>
                    <a:gd name="T42" fmla="*/ 0 w 62"/>
                    <a:gd name="T43" fmla="*/ 0 h 50"/>
                    <a:gd name="T44" fmla="*/ 0 w 62"/>
                    <a:gd name="T45" fmla="*/ 0 h 50"/>
                    <a:gd name="T46" fmla="*/ 0 w 62"/>
                    <a:gd name="T47" fmla="*/ 0 h 50"/>
                    <a:gd name="T48" fmla="*/ 0 w 62"/>
                    <a:gd name="T49" fmla="*/ 0 h 50"/>
                    <a:gd name="T50" fmla="*/ 0 w 62"/>
                    <a:gd name="T51" fmla="*/ 0 h 50"/>
                    <a:gd name="T52" fmla="*/ 0 w 62"/>
                    <a:gd name="T53" fmla="*/ 0 h 50"/>
                    <a:gd name="T54" fmla="*/ 0 w 62"/>
                    <a:gd name="T55" fmla="*/ 0 h 50"/>
                    <a:gd name="T56" fmla="*/ 0 w 62"/>
                    <a:gd name="T57" fmla="*/ 0 h 50"/>
                    <a:gd name="T58" fmla="*/ 0 w 62"/>
                    <a:gd name="T59" fmla="*/ 0 h 50"/>
                    <a:gd name="T60" fmla="*/ 0 w 62"/>
                    <a:gd name="T61" fmla="*/ 0 h 50"/>
                    <a:gd name="T62" fmla="*/ 0 w 62"/>
                    <a:gd name="T63" fmla="*/ 0 h 50"/>
                    <a:gd name="T64" fmla="*/ 0 w 62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50"/>
                    <a:gd name="T101" fmla="*/ 62 w 62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50">
                      <a:moveTo>
                        <a:pt x="42" y="44"/>
                      </a:moveTo>
                      <a:lnTo>
                        <a:pt x="37" y="48"/>
                      </a:lnTo>
                      <a:lnTo>
                        <a:pt x="30" y="49"/>
                      </a:lnTo>
                      <a:lnTo>
                        <a:pt x="24" y="50"/>
                      </a:lnTo>
                      <a:lnTo>
                        <a:pt x="18" y="50"/>
                      </a:lnTo>
                      <a:lnTo>
                        <a:pt x="13" y="50"/>
                      </a:lnTo>
                      <a:lnTo>
                        <a:pt x="8" y="48"/>
                      </a:lnTo>
                      <a:lnTo>
                        <a:pt x="5" y="44"/>
                      </a:lnTo>
                      <a:lnTo>
                        <a:pt x="3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9" y="14"/>
                      </a:lnTo>
                      <a:lnTo>
                        <a:pt x="15" y="9"/>
                      </a:lnTo>
                      <a:lnTo>
                        <a:pt x="20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4" y="3"/>
                      </a:lnTo>
                      <a:lnTo>
                        <a:pt x="57" y="6"/>
                      </a:lnTo>
                      <a:lnTo>
                        <a:pt x="59" y="9"/>
                      </a:lnTo>
                      <a:lnTo>
                        <a:pt x="62" y="14"/>
                      </a:lnTo>
                      <a:lnTo>
                        <a:pt x="62" y="18"/>
                      </a:lnTo>
                      <a:lnTo>
                        <a:pt x="60" y="23"/>
                      </a:lnTo>
                      <a:lnTo>
                        <a:pt x="59" y="27"/>
                      </a:lnTo>
                      <a:lnTo>
                        <a:pt x="56" y="33"/>
                      </a:lnTo>
                      <a:lnTo>
                        <a:pt x="53" y="37"/>
                      </a:lnTo>
                      <a:lnTo>
                        <a:pt x="47" y="41"/>
                      </a:lnTo>
                      <a:lnTo>
                        <a:pt x="42" y="4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4" name="Freeform 80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9" cy="114"/>
                </a:xfrm>
                <a:custGeom>
                  <a:avLst/>
                  <a:gdLst>
                    <a:gd name="T0" fmla="*/ 0 w 586"/>
                    <a:gd name="T1" fmla="*/ 0 h 1041"/>
                    <a:gd name="T2" fmla="*/ 0 w 586"/>
                    <a:gd name="T3" fmla="*/ 0 h 1041"/>
                    <a:gd name="T4" fmla="*/ 0 w 586"/>
                    <a:gd name="T5" fmla="*/ 0 h 1041"/>
                    <a:gd name="T6" fmla="*/ 0 w 586"/>
                    <a:gd name="T7" fmla="*/ 0 h 1041"/>
                    <a:gd name="T8" fmla="*/ 0 w 586"/>
                    <a:gd name="T9" fmla="*/ 0 h 1041"/>
                    <a:gd name="T10" fmla="*/ 0 w 586"/>
                    <a:gd name="T11" fmla="*/ 0 h 1041"/>
                    <a:gd name="T12" fmla="*/ 0 w 586"/>
                    <a:gd name="T13" fmla="*/ 0 h 1041"/>
                    <a:gd name="T14" fmla="*/ 0 w 586"/>
                    <a:gd name="T15" fmla="*/ 0 h 1041"/>
                    <a:gd name="T16" fmla="*/ 0 w 586"/>
                    <a:gd name="T17" fmla="*/ 0 h 1041"/>
                    <a:gd name="T18" fmla="*/ 0 w 586"/>
                    <a:gd name="T19" fmla="*/ 0 h 1041"/>
                    <a:gd name="T20" fmla="*/ 0 w 586"/>
                    <a:gd name="T21" fmla="*/ 0 h 1041"/>
                    <a:gd name="T22" fmla="*/ 0 w 586"/>
                    <a:gd name="T23" fmla="*/ 0 h 1041"/>
                    <a:gd name="T24" fmla="*/ 0 w 586"/>
                    <a:gd name="T25" fmla="*/ 0 h 1041"/>
                    <a:gd name="T26" fmla="*/ 0 w 586"/>
                    <a:gd name="T27" fmla="*/ 0 h 1041"/>
                    <a:gd name="T28" fmla="*/ 0 w 586"/>
                    <a:gd name="T29" fmla="*/ 0 h 1041"/>
                    <a:gd name="T30" fmla="*/ 0 w 586"/>
                    <a:gd name="T31" fmla="*/ 0 h 1041"/>
                    <a:gd name="T32" fmla="*/ 0 w 586"/>
                    <a:gd name="T33" fmla="*/ 0 h 1041"/>
                    <a:gd name="T34" fmla="*/ 0 w 586"/>
                    <a:gd name="T35" fmla="*/ 0 h 1041"/>
                    <a:gd name="T36" fmla="*/ 0 w 586"/>
                    <a:gd name="T37" fmla="*/ 0 h 1041"/>
                    <a:gd name="T38" fmla="*/ 0 w 586"/>
                    <a:gd name="T39" fmla="*/ 0 h 1041"/>
                    <a:gd name="T40" fmla="*/ 0 w 586"/>
                    <a:gd name="T41" fmla="*/ 0 h 1041"/>
                    <a:gd name="T42" fmla="*/ 0 w 586"/>
                    <a:gd name="T43" fmla="*/ 0 h 10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6"/>
                    <a:gd name="T67" fmla="*/ 0 h 1041"/>
                    <a:gd name="T68" fmla="*/ 586 w 586"/>
                    <a:gd name="T69" fmla="*/ 1041 h 10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6" h="1041">
                      <a:moveTo>
                        <a:pt x="56" y="7"/>
                      </a:moveTo>
                      <a:lnTo>
                        <a:pt x="586" y="1010"/>
                      </a:lnTo>
                      <a:lnTo>
                        <a:pt x="528" y="1041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1" y="25"/>
                      </a:lnTo>
                      <a:lnTo>
                        <a:pt x="3" y="20"/>
                      </a:lnTo>
                      <a:lnTo>
                        <a:pt x="6" y="16"/>
                      </a:lnTo>
                      <a:lnTo>
                        <a:pt x="10" y="12"/>
                      </a:lnTo>
                      <a:lnTo>
                        <a:pt x="14" y="8"/>
                      </a:lnTo>
                      <a:lnTo>
                        <a:pt x="20" y="5"/>
                      </a:lnTo>
                      <a:lnTo>
                        <a:pt x="26" y="2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52" y="2"/>
                      </a:lnTo>
                      <a:lnTo>
                        <a:pt x="54" y="4"/>
                      </a:lnTo>
                      <a:lnTo>
                        <a:pt x="56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5" name="Freeform 81"/>
                <p:cNvSpPr>
                  <a:spLocks/>
                </p:cNvSpPr>
                <p:nvPr/>
              </p:nvSpPr>
              <p:spPr bwMode="auto">
                <a:xfrm>
                  <a:off x="3675" y="1612"/>
                  <a:ext cx="59" cy="114"/>
                </a:xfrm>
                <a:custGeom>
                  <a:avLst/>
                  <a:gdLst>
                    <a:gd name="T0" fmla="*/ 0 w 586"/>
                    <a:gd name="T1" fmla="*/ 0 h 1041"/>
                    <a:gd name="T2" fmla="*/ 0 w 586"/>
                    <a:gd name="T3" fmla="*/ 0 h 1041"/>
                    <a:gd name="T4" fmla="*/ 0 w 586"/>
                    <a:gd name="T5" fmla="*/ 0 h 1041"/>
                    <a:gd name="T6" fmla="*/ 0 w 586"/>
                    <a:gd name="T7" fmla="*/ 0 h 1041"/>
                    <a:gd name="T8" fmla="*/ 0 w 586"/>
                    <a:gd name="T9" fmla="*/ 0 h 1041"/>
                    <a:gd name="T10" fmla="*/ 0 w 586"/>
                    <a:gd name="T11" fmla="*/ 0 h 1041"/>
                    <a:gd name="T12" fmla="*/ 0 w 586"/>
                    <a:gd name="T13" fmla="*/ 0 h 1041"/>
                    <a:gd name="T14" fmla="*/ 0 w 586"/>
                    <a:gd name="T15" fmla="*/ 0 h 1041"/>
                    <a:gd name="T16" fmla="*/ 0 w 586"/>
                    <a:gd name="T17" fmla="*/ 0 h 1041"/>
                    <a:gd name="T18" fmla="*/ 0 w 586"/>
                    <a:gd name="T19" fmla="*/ 0 h 1041"/>
                    <a:gd name="T20" fmla="*/ 0 w 586"/>
                    <a:gd name="T21" fmla="*/ 0 h 1041"/>
                    <a:gd name="T22" fmla="*/ 0 w 586"/>
                    <a:gd name="T23" fmla="*/ 0 h 1041"/>
                    <a:gd name="T24" fmla="*/ 0 w 586"/>
                    <a:gd name="T25" fmla="*/ 0 h 1041"/>
                    <a:gd name="T26" fmla="*/ 0 w 586"/>
                    <a:gd name="T27" fmla="*/ 0 h 1041"/>
                    <a:gd name="T28" fmla="*/ 0 w 586"/>
                    <a:gd name="T29" fmla="*/ 0 h 1041"/>
                    <a:gd name="T30" fmla="*/ 0 w 586"/>
                    <a:gd name="T31" fmla="*/ 0 h 1041"/>
                    <a:gd name="T32" fmla="*/ 0 w 586"/>
                    <a:gd name="T33" fmla="*/ 0 h 1041"/>
                    <a:gd name="T34" fmla="*/ 0 w 586"/>
                    <a:gd name="T35" fmla="*/ 0 h 1041"/>
                    <a:gd name="T36" fmla="*/ 0 w 586"/>
                    <a:gd name="T37" fmla="*/ 0 h 1041"/>
                    <a:gd name="T38" fmla="*/ 0 w 586"/>
                    <a:gd name="T39" fmla="*/ 0 h 1041"/>
                    <a:gd name="T40" fmla="*/ 0 w 586"/>
                    <a:gd name="T41" fmla="*/ 0 h 1041"/>
                    <a:gd name="T42" fmla="*/ 0 w 586"/>
                    <a:gd name="T43" fmla="*/ 0 h 10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6"/>
                    <a:gd name="T67" fmla="*/ 0 h 1041"/>
                    <a:gd name="T68" fmla="*/ 586 w 586"/>
                    <a:gd name="T69" fmla="*/ 1041 h 10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6" h="1041">
                      <a:moveTo>
                        <a:pt x="56" y="7"/>
                      </a:moveTo>
                      <a:lnTo>
                        <a:pt x="586" y="1010"/>
                      </a:lnTo>
                      <a:lnTo>
                        <a:pt x="528" y="1041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1" y="25"/>
                      </a:lnTo>
                      <a:lnTo>
                        <a:pt x="3" y="20"/>
                      </a:lnTo>
                      <a:lnTo>
                        <a:pt x="6" y="16"/>
                      </a:lnTo>
                      <a:lnTo>
                        <a:pt x="10" y="12"/>
                      </a:lnTo>
                      <a:lnTo>
                        <a:pt x="14" y="8"/>
                      </a:lnTo>
                      <a:lnTo>
                        <a:pt x="20" y="5"/>
                      </a:lnTo>
                      <a:lnTo>
                        <a:pt x="26" y="2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7" y="0"/>
                      </a:lnTo>
                      <a:lnTo>
                        <a:pt x="52" y="2"/>
                      </a:lnTo>
                      <a:lnTo>
                        <a:pt x="54" y="4"/>
                      </a:lnTo>
                      <a:lnTo>
                        <a:pt x="56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6" name="Freeform 82"/>
                <p:cNvSpPr>
                  <a:spLocks/>
                </p:cNvSpPr>
                <p:nvPr/>
              </p:nvSpPr>
              <p:spPr bwMode="auto">
                <a:xfrm>
                  <a:off x="3493" y="1361"/>
                  <a:ext cx="67" cy="108"/>
                </a:xfrm>
                <a:custGeom>
                  <a:avLst/>
                  <a:gdLst>
                    <a:gd name="T0" fmla="*/ 0 w 666"/>
                    <a:gd name="T1" fmla="*/ 0 h 992"/>
                    <a:gd name="T2" fmla="*/ 0 w 666"/>
                    <a:gd name="T3" fmla="*/ 0 h 992"/>
                    <a:gd name="T4" fmla="*/ 0 w 666"/>
                    <a:gd name="T5" fmla="*/ 0 h 992"/>
                    <a:gd name="T6" fmla="*/ 0 w 666"/>
                    <a:gd name="T7" fmla="*/ 0 h 992"/>
                    <a:gd name="T8" fmla="*/ 0 w 666"/>
                    <a:gd name="T9" fmla="*/ 0 h 992"/>
                    <a:gd name="T10" fmla="*/ 0 w 666"/>
                    <a:gd name="T11" fmla="*/ 0 h 992"/>
                    <a:gd name="T12" fmla="*/ 0 w 666"/>
                    <a:gd name="T13" fmla="*/ 0 h 992"/>
                    <a:gd name="T14" fmla="*/ 0 w 666"/>
                    <a:gd name="T15" fmla="*/ 0 h 992"/>
                    <a:gd name="T16" fmla="*/ 0 w 666"/>
                    <a:gd name="T17" fmla="*/ 0 h 992"/>
                    <a:gd name="T18" fmla="*/ 0 w 666"/>
                    <a:gd name="T19" fmla="*/ 0 h 992"/>
                    <a:gd name="T20" fmla="*/ 0 w 666"/>
                    <a:gd name="T21" fmla="*/ 0 h 992"/>
                    <a:gd name="T22" fmla="*/ 0 w 666"/>
                    <a:gd name="T23" fmla="*/ 0 h 992"/>
                    <a:gd name="T24" fmla="*/ 0 w 666"/>
                    <a:gd name="T25" fmla="*/ 0 h 992"/>
                    <a:gd name="T26" fmla="*/ 0 w 666"/>
                    <a:gd name="T27" fmla="*/ 0 h 992"/>
                    <a:gd name="T28" fmla="*/ 0 w 666"/>
                    <a:gd name="T29" fmla="*/ 0 h 992"/>
                    <a:gd name="T30" fmla="*/ 0 w 666"/>
                    <a:gd name="T31" fmla="*/ 0 h 992"/>
                    <a:gd name="T32" fmla="*/ 0 w 666"/>
                    <a:gd name="T33" fmla="*/ 0 h 992"/>
                    <a:gd name="T34" fmla="*/ 0 w 666"/>
                    <a:gd name="T35" fmla="*/ 0 h 992"/>
                    <a:gd name="T36" fmla="*/ 0 w 666"/>
                    <a:gd name="T37" fmla="*/ 0 h 992"/>
                    <a:gd name="T38" fmla="*/ 0 w 666"/>
                    <a:gd name="T39" fmla="*/ 0 h 992"/>
                    <a:gd name="T40" fmla="*/ 0 w 666"/>
                    <a:gd name="T41" fmla="*/ 0 h 992"/>
                    <a:gd name="T42" fmla="*/ 0 w 666"/>
                    <a:gd name="T43" fmla="*/ 0 h 99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6"/>
                    <a:gd name="T67" fmla="*/ 0 h 992"/>
                    <a:gd name="T68" fmla="*/ 666 w 666"/>
                    <a:gd name="T69" fmla="*/ 992 h 99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6" h="992">
                      <a:moveTo>
                        <a:pt x="610" y="986"/>
                      </a:moveTo>
                      <a:lnTo>
                        <a:pt x="0" y="35"/>
                      </a:lnTo>
                      <a:lnTo>
                        <a:pt x="56" y="0"/>
                      </a:lnTo>
                      <a:lnTo>
                        <a:pt x="664" y="952"/>
                      </a:lnTo>
                      <a:lnTo>
                        <a:pt x="665" y="955"/>
                      </a:lnTo>
                      <a:lnTo>
                        <a:pt x="666" y="960"/>
                      </a:lnTo>
                      <a:lnTo>
                        <a:pt x="665" y="964"/>
                      </a:lnTo>
                      <a:lnTo>
                        <a:pt x="664" y="969"/>
                      </a:lnTo>
                      <a:lnTo>
                        <a:pt x="660" y="973"/>
                      </a:lnTo>
                      <a:lnTo>
                        <a:pt x="657" y="978"/>
                      </a:lnTo>
                      <a:lnTo>
                        <a:pt x="652" y="981"/>
                      </a:lnTo>
                      <a:lnTo>
                        <a:pt x="648" y="986"/>
                      </a:lnTo>
                      <a:lnTo>
                        <a:pt x="642" y="988"/>
                      </a:lnTo>
                      <a:lnTo>
                        <a:pt x="636" y="990"/>
                      </a:lnTo>
                      <a:lnTo>
                        <a:pt x="631" y="992"/>
                      </a:lnTo>
                      <a:lnTo>
                        <a:pt x="625" y="992"/>
                      </a:lnTo>
                      <a:lnTo>
                        <a:pt x="621" y="992"/>
                      </a:lnTo>
                      <a:lnTo>
                        <a:pt x="616" y="991"/>
                      </a:lnTo>
                      <a:lnTo>
                        <a:pt x="613" y="989"/>
                      </a:lnTo>
                      <a:lnTo>
                        <a:pt x="610" y="98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7" name="Freeform 83"/>
                <p:cNvSpPr>
                  <a:spLocks/>
                </p:cNvSpPr>
                <p:nvPr/>
              </p:nvSpPr>
              <p:spPr bwMode="auto">
                <a:xfrm>
                  <a:off x="3493" y="1361"/>
                  <a:ext cx="67" cy="108"/>
                </a:xfrm>
                <a:custGeom>
                  <a:avLst/>
                  <a:gdLst>
                    <a:gd name="T0" fmla="*/ 0 w 666"/>
                    <a:gd name="T1" fmla="*/ 0 h 992"/>
                    <a:gd name="T2" fmla="*/ 0 w 666"/>
                    <a:gd name="T3" fmla="*/ 0 h 992"/>
                    <a:gd name="T4" fmla="*/ 0 w 666"/>
                    <a:gd name="T5" fmla="*/ 0 h 992"/>
                    <a:gd name="T6" fmla="*/ 0 w 666"/>
                    <a:gd name="T7" fmla="*/ 0 h 992"/>
                    <a:gd name="T8" fmla="*/ 0 w 666"/>
                    <a:gd name="T9" fmla="*/ 0 h 992"/>
                    <a:gd name="T10" fmla="*/ 0 w 666"/>
                    <a:gd name="T11" fmla="*/ 0 h 992"/>
                    <a:gd name="T12" fmla="*/ 0 w 666"/>
                    <a:gd name="T13" fmla="*/ 0 h 992"/>
                    <a:gd name="T14" fmla="*/ 0 w 666"/>
                    <a:gd name="T15" fmla="*/ 0 h 992"/>
                    <a:gd name="T16" fmla="*/ 0 w 666"/>
                    <a:gd name="T17" fmla="*/ 0 h 992"/>
                    <a:gd name="T18" fmla="*/ 0 w 666"/>
                    <a:gd name="T19" fmla="*/ 0 h 992"/>
                    <a:gd name="T20" fmla="*/ 0 w 666"/>
                    <a:gd name="T21" fmla="*/ 0 h 992"/>
                    <a:gd name="T22" fmla="*/ 0 w 666"/>
                    <a:gd name="T23" fmla="*/ 0 h 992"/>
                    <a:gd name="T24" fmla="*/ 0 w 666"/>
                    <a:gd name="T25" fmla="*/ 0 h 992"/>
                    <a:gd name="T26" fmla="*/ 0 w 666"/>
                    <a:gd name="T27" fmla="*/ 0 h 992"/>
                    <a:gd name="T28" fmla="*/ 0 w 666"/>
                    <a:gd name="T29" fmla="*/ 0 h 992"/>
                    <a:gd name="T30" fmla="*/ 0 w 666"/>
                    <a:gd name="T31" fmla="*/ 0 h 992"/>
                    <a:gd name="T32" fmla="*/ 0 w 666"/>
                    <a:gd name="T33" fmla="*/ 0 h 992"/>
                    <a:gd name="T34" fmla="*/ 0 w 666"/>
                    <a:gd name="T35" fmla="*/ 0 h 992"/>
                    <a:gd name="T36" fmla="*/ 0 w 666"/>
                    <a:gd name="T37" fmla="*/ 0 h 992"/>
                    <a:gd name="T38" fmla="*/ 0 w 666"/>
                    <a:gd name="T39" fmla="*/ 0 h 992"/>
                    <a:gd name="T40" fmla="*/ 0 w 666"/>
                    <a:gd name="T41" fmla="*/ 0 h 992"/>
                    <a:gd name="T42" fmla="*/ 0 w 666"/>
                    <a:gd name="T43" fmla="*/ 0 h 99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6"/>
                    <a:gd name="T67" fmla="*/ 0 h 992"/>
                    <a:gd name="T68" fmla="*/ 666 w 666"/>
                    <a:gd name="T69" fmla="*/ 992 h 99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6" h="992">
                      <a:moveTo>
                        <a:pt x="610" y="986"/>
                      </a:moveTo>
                      <a:lnTo>
                        <a:pt x="0" y="35"/>
                      </a:lnTo>
                      <a:lnTo>
                        <a:pt x="56" y="0"/>
                      </a:lnTo>
                      <a:lnTo>
                        <a:pt x="664" y="952"/>
                      </a:lnTo>
                      <a:lnTo>
                        <a:pt x="665" y="955"/>
                      </a:lnTo>
                      <a:lnTo>
                        <a:pt x="666" y="960"/>
                      </a:lnTo>
                      <a:lnTo>
                        <a:pt x="665" y="964"/>
                      </a:lnTo>
                      <a:lnTo>
                        <a:pt x="664" y="969"/>
                      </a:lnTo>
                      <a:lnTo>
                        <a:pt x="660" y="973"/>
                      </a:lnTo>
                      <a:lnTo>
                        <a:pt x="657" y="978"/>
                      </a:lnTo>
                      <a:lnTo>
                        <a:pt x="652" y="981"/>
                      </a:lnTo>
                      <a:lnTo>
                        <a:pt x="648" y="986"/>
                      </a:lnTo>
                      <a:lnTo>
                        <a:pt x="642" y="988"/>
                      </a:lnTo>
                      <a:lnTo>
                        <a:pt x="636" y="990"/>
                      </a:lnTo>
                      <a:lnTo>
                        <a:pt x="631" y="992"/>
                      </a:lnTo>
                      <a:lnTo>
                        <a:pt x="625" y="992"/>
                      </a:lnTo>
                      <a:lnTo>
                        <a:pt x="621" y="992"/>
                      </a:lnTo>
                      <a:lnTo>
                        <a:pt x="616" y="991"/>
                      </a:lnTo>
                      <a:lnTo>
                        <a:pt x="613" y="989"/>
                      </a:lnTo>
                      <a:lnTo>
                        <a:pt x="610" y="98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8" name="Freeform 84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64" cy="114"/>
                </a:xfrm>
                <a:custGeom>
                  <a:avLst/>
                  <a:gdLst>
                    <a:gd name="T0" fmla="*/ 0 w 635"/>
                    <a:gd name="T1" fmla="*/ 0 h 1042"/>
                    <a:gd name="T2" fmla="*/ 0 w 635"/>
                    <a:gd name="T3" fmla="*/ 0 h 1042"/>
                    <a:gd name="T4" fmla="*/ 0 w 635"/>
                    <a:gd name="T5" fmla="*/ 0 h 1042"/>
                    <a:gd name="T6" fmla="*/ 0 w 635"/>
                    <a:gd name="T7" fmla="*/ 0 h 1042"/>
                    <a:gd name="T8" fmla="*/ 0 w 635"/>
                    <a:gd name="T9" fmla="*/ 0 h 1042"/>
                    <a:gd name="T10" fmla="*/ 0 w 635"/>
                    <a:gd name="T11" fmla="*/ 0 h 1042"/>
                    <a:gd name="T12" fmla="*/ 0 w 635"/>
                    <a:gd name="T13" fmla="*/ 0 h 1042"/>
                    <a:gd name="T14" fmla="*/ 0 w 635"/>
                    <a:gd name="T15" fmla="*/ 0 h 1042"/>
                    <a:gd name="T16" fmla="*/ 0 w 635"/>
                    <a:gd name="T17" fmla="*/ 0 h 1042"/>
                    <a:gd name="T18" fmla="*/ 0 w 635"/>
                    <a:gd name="T19" fmla="*/ 0 h 1042"/>
                    <a:gd name="T20" fmla="*/ 0 w 635"/>
                    <a:gd name="T21" fmla="*/ 0 h 1042"/>
                    <a:gd name="T22" fmla="*/ 0 w 635"/>
                    <a:gd name="T23" fmla="*/ 0 h 1042"/>
                    <a:gd name="T24" fmla="*/ 0 w 635"/>
                    <a:gd name="T25" fmla="*/ 0 h 1042"/>
                    <a:gd name="T26" fmla="*/ 0 w 635"/>
                    <a:gd name="T27" fmla="*/ 0 h 1042"/>
                    <a:gd name="T28" fmla="*/ 0 w 635"/>
                    <a:gd name="T29" fmla="*/ 0 h 1042"/>
                    <a:gd name="T30" fmla="*/ 0 w 635"/>
                    <a:gd name="T31" fmla="*/ 0 h 1042"/>
                    <a:gd name="T32" fmla="*/ 0 w 635"/>
                    <a:gd name="T33" fmla="*/ 0 h 1042"/>
                    <a:gd name="T34" fmla="*/ 0 w 635"/>
                    <a:gd name="T35" fmla="*/ 0 h 1042"/>
                    <a:gd name="T36" fmla="*/ 0 w 635"/>
                    <a:gd name="T37" fmla="*/ 0 h 1042"/>
                    <a:gd name="T38" fmla="*/ 0 w 635"/>
                    <a:gd name="T39" fmla="*/ 0 h 1042"/>
                    <a:gd name="T40" fmla="*/ 0 w 635"/>
                    <a:gd name="T41" fmla="*/ 0 h 1042"/>
                    <a:gd name="T42" fmla="*/ 0 w 635"/>
                    <a:gd name="T43" fmla="*/ 0 h 1042"/>
                    <a:gd name="T44" fmla="*/ 0 w 635"/>
                    <a:gd name="T45" fmla="*/ 0 h 1042"/>
                    <a:gd name="T46" fmla="*/ 0 w 635"/>
                    <a:gd name="T47" fmla="*/ 0 h 1042"/>
                    <a:gd name="T48" fmla="*/ 0 w 635"/>
                    <a:gd name="T49" fmla="*/ 0 h 1042"/>
                    <a:gd name="T50" fmla="*/ 0 w 635"/>
                    <a:gd name="T51" fmla="*/ 0 h 1042"/>
                    <a:gd name="T52" fmla="*/ 0 w 635"/>
                    <a:gd name="T53" fmla="*/ 0 h 1042"/>
                    <a:gd name="T54" fmla="*/ 0 w 635"/>
                    <a:gd name="T55" fmla="*/ 0 h 1042"/>
                    <a:gd name="T56" fmla="*/ 0 w 635"/>
                    <a:gd name="T57" fmla="*/ 0 h 1042"/>
                    <a:gd name="T58" fmla="*/ 0 w 635"/>
                    <a:gd name="T59" fmla="*/ 0 h 1042"/>
                    <a:gd name="T60" fmla="*/ 0 w 635"/>
                    <a:gd name="T61" fmla="*/ 0 h 1042"/>
                    <a:gd name="T62" fmla="*/ 0 w 635"/>
                    <a:gd name="T63" fmla="*/ 0 h 1042"/>
                    <a:gd name="T64" fmla="*/ 0 w 635"/>
                    <a:gd name="T65" fmla="*/ 0 h 1042"/>
                    <a:gd name="T66" fmla="*/ 0 w 635"/>
                    <a:gd name="T67" fmla="*/ 0 h 1042"/>
                    <a:gd name="T68" fmla="*/ 0 w 635"/>
                    <a:gd name="T69" fmla="*/ 0 h 1042"/>
                    <a:gd name="T70" fmla="*/ 0 w 635"/>
                    <a:gd name="T71" fmla="*/ 0 h 1042"/>
                    <a:gd name="T72" fmla="*/ 0 w 635"/>
                    <a:gd name="T73" fmla="*/ 0 h 1042"/>
                    <a:gd name="T74" fmla="*/ 0 w 635"/>
                    <a:gd name="T75" fmla="*/ 0 h 104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5"/>
                    <a:gd name="T115" fmla="*/ 0 h 1042"/>
                    <a:gd name="T116" fmla="*/ 635 w 635"/>
                    <a:gd name="T117" fmla="*/ 1042 h 104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5" h="1042">
                      <a:moveTo>
                        <a:pt x="578" y="1035"/>
                      </a:move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4"/>
                      </a:lnTo>
                      <a:lnTo>
                        <a:pt x="5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6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7" y="1"/>
                      </a:lnTo>
                      <a:lnTo>
                        <a:pt x="52" y="2"/>
                      </a:lnTo>
                      <a:lnTo>
                        <a:pt x="55" y="4"/>
                      </a:lnTo>
                      <a:lnTo>
                        <a:pt x="58" y="7"/>
                      </a:lnTo>
                      <a:lnTo>
                        <a:pt x="634" y="1003"/>
                      </a:lnTo>
                      <a:lnTo>
                        <a:pt x="635" y="1007"/>
                      </a:lnTo>
                      <a:lnTo>
                        <a:pt x="635" y="1010"/>
                      </a:lnTo>
                      <a:lnTo>
                        <a:pt x="634" y="1015"/>
                      </a:lnTo>
                      <a:lnTo>
                        <a:pt x="631" y="1019"/>
                      </a:lnTo>
                      <a:lnTo>
                        <a:pt x="629" y="1024"/>
                      </a:lnTo>
                      <a:lnTo>
                        <a:pt x="624" y="1028"/>
                      </a:lnTo>
                      <a:lnTo>
                        <a:pt x="620" y="1032"/>
                      </a:lnTo>
                      <a:lnTo>
                        <a:pt x="615" y="1035"/>
                      </a:lnTo>
                      <a:lnTo>
                        <a:pt x="610" y="1039"/>
                      </a:lnTo>
                      <a:lnTo>
                        <a:pt x="604" y="1041"/>
                      </a:lnTo>
                      <a:lnTo>
                        <a:pt x="598" y="1042"/>
                      </a:lnTo>
                      <a:lnTo>
                        <a:pt x="593" y="1042"/>
                      </a:lnTo>
                      <a:lnTo>
                        <a:pt x="588" y="1042"/>
                      </a:lnTo>
                      <a:lnTo>
                        <a:pt x="584" y="1040"/>
                      </a:lnTo>
                      <a:lnTo>
                        <a:pt x="580" y="1037"/>
                      </a:lnTo>
                      <a:lnTo>
                        <a:pt x="578" y="103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79" name="Freeform 85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64" cy="114"/>
                </a:xfrm>
                <a:custGeom>
                  <a:avLst/>
                  <a:gdLst>
                    <a:gd name="T0" fmla="*/ 0 w 635"/>
                    <a:gd name="T1" fmla="*/ 0 h 1042"/>
                    <a:gd name="T2" fmla="*/ 0 w 635"/>
                    <a:gd name="T3" fmla="*/ 0 h 1042"/>
                    <a:gd name="T4" fmla="*/ 0 w 635"/>
                    <a:gd name="T5" fmla="*/ 0 h 1042"/>
                    <a:gd name="T6" fmla="*/ 0 w 635"/>
                    <a:gd name="T7" fmla="*/ 0 h 1042"/>
                    <a:gd name="T8" fmla="*/ 0 w 635"/>
                    <a:gd name="T9" fmla="*/ 0 h 1042"/>
                    <a:gd name="T10" fmla="*/ 0 w 635"/>
                    <a:gd name="T11" fmla="*/ 0 h 1042"/>
                    <a:gd name="T12" fmla="*/ 0 w 635"/>
                    <a:gd name="T13" fmla="*/ 0 h 1042"/>
                    <a:gd name="T14" fmla="*/ 0 w 635"/>
                    <a:gd name="T15" fmla="*/ 0 h 1042"/>
                    <a:gd name="T16" fmla="*/ 0 w 635"/>
                    <a:gd name="T17" fmla="*/ 0 h 1042"/>
                    <a:gd name="T18" fmla="*/ 0 w 635"/>
                    <a:gd name="T19" fmla="*/ 0 h 1042"/>
                    <a:gd name="T20" fmla="*/ 0 w 635"/>
                    <a:gd name="T21" fmla="*/ 0 h 1042"/>
                    <a:gd name="T22" fmla="*/ 0 w 635"/>
                    <a:gd name="T23" fmla="*/ 0 h 1042"/>
                    <a:gd name="T24" fmla="*/ 0 w 635"/>
                    <a:gd name="T25" fmla="*/ 0 h 1042"/>
                    <a:gd name="T26" fmla="*/ 0 w 635"/>
                    <a:gd name="T27" fmla="*/ 0 h 1042"/>
                    <a:gd name="T28" fmla="*/ 0 w 635"/>
                    <a:gd name="T29" fmla="*/ 0 h 1042"/>
                    <a:gd name="T30" fmla="*/ 0 w 635"/>
                    <a:gd name="T31" fmla="*/ 0 h 1042"/>
                    <a:gd name="T32" fmla="*/ 0 w 635"/>
                    <a:gd name="T33" fmla="*/ 0 h 1042"/>
                    <a:gd name="T34" fmla="*/ 0 w 635"/>
                    <a:gd name="T35" fmla="*/ 0 h 1042"/>
                    <a:gd name="T36" fmla="*/ 0 w 635"/>
                    <a:gd name="T37" fmla="*/ 0 h 1042"/>
                    <a:gd name="T38" fmla="*/ 0 w 635"/>
                    <a:gd name="T39" fmla="*/ 0 h 1042"/>
                    <a:gd name="T40" fmla="*/ 0 w 635"/>
                    <a:gd name="T41" fmla="*/ 0 h 1042"/>
                    <a:gd name="T42" fmla="*/ 0 w 635"/>
                    <a:gd name="T43" fmla="*/ 0 h 1042"/>
                    <a:gd name="T44" fmla="*/ 0 w 635"/>
                    <a:gd name="T45" fmla="*/ 0 h 1042"/>
                    <a:gd name="T46" fmla="*/ 0 w 635"/>
                    <a:gd name="T47" fmla="*/ 0 h 1042"/>
                    <a:gd name="T48" fmla="*/ 0 w 635"/>
                    <a:gd name="T49" fmla="*/ 0 h 1042"/>
                    <a:gd name="T50" fmla="*/ 0 w 635"/>
                    <a:gd name="T51" fmla="*/ 0 h 1042"/>
                    <a:gd name="T52" fmla="*/ 0 w 635"/>
                    <a:gd name="T53" fmla="*/ 0 h 1042"/>
                    <a:gd name="T54" fmla="*/ 0 w 635"/>
                    <a:gd name="T55" fmla="*/ 0 h 1042"/>
                    <a:gd name="T56" fmla="*/ 0 w 635"/>
                    <a:gd name="T57" fmla="*/ 0 h 1042"/>
                    <a:gd name="T58" fmla="*/ 0 w 635"/>
                    <a:gd name="T59" fmla="*/ 0 h 1042"/>
                    <a:gd name="T60" fmla="*/ 0 w 635"/>
                    <a:gd name="T61" fmla="*/ 0 h 1042"/>
                    <a:gd name="T62" fmla="*/ 0 w 635"/>
                    <a:gd name="T63" fmla="*/ 0 h 1042"/>
                    <a:gd name="T64" fmla="*/ 0 w 635"/>
                    <a:gd name="T65" fmla="*/ 0 h 1042"/>
                    <a:gd name="T66" fmla="*/ 0 w 635"/>
                    <a:gd name="T67" fmla="*/ 0 h 1042"/>
                    <a:gd name="T68" fmla="*/ 0 w 635"/>
                    <a:gd name="T69" fmla="*/ 0 h 1042"/>
                    <a:gd name="T70" fmla="*/ 0 w 635"/>
                    <a:gd name="T71" fmla="*/ 0 h 1042"/>
                    <a:gd name="T72" fmla="*/ 0 w 635"/>
                    <a:gd name="T73" fmla="*/ 0 h 1042"/>
                    <a:gd name="T74" fmla="*/ 0 w 635"/>
                    <a:gd name="T75" fmla="*/ 0 h 104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5"/>
                    <a:gd name="T115" fmla="*/ 0 h 1042"/>
                    <a:gd name="T116" fmla="*/ 635 w 635"/>
                    <a:gd name="T117" fmla="*/ 1042 h 104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5" h="1042">
                      <a:moveTo>
                        <a:pt x="578" y="1035"/>
                      </a:move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4"/>
                      </a:lnTo>
                      <a:lnTo>
                        <a:pt x="5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6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7" y="1"/>
                      </a:lnTo>
                      <a:lnTo>
                        <a:pt x="52" y="2"/>
                      </a:lnTo>
                      <a:lnTo>
                        <a:pt x="55" y="4"/>
                      </a:lnTo>
                      <a:lnTo>
                        <a:pt x="58" y="7"/>
                      </a:lnTo>
                      <a:lnTo>
                        <a:pt x="634" y="1003"/>
                      </a:lnTo>
                      <a:lnTo>
                        <a:pt x="635" y="1007"/>
                      </a:lnTo>
                      <a:lnTo>
                        <a:pt x="635" y="1010"/>
                      </a:lnTo>
                      <a:lnTo>
                        <a:pt x="634" y="1015"/>
                      </a:lnTo>
                      <a:lnTo>
                        <a:pt x="631" y="1019"/>
                      </a:lnTo>
                      <a:lnTo>
                        <a:pt x="629" y="1024"/>
                      </a:lnTo>
                      <a:lnTo>
                        <a:pt x="624" y="1028"/>
                      </a:lnTo>
                      <a:lnTo>
                        <a:pt x="620" y="1032"/>
                      </a:lnTo>
                      <a:lnTo>
                        <a:pt x="615" y="1035"/>
                      </a:lnTo>
                      <a:lnTo>
                        <a:pt x="610" y="1039"/>
                      </a:lnTo>
                      <a:lnTo>
                        <a:pt x="604" y="1041"/>
                      </a:lnTo>
                      <a:lnTo>
                        <a:pt x="598" y="1042"/>
                      </a:lnTo>
                      <a:lnTo>
                        <a:pt x="593" y="1042"/>
                      </a:lnTo>
                      <a:lnTo>
                        <a:pt x="588" y="1042"/>
                      </a:lnTo>
                      <a:lnTo>
                        <a:pt x="584" y="1040"/>
                      </a:lnTo>
                      <a:lnTo>
                        <a:pt x="580" y="1037"/>
                      </a:lnTo>
                      <a:lnTo>
                        <a:pt x="578" y="1035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0" name="Freeform 86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6" cy="6"/>
                </a:xfrm>
                <a:custGeom>
                  <a:avLst/>
                  <a:gdLst>
                    <a:gd name="T0" fmla="*/ 0 w 59"/>
                    <a:gd name="T1" fmla="*/ 0 h 46"/>
                    <a:gd name="T2" fmla="*/ 0 w 59"/>
                    <a:gd name="T3" fmla="*/ 0 h 46"/>
                    <a:gd name="T4" fmla="*/ 0 w 59"/>
                    <a:gd name="T5" fmla="*/ 0 h 46"/>
                    <a:gd name="T6" fmla="*/ 0 w 59"/>
                    <a:gd name="T7" fmla="*/ 0 h 46"/>
                    <a:gd name="T8" fmla="*/ 0 w 59"/>
                    <a:gd name="T9" fmla="*/ 0 h 46"/>
                    <a:gd name="T10" fmla="*/ 0 w 59"/>
                    <a:gd name="T11" fmla="*/ 0 h 46"/>
                    <a:gd name="T12" fmla="*/ 0 w 59"/>
                    <a:gd name="T13" fmla="*/ 0 h 46"/>
                    <a:gd name="T14" fmla="*/ 0 w 59"/>
                    <a:gd name="T15" fmla="*/ 0 h 46"/>
                    <a:gd name="T16" fmla="*/ 0 w 59"/>
                    <a:gd name="T17" fmla="*/ 0 h 46"/>
                    <a:gd name="T18" fmla="*/ 0 w 59"/>
                    <a:gd name="T19" fmla="*/ 0 h 46"/>
                    <a:gd name="T20" fmla="*/ 0 w 59"/>
                    <a:gd name="T21" fmla="*/ 0 h 46"/>
                    <a:gd name="T22" fmla="*/ 0 w 59"/>
                    <a:gd name="T23" fmla="*/ 0 h 46"/>
                    <a:gd name="T24" fmla="*/ 0 w 59"/>
                    <a:gd name="T25" fmla="*/ 0 h 46"/>
                    <a:gd name="T26" fmla="*/ 0 w 59"/>
                    <a:gd name="T27" fmla="*/ 0 h 46"/>
                    <a:gd name="T28" fmla="*/ 0 w 59"/>
                    <a:gd name="T29" fmla="*/ 0 h 46"/>
                    <a:gd name="T30" fmla="*/ 0 w 59"/>
                    <a:gd name="T31" fmla="*/ 0 h 46"/>
                    <a:gd name="T32" fmla="*/ 0 w 59"/>
                    <a:gd name="T33" fmla="*/ 0 h 46"/>
                    <a:gd name="T34" fmla="*/ 0 w 59"/>
                    <a:gd name="T35" fmla="*/ 0 h 46"/>
                    <a:gd name="T36" fmla="*/ 0 w 59"/>
                    <a:gd name="T37" fmla="*/ 0 h 46"/>
                    <a:gd name="T38" fmla="*/ 0 w 59"/>
                    <a:gd name="T39" fmla="*/ 0 h 46"/>
                    <a:gd name="T40" fmla="*/ 0 w 59"/>
                    <a:gd name="T41" fmla="*/ 0 h 46"/>
                    <a:gd name="T42" fmla="*/ 0 w 59"/>
                    <a:gd name="T43" fmla="*/ 0 h 46"/>
                    <a:gd name="T44" fmla="*/ 0 w 59"/>
                    <a:gd name="T45" fmla="*/ 0 h 46"/>
                    <a:gd name="T46" fmla="*/ 0 w 59"/>
                    <a:gd name="T47" fmla="*/ 0 h 46"/>
                    <a:gd name="T48" fmla="*/ 0 w 59"/>
                    <a:gd name="T49" fmla="*/ 0 h 46"/>
                    <a:gd name="T50" fmla="*/ 0 w 59"/>
                    <a:gd name="T51" fmla="*/ 0 h 46"/>
                    <a:gd name="T52" fmla="*/ 0 w 59"/>
                    <a:gd name="T53" fmla="*/ 0 h 46"/>
                    <a:gd name="T54" fmla="*/ 0 w 59"/>
                    <a:gd name="T55" fmla="*/ 0 h 46"/>
                    <a:gd name="T56" fmla="*/ 0 w 59"/>
                    <a:gd name="T57" fmla="*/ 0 h 46"/>
                    <a:gd name="T58" fmla="*/ 0 w 59"/>
                    <a:gd name="T59" fmla="*/ 0 h 46"/>
                    <a:gd name="T60" fmla="*/ 0 w 59"/>
                    <a:gd name="T61" fmla="*/ 0 h 46"/>
                    <a:gd name="T62" fmla="*/ 0 w 59"/>
                    <a:gd name="T63" fmla="*/ 0 h 46"/>
                    <a:gd name="T64" fmla="*/ 0 w 59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46"/>
                    <a:gd name="T101" fmla="*/ 59 w 59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46">
                      <a:moveTo>
                        <a:pt x="38" y="40"/>
                      </a:moveTo>
                      <a:lnTo>
                        <a:pt x="33" y="42"/>
                      </a:lnTo>
                      <a:lnTo>
                        <a:pt x="27" y="44"/>
                      </a:lnTo>
                      <a:lnTo>
                        <a:pt x="21" y="45"/>
                      </a:lnTo>
                      <a:lnTo>
                        <a:pt x="16" y="46"/>
                      </a:lnTo>
                      <a:lnTo>
                        <a:pt x="11" y="46"/>
                      </a:lnTo>
                      <a:lnTo>
                        <a:pt x="7" y="44"/>
                      </a:lnTo>
                      <a:lnTo>
                        <a:pt x="3" y="43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4"/>
                      </a:lnTo>
                      <a:lnTo>
                        <a:pt x="5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6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7" y="1"/>
                      </a:lnTo>
                      <a:lnTo>
                        <a:pt x="52" y="2"/>
                      </a:lnTo>
                      <a:lnTo>
                        <a:pt x="55" y="4"/>
                      </a:lnTo>
                      <a:lnTo>
                        <a:pt x="58" y="7"/>
                      </a:lnTo>
                      <a:lnTo>
                        <a:pt x="59" y="10"/>
                      </a:lnTo>
                      <a:lnTo>
                        <a:pt x="59" y="15"/>
                      </a:lnTo>
                      <a:lnTo>
                        <a:pt x="59" y="18"/>
                      </a:lnTo>
                      <a:lnTo>
                        <a:pt x="56" y="23"/>
                      </a:lnTo>
                      <a:lnTo>
                        <a:pt x="53" y="27"/>
                      </a:lnTo>
                      <a:lnTo>
                        <a:pt x="48" y="32"/>
                      </a:lnTo>
                      <a:lnTo>
                        <a:pt x="44" y="36"/>
                      </a:lnTo>
                      <a:lnTo>
                        <a:pt x="38" y="4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1" name="Freeform 87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6" cy="6"/>
                </a:xfrm>
                <a:custGeom>
                  <a:avLst/>
                  <a:gdLst>
                    <a:gd name="T0" fmla="*/ 0 w 59"/>
                    <a:gd name="T1" fmla="*/ 0 h 46"/>
                    <a:gd name="T2" fmla="*/ 0 w 59"/>
                    <a:gd name="T3" fmla="*/ 0 h 46"/>
                    <a:gd name="T4" fmla="*/ 0 w 59"/>
                    <a:gd name="T5" fmla="*/ 0 h 46"/>
                    <a:gd name="T6" fmla="*/ 0 w 59"/>
                    <a:gd name="T7" fmla="*/ 0 h 46"/>
                    <a:gd name="T8" fmla="*/ 0 w 59"/>
                    <a:gd name="T9" fmla="*/ 0 h 46"/>
                    <a:gd name="T10" fmla="*/ 0 w 59"/>
                    <a:gd name="T11" fmla="*/ 0 h 46"/>
                    <a:gd name="T12" fmla="*/ 0 w 59"/>
                    <a:gd name="T13" fmla="*/ 0 h 46"/>
                    <a:gd name="T14" fmla="*/ 0 w 59"/>
                    <a:gd name="T15" fmla="*/ 0 h 46"/>
                    <a:gd name="T16" fmla="*/ 0 w 59"/>
                    <a:gd name="T17" fmla="*/ 0 h 46"/>
                    <a:gd name="T18" fmla="*/ 0 w 59"/>
                    <a:gd name="T19" fmla="*/ 0 h 46"/>
                    <a:gd name="T20" fmla="*/ 0 w 59"/>
                    <a:gd name="T21" fmla="*/ 0 h 46"/>
                    <a:gd name="T22" fmla="*/ 0 w 59"/>
                    <a:gd name="T23" fmla="*/ 0 h 46"/>
                    <a:gd name="T24" fmla="*/ 0 w 59"/>
                    <a:gd name="T25" fmla="*/ 0 h 46"/>
                    <a:gd name="T26" fmla="*/ 0 w 59"/>
                    <a:gd name="T27" fmla="*/ 0 h 46"/>
                    <a:gd name="T28" fmla="*/ 0 w 59"/>
                    <a:gd name="T29" fmla="*/ 0 h 46"/>
                    <a:gd name="T30" fmla="*/ 0 w 59"/>
                    <a:gd name="T31" fmla="*/ 0 h 46"/>
                    <a:gd name="T32" fmla="*/ 0 w 59"/>
                    <a:gd name="T33" fmla="*/ 0 h 46"/>
                    <a:gd name="T34" fmla="*/ 0 w 59"/>
                    <a:gd name="T35" fmla="*/ 0 h 46"/>
                    <a:gd name="T36" fmla="*/ 0 w 59"/>
                    <a:gd name="T37" fmla="*/ 0 h 46"/>
                    <a:gd name="T38" fmla="*/ 0 w 59"/>
                    <a:gd name="T39" fmla="*/ 0 h 46"/>
                    <a:gd name="T40" fmla="*/ 0 w 59"/>
                    <a:gd name="T41" fmla="*/ 0 h 46"/>
                    <a:gd name="T42" fmla="*/ 0 w 59"/>
                    <a:gd name="T43" fmla="*/ 0 h 46"/>
                    <a:gd name="T44" fmla="*/ 0 w 59"/>
                    <a:gd name="T45" fmla="*/ 0 h 46"/>
                    <a:gd name="T46" fmla="*/ 0 w 59"/>
                    <a:gd name="T47" fmla="*/ 0 h 46"/>
                    <a:gd name="T48" fmla="*/ 0 w 59"/>
                    <a:gd name="T49" fmla="*/ 0 h 46"/>
                    <a:gd name="T50" fmla="*/ 0 w 59"/>
                    <a:gd name="T51" fmla="*/ 0 h 46"/>
                    <a:gd name="T52" fmla="*/ 0 w 59"/>
                    <a:gd name="T53" fmla="*/ 0 h 46"/>
                    <a:gd name="T54" fmla="*/ 0 w 59"/>
                    <a:gd name="T55" fmla="*/ 0 h 46"/>
                    <a:gd name="T56" fmla="*/ 0 w 59"/>
                    <a:gd name="T57" fmla="*/ 0 h 46"/>
                    <a:gd name="T58" fmla="*/ 0 w 59"/>
                    <a:gd name="T59" fmla="*/ 0 h 46"/>
                    <a:gd name="T60" fmla="*/ 0 w 59"/>
                    <a:gd name="T61" fmla="*/ 0 h 46"/>
                    <a:gd name="T62" fmla="*/ 0 w 59"/>
                    <a:gd name="T63" fmla="*/ 0 h 46"/>
                    <a:gd name="T64" fmla="*/ 0 w 59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46"/>
                    <a:gd name="T101" fmla="*/ 59 w 59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46">
                      <a:moveTo>
                        <a:pt x="38" y="40"/>
                      </a:moveTo>
                      <a:lnTo>
                        <a:pt x="33" y="42"/>
                      </a:lnTo>
                      <a:lnTo>
                        <a:pt x="27" y="44"/>
                      </a:lnTo>
                      <a:lnTo>
                        <a:pt x="21" y="45"/>
                      </a:lnTo>
                      <a:lnTo>
                        <a:pt x="16" y="46"/>
                      </a:lnTo>
                      <a:lnTo>
                        <a:pt x="11" y="46"/>
                      </a:lnTo>
                      <a:lnTo>
                        <a:pt x="7" y="44"/>
                      </a:lnTo>
                      <a:lnTo>
                        <a:pt x="3" y="43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4"/>
                      </a:lnTo>
                      <a:lnTo>
                        <a:pt x="5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20" y="7"/>
                      </a:lnTo>
                      <a:lnTo>
                        <a:pt x="26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7" y="1"/>
                      </a:lnTo>
                      <a:lnTo>
                        <a:pt x="52" y="2"/>
                      </a:lnTo>
                      <a:lnTo>
                        <a:pt x="55" y="4"/>
                      </a:lnTo>
                      <a:lnTo>
                        <a:pt x="58" y="7"/>
                      </a:lnTo>
                      <a:lnTo>
                        <a:pt x="59" y="10"/>
                      </a:lnTo>
                      <a:lnTo>
                        <a:pt x="59" y="15"/>
                      </a:lnTo>
                      <a:lnTo>
                        <a:pt x="59" y="18"/>
                      </a:lnTo>
                      <a:lnTo>
                        <a:pt x="56" y="23"/>
                      </a:lnTo>
                      <a:lnTo>
                        <a:pt x="53" y="27"/>
                      </a:lnTo>
                      <a:lnTo>
                        <a:pt x="48" y="32"/>
                      </a:lnTo>
                      <a:lnTo>
                        <a:pt x="44" y="36"/>
                      </a:lnTo>
                      <a:lnTo>
                        <a:pt x="38" y="4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2" name="Freeform 88"/>
                <p:cNvSpPr>
                  <a:spLocks/>
                </p:cNvSpPr>
                <p:nvPr/>
              </p:nvSpPr>
              <p:spPr bwMode="auto">
                <a:xfrm>
                  <a:off x="3778" y="1216"/>
                  <a:ext cx="62" cy="104"/>
                </a:xfrm>
                <a:custGeom>
                  <a:avLst/>
                  <a:gdLst>
                    <a:gd name="T0" fmla="*/ 0 w 620"/>
                    <a:gd name="T1" fmla="*/ 0 h 941"/>
                    <a:gd name="T2" fmla="*/ 0 w 620"/>
                    <a:gd name="T3" fmla="*/ 0 h 941"/>
                    <a:gd name="T4" fmla="*/ 0 w 620"/>
                    <a:gd name="T5" fmla="*/ 0 h 941"/>
                    <a:gd name="T6" fmla="*/ 0 w 620"/>
                    <a:gd name="T7" fmla="*/ 0 h 941"/>
                    <a:gd name="T8" fmla="*/ 0 w 620"/>
                    <a:gd name="T9" fmla="*/ 0 h 941"/>
                    <a:gd name="T10" fmla="*/ 0 w 620"/>
                    <a:gd name="T11" fmla="*/ 0 h 941"/>
                    <a:gd name="T12" fmla="*/ 0 w 620"/>
                    <a:gd name="T13" fmla="*/ 0 h 941"/>
                    <a:gd name="T14" fmla="*/ 0 w 620"/>
                    <a:gd name="T15" fmla="*/ 0 h 941"/>
                    <a:gd name="T16" fmla="*/ 0 w 620"/>
                    <a:gd name="T17" fmla="*/ 0 h 941"/>
                    <a:gd name="T18" fmla="*/ 0 w 620"/>
                    <a:gd name="T19" fmla="*/ 0 h 941"/>
                    <a:gd name="T20" fmla="*/ 0 w 620"/>
                    <a:gd name="T21" fmla="*/ 0 h 941"/>
                    <a:gd name="T22" fmla="*/ 0 w 620"/>
                    <a:gd name="T23" fmla="*/ 0 h 941"/>
                    <a:gd name="T24" fmla="*/ 0 w 620"/>
                    <a:gd name="T25" fmla="*/ 0 h 941"/>
                    <a:gd name="T26" fmla="*/ 0 w 620"/>
                    <a:gd name="T27" fmla="*/ 0 h 941"/>
                    <a:gd name="T28" fmla="*/ 0 w 620"/>
                    <a:gd name="T29" fmla="*/ 0 h 941"/>
                    <a:gd name="T30" fmla="*/ 0 w 620"/>
                    <a:gd name="T31" fmla="*/ 0 h 941"/>
                    <a:gd name="T32" fmla="*/ 0 w 620"/>
                    <a:gd name="T33" fmla="*/ 0 h 941"/>
                    <a:gd name="T34" fmla="*/ 0 w 620"/>
                    <a:gd name="T35" fmla="*/ 0 h 941"/>
                    <a:gd name="T36" fmla="*/ 0 w 620"/>
                    <a:gd name="T37" fmla="*/ 0 h 941"/>
                    <a:gd name="T38" fmla="*/ 0 w 620"/>
                    <a:gd name="T39" fmla="*/ 0 h 941"/>
                    <a:gd name="T40" fmla="*/ 0 w 620"/>
                    <a:gd name="T41" fmla="*/ 0 h 941"/>
                    <a:gd name="T42" fmla="*/ 0 w 620"/>
                    <a:gd name="T43" fmla="*/ 0 h 9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0"/>
                    <a:gd name="T67" fmla="*/ 0 h 941"/>
                    <a:gd name="T68" fmla="*/ 620 w 620"/>
                    <a:gd name="T69" fmla="*/ 941 h 9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0" h="941">
                      <a:moveTo>
                        <a:pt x="57" y="8"/>
                      </a:moveTo>
                      <a:lnTo>
                        <a:pt x="620" y="906"/>
                      </a:lnTo>
                      <a:lnTo>
                        <a:pt x="564" y="941"/>
                      </a:lnTo>
                      <a:lnTo>
                        <a:pt x="3" y="42"/>
                      </a:lnTo>
                      <a:lnTo>
                        <a:pt x="2" y="38"/>
                      </a:lnTo>
                      <a:lnTo>
                        <a:pt x="0" y="34"/>
                      </a:lnTo>
                      <a:lnTo>
                        <a:pt x="2" y="30"/>
                      </a:lnTo>
                      <a:lnTo>
                        <a:pt x="3" y="24"/>
                      </a:lnTo>
                      <a:lnTo>
                        <a:pt x="6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19" y="7"/>
                      </a:lnTo>
                      <a:lnTo>
                        <a:pt x="24" y="5"/>
                      </a:lnTo>
                      <a:lnTo>
                        <a:pt x="30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0" y="2"/>
                      </a:lnTo>
                      <a:lnTo>
                        <a:pt x="54" y="5"/>
                      </a:lnTo>
                      <a:lnTo>
                        <a:pt x="57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3" name="Freeform 89"/>
                <p:cNvSpPr>
                  <a:spLocks/>
                </p:cNvSpPr>
                <p:nvPr/>
              </p:nvSpPr>
              <p:spPr bwMode="auto">
                <a:xfrm>
                  <a:off x="3785" y="1212"/>
                  <a:ext cx="62" cy="103"/>
                </a:xfrm>
                <a:custGeom>
                  <a:avLst/>
                  <a:gdLst>
                    <a:gd name="T0" fmla="*/ 0 w 620"/>
                    <a:gd name="T1" fmla="*/ 0 h 941"/>
                    <a:gd name="T2" fmla="*/ 0 w 620"/>
                    <a:gd name="T3" fmla="*/ 0 h 941"/>
                    <a:gd name="T4" fmla="*/ 0 w 620"/>
                    <a:gd name="T5" fmla="*/ 0 h 941"/>
                    <a:gd name="T6" fmla="*/ 0 w 620"/>
                    <a:gd name="T7" fmla="*/ 0 h 941"/>
                    <a:gd name="T8" fmla="*/ 0 w 620"/>
                    <a:gd name="T9" fmla="*/ 0 h 941"/>
                    <a:gd name="T10" fmla="*/ 0 w 620"/>
                    <a:gd name="T11" fmla="*/ 0 h 941"/>
                    <a:gd name="T12" fmla="*/ 0 w 620"/>
                    <a:gd name="T13" fmla="*/ 0 h 941"/>
                    <a:gd name="T14" fmla="*/ 0 w 620"/>
                    <a:gd name="T15" fmla="*/ 0 h 941"/>
                    <a:gd name="T16" fmla="*/ 0 w 620"/>
                    <a:gd name="T17" fmla="*/ 0 h 941"/>
                    <a:gd name="T18" fmla="*/ 0 w 620"/>
                    <a:gd name="T19" fmla="*/ 0 h 941"/>
                    <a:gd name="T20" fmla="*/ 0 w 620"/>
                    <a:gd name="T21" fmla="*/ 0 h 941"/>
                    <a:gd name="T22" fmla="*/ 0 w 620"/>
                    <a:gd name="T23" fmla="*/ 0 h 941"/>
                    <a:gd name="T24" fmla="*/ 0 w 620"/>
                    <a:gd name="T25" fmla="*/ 0 h 941"/>
                    <a:gd name="T26" fmla="*/ 0 w 620"/>
                    <a:gd name="T27" fmla="*/ 0 h 941"/>
                    <a:gd name="T28" fmla="*/ 0 w 620"/>
                    <a:gd name="T29" fmla="*/ 0 h 941"/>
                    <a:gd name="T30" fmla="*/ 0 w 620"/>
                    <a:gd name="T31" fmla="*/ 0 h 941"/>
                    <a:gd name="T32" fmla="*/ 0 w 620"/>
                    <a:gd name="T33" fmla="*/ 0 h 941"/>
                    <a:gd name="T34" fmla="*/ 0 w 620"/>
                    <a:gd name="T35" fmla="*/ 0 h 941"/>
                    <a:gd name="T36" fmla="*/ 0 w 620"/>
                    <a:gd name="T37" fmla="*/ 0 h 941"/>
                    <a:gd name="T38" fmla="*/ 0 w 620"/>
                    <a:gd name="T39" fmla="*/ 0 h 941"/>
                    <a:gd name="T40" fmla="*/ 0 w 620"/>
                    <a:gd name="T41" fmla="*/ 0 h 941"/>
                    <a:gd name="T42" fmla="*/ 0 w 620"/>
                    <a:gd name="T43" fmla="*/ 0 h 94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0"/>
                    <a:gd name="T67" fmla="*/ 0 h 941"/>
                    <a:gd name="T68" fmla="*/ 620 w 620"/>
                    <a:gd name="T69" fmla="*/ 941 h 94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0" h="941">
                      <a:moveTo>
                        <a:pt x="57" y="8"/>
                      </a:moveTo>
                      <a:lnTo>
                        <a:pt x="620" y="906"/>
                      </a:lnTo>
                      <a:lnTo>
                        <a:pt x="564" y="941"/>
                      </a:lnTo>
                      <a:lnTo>
                        <a:pt x="3" y="42"/>
                      </a:lnTo>
                      <a:lnTo>
                        <a:pt x="2" y="38"/>
                      </a:lnTo>
                      <a:lnTo>
                        <a:pt x="0" y="34"/>
                      </a:lnTo>
                      <a:lnTo>
                        <a:pt x="2" y="30"/>
                      </a:lnTo>
                      <a:lnTo>
                        <a:pt x="3" y="24"/>
                      </a:lnTo>
                      <a:lnTo>
                        <a:pt x="6" y="19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19" y="7"/>
                      </a:lnTo>
                      <a:lnTo>
                        <a:pt x="24" y="5"/>
                      </a:lnTo>
                      <a:lnTo>
                        <a:pt x="30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0" y="2"/>
                      </a:lnTo>
                      <a:lnTo>
                        <a:pt x="54" y="5"/>
                      </a:lnTo>
                      <a:lnTo>
                        <a:pt x="57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4" name="Freeform 90"/>
                <p:cNvSpPr>
                  <a:spLocks/>
                </p:cNvSpPr>
                <p:nvPr/>
              </p:nvSpPr>
              <p:spPr bwMode="auto">
                <a:xfrm>
                  <a:off x="3263" y="1770"/>
                  <a:ext cx="104" cy="115"/>
                </a:xfrm>
                <a:custGeom>
                  <a:avLst/>
                  <a:gdLst>
                    <a:gd name="T0" fmla="*/ 0 w 1033"/>
                    <a:gd name="T1" fmla="*/ 0 h 1050"/>
                    <a:gd name="T2" fmla="*/ 0 w 1033"/>
                    <a:gd name="T3" fmla="*/ 0 h 1050"/>
                    <a:gd name="T4" fmla="*/ 0 w 1033"/>
                    <a:gd name="T5" fmla="*/ 0 h 1050"/>
                    <a:gd name="T6" fmla="*/ 0 w 1033"/>
                    <a:gd name="T7" fmla="*/ 0 h 1050"/>
                    <a:gd name="T8" fmla="*/ 0 w 1033"/>
                    <a:gd name="T9" fmla="*/ 0 h 1050"/>
                    <a:gd name="T10" fmla="*/ 0 w 1033"/>
                    <a:gd name="T11" fmla="*/ 0 h 1050"/>
                    <a:gd name="T12" fmla="*/ 0 w 1033"/>
                    <a:gd name="T13" fmla="*/ 0 h 1050"/>
                    <a:gd name="T14" fmla="*/ 0 w 1033"/>
                    <a:gd name="T15" fmla="*/ 0 h 1050"/>
                    <a:gd name="T16" fmla="*/ 0 w 1033"/>
                    <a:gd name="T17" fmla="*/ 0 h 1050"/>
                    <a:gd name="T18" fmla="*/ 0 w 1033"/>
                    <a:gd name="T19" fmla="*/ 0 h 1050"/>
                    <a:gd name="T20" fmla="*/ 0 w 1033"/>
                    <a:gd name="T21" fmla="*/ 0 h 1050"/>
                    <a:gd name="T22" fmla="*/ 0 w 1033"/>
                    <a:gd name="T23" fmla="*/ 0 h 1050"/>
                    <a:gd name="T24" fmla="*/ 0 w 1033"/>
                    <a:gd name="T25" fmla="*/ 0 h 1050"/>
                    <a:gd name="T26" fmla="*/ 0 w 1033"/>
                    <a:gd name="T27" fmla="*/ 0 h 1050"/>
                    <a:gd name="T28" fmla="*/ 0 w 1033"/>
                    <a:gd name="T29" fmla="*/ 0 h 1050"/>
                    <a:gd name="T30" fmla="*/ 0 w 1033"/>
                    <a:gd name="T31" fmla="*/ 0 h 1050"/>
                    <a:gd name="T32" fmla="*/ 0 w 1033"/>
                    <a:gd name="T33" fmla="*/ 0 h 1050"/>
                    <a:gd name="T34" fmla="*/ 0 w 1033"/>
                    <a:gd name="T35" fmla="*/ 0 h 1050"/>
                    <a:gd name="T36" fmla="*/ 0 w 1033"/>
                    <a:gd name="T37" fmla="*/ 0 h 1050"/>
                    <a:gd name="T38" fmla="*/ 0 w 1033"/>
                    <a:gd name="T39" fmla="*/ 0 h 1050"/>
                    <a:gd name="T40" fmla="*/ 0 w 1033"/>
                    <a:gd name="T41" fmla="*/ 0 h 1050"/>
                    <a:gd name="T42" fmla="*/ 0 w 1033"/>
                    <a:gd name="T43" fmla="*/ 0 h 1050"/>
                    <a:gd name="T44" fmla="*/ 0 w 1033"/>
                    <a:gd name="T45" fmla="*/ 0 h 1050"/>
                    <a:gd name="T46" fmla="*/ 0 w 1033"/>
                    <a:gd name="T47" fmla="*/ 0 h 1050"/>
                    <a:gd name="T48" fmla="*/ 0 w 1033"/>
                    <a:gd name="T49" fmla="*/ 0 h 1050"/>
                    <a:gd name="T50" fmla="*/ 0 w 1033"/>
                    <a:gd name="T51" fmla="*/ 0 h 1050"/>
                    <a:gd name="T52" fmla="*/ 0 w 1033"/>
                    <a:gd name="T53" fmla="*/ 0 h 1050"/>
                    <a:gd name="T54" fmla="*/ 0 w 1033"/>
                    <a:gd name="T55" fmla="*/ 0 h 1050"/>
                    <a:gd name="T56" fmla="*/ 0 w 1033"/>
                    <a:gd name="T57" fmla="*/ 0 h 1050"/>
                    <a:gd name="T58" fmla="*/ 0 w 1033"/>
                    <a:gd name="T59" fmla="*/ 0 h 1050"/>
                    <a:gd name="T60" fmla="*/ 0 w 1033"/>
                    <a:gd name="T61" fmla="*/ 0 h 1050"/>
                    <a:gd name="T62" fmla="*/ 0 w 1033"/>
                    <a:gd name="T63" fmla="*/ 0 h 1050"/>
                    <a:gd name="T64" fmla="*/ 0 w 1033"/>
                    <a:gd name="T65" fmla="*/ 0 h 1050"/>
                    <a:gd name="T66" fmla="*/ 0 w 1033"/>
                    <a:gd name="T67" fmla="*/ 0 h 1050"/>
                    <a:gd name="T68" fmla="*/ 0 w 1033"/>
                    <a:gd name="T69" fmla="*/ 0 h 1050"/>
                    <a:gd name="T70" fmla="*/ 0 w 1033"/>
                    <a:gd name="T71" fmla="*/ 0 h 1050"/>
                    <a:gd name="T72" fmla="*/ 0 w 1033"/>
                    <a:gd name="T73" fmla="*/ 0 h 1050"/>
                    <a:gd name="T74" fmla="*/ 0 w 1033"/>
                    <a:gd name="T75" fmla="*/ 0 h 10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3"/>
                    <a:gd name="T115" fmla="*/ 0 h 1050"/>
                    <a:gd name="T116" fmla="*/ 1033 w 1033"/>
                    <a:gd name="T117" fmla="*/ 1050 h 105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3" h="1050">
                      <a:moveTo>
                        <a:pt x="1" y="1004"/>
                      </a:moveTo>
                      <a:lnTo>
                        <a:pt x="987" y="0"/>
                      </a:lnTo>
                      <a:lnTo>
                        <a:pt x="988" y="0"/>
                      </a:lnTo>
                      <a:lnTo>
                        <a:pt x="990" y="0"/>
                      </a:lnTo>
                      <a:lnTo>
                        <a:pt x="992" y="1"/>
                      </a:lnTo>
                      <a:lnTo>
                        <a:pt x="996" y="4"/>
                      </a:lnTo>
                      <a:lnTo>
                        <a:pt x="1000" y="7"/>
                      </a:lnTo>
                      <a:lnTo>
                        <a:pt x="1005" y="11"/>
                      </a:lnTo>
                      <a:lnTo>
                        <a:pt x="1009" y="15"/>
                      </a:lnTo>
                      <a:lnTo>
                        <a:pt x="1014" y="20"/>
                      </a:lnTo>
                      <a:lnTo>
                        <a:pt x="1018" y="24"/>
                      </a:lnTo>
                      <a:lnTo>
                        <a:pt x="1022" y="29"/>
                      </a:lnTo>
                      <a:lnTo>
                        <a:pt x="1026" y="33"/>
                      </a:lnTo>
                      <a:lnTo>
                        <a:pt x="1029" y="37"/>
                      </a:lnTo>
                      <a:lnTo>
                        <a:pt x="1031" y="40"/>
                      </a:lnTo>
                      <a:lnTo>
                        <a:pt x="1033" y="42"/>
                      </a:lnTo>
                      <a:lnTo>
                        <a:pt x="1033" y="45"/>
                      </a:lnTo>
                      <a:lnTo>
                        <a:pt x="1033" y="46"/>
                      </a:lnTo>
                      <a:lnTo>
                        <a:pt x="48" y="1050"/>
                      </a:lnTo>
                      <a:lnTo>
                        <a:pt x="47" y="1050"/>
                      </a:lnTo>
                      <a:lnTo>
                        <a:pt x="44" y="1050"/>
                      </a:lnTo>
                      <a:lnTo>
                        <a:pt x="41" y="1049"/>
                      </a:lnTo>
                      <a:lnTo>
                        <a:pt x="38" y="1047"/>
                      </a:lnTo>
                      <a:lnTo>
                        <a:pt x="33" y="1043"/>
                      </a:lnTo>
                      <a:lnTo>
                        <a:pt x="29" y="1040"/>
                      </a:lnTo>
                      <a:lnTo>
                        <a:pt x="24" y="1036"/>
                      </a:lnTo>
                      <a:lnTo>
                        <a:pt x="19" y="1032"/>
                      </a:lnTo>
                      <a:lnTo>
                        <a:pt x="15" y="1028"/>
                      </a:lnTo>
                      <a:lnTo>
                        <a:pt x="12" y="1023"/>
                      </a:lnTo>
                      <a:lnTo>
                        <a:pt x="7" y="1019"/>
                      </a:lnTo>
                      <a:lnTo>
                        <a:pt x="5" y="1014"/>
                      </a:lnTo>
                      <a:lnTo>
                        <a:pt x="2" y="1011"/>
                      </a:lnTo>
                      <a:lnTo>
                        <a:pt x="1" y="1007"/>
                      </a:lnTo>
                      <a:lnTo>
                        <a:pt x="0" y="1005"/>
                      </a:lnTo>
                      <a:lnTo>
                        <a:pt x="1" y="100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5" name="Freeform 91"/>
                <p:cNvSpPr>
                  <a:spLocks/>
                </p:cNvSpPr>
                <p:nvPr/>
              </p:nvSpPr>
              <p:spPr bwMode="auto">
                <a:xfrm>
                  <a:off x="3263" y="1770"/>
                  <a:ext cx="104" cy="115"/>
                </a:xfrm>
                <a:custGeom>
                  <a:avLst/>
                  <a:gdLst>
                    <a:gd name="T0" fmla="*/ 0 w 1033"/>
                    <a:gd name="T1" fmla="*/ 0 h 1050"/>
                    <a:gd name="T2" fmla="*/ 0 w 1033"/>
                    <a:gd name="T3" fmla="*/ 0 h 1050"/>
                    <a:gd name="T4" fmla="*/ 0 w 1033"/>
                    <a:gd name="T5" fmla="*/ 0 h 1050"/>
                    <a:gd name="T6" fmla="*/ 0 w 1033"/>
                    <a:gd name="T7" fmla="*/ 0 h 1050"/>
                    <a:gd name="T8" fmla="*/ 0 w 1033"/>
                    <a:gd name="T9" fmla="*/ 0 h 1050"/>
                    <a:gd name="T10" fmla="*/ 0 w 1033"/>
                    <a:gd name="T11" fmla="*/ 0 h 1050"/>
                    <a:gd name="T12" fmla="*/ 0 w 1033"/>
                    <a:gd name="T13" fmla="*/ 0 h 1050"/>
                    <a:gd name="T14" fmla="*/ 0 w 1033"/>
                    <a:gd name="T15" fmla="*/ 0 h 1050"/>
                    <a:gd name="T16" fmla="*/ 0 w 1033"/>
                    <a:gd name="T17" fmla="*/ 0 h 1050"/>
                    <a:gd name="T18" fmla="*/ 0 w 1033"/>
                    <a:gd name="T19" fmla="*/ 0 h 1050"/>
                    <a:gd name="T20" fmla="*/ 0 w 1033"/>
                    <a:gd name="T21" fmla="*/ 0 h 1050"/>
                    <a:gd name="T22" fmla="*/ 0 w 1033"/>
                    <a:gd name="T23" fmla="*/ 0 h 1050"/>
                    <a:gd name="T24" fmla="*/ 0 w 1033"/>
                    <a:gd name="T25" fmla="*/ 0 h 1050"/>
                    <a:gd name="T26" fmla="*/ 0 w 1033"/>
                    <a:gd name="T27" fmla="*/ 0 h 1050"/>
                    <a:gd name="T28" fmla="*/ 0 w 1033"/>
                    <a:gd name="T29" fmla="*/ 0 h 1050"/>
                    <a:gd name="T30" fmla="*/ 0 w 1033"/>
                    <a:gd name="T31" fmla="*/ 0 h 1050"/>
                    <a:gd name="T32" fmla="*/ 0 w 1033"/>
                    <a:gd name="T33" fmla="*/ 0 h 1050"/>
                    <a:gd name="T34" fmla="*/ 0 w 1033"/>
                    <a:gd name="T35" fmla="*/ 0 h 1050"/>
                    <a:gd name="T36" fmla="*/ 0 w 1033"/>
                    <a:gd name="T37" fmla="*/ 0 h 1050"/>
                    <a:gd name="T38" fmla="*/ 0 w 1033"/>
                    <a:gd name="T39" fmla="*/ 0 h 1050"/>
                    <a:gd name="T40" fmla="*/ 0 w 1033"/>
                    <a:gd name="T41" fmla="*/ 0 h 1050"/>
                    <a:gd name="T42" fmla="*/ 0 w 1033"/>
                    <a:gd name="T43" fmla="*/ 0 h 1050"/>
                    <a:gd name="T44" fmla="*/ 0 w 1033"/>
                    <a:gd name="T45" fmla="*/ 0 h 1050"/>
                    <a:gd name="T46" fmla="*/ 0 w 1033"/>
                    <a:gd name="T47" fmla="*/ 0 h 1050"/>
                    <a:gd name="T48" fmla="*/ 0 w 1033"/>
                    <a:gd name="T49" fmla="*/ 0 h 1050"/>
                    <a:gd name="T50" fmla="*/ 0 w 1033"/>
                    <a:gd name="T51" fmla="*/ 0 h 1050"/>
                    <a:gd name="T52" fmla="*/ 0 w 1033"/>
                    <a:gd name="T53" fmla="*/ 0 h 1050"/>
                    <a:gd name="T54" fmla="*/ 0 w 1033"/>
                    <a:gd name="T55" fmla="*/ 0 h 1050"/>
                    <a:gd name="T56" fmla="*/ 0 w 1033"/>
                    <a:gd name="T57" fmla="*/ 0 h 1050"/>
                    <a:gd name="T58" fmla="*/ 0 w 1033"/>
                    <a:gd name="T59" fmla="*/ 0 h 1050"/>
                    <a:gd name="T60" fmla="*/ 0 w 1033"/>
                    <a:gd name="T61" fmla="*/ 0 h 1050"/>
                    <a:gd name="T62" fmla="*/ 0 w 1033"/>
                    <a:gd name="T63" fmla="*/ 0 h 1050"/>
                    <a:gd name="T64" fmla="*/ 0 w 1033"/>
                    <a:gd name="T65" fmla="*/ 0 h 1050"/>
                    <a:gd name="T66" fmla="*/ 0 w 1033"/>
                    <a:gd name="T67" fmla="*/ 0 h 1050"/>
                    <a:gd name="T68" fmla="*/ 0 w 1033"/>
                    <a:gd name="T69" fmla="*/ 0 h 1050"/>
                    <a:gd name="T70" fmla="*/ 0 w 1033"/>
                    <a:gd name="T71" fmla="*/ 0 h 1050"/>
                    <a:gd name="T72" fmla="*/ 0 w 1033"/>
                    <a:gd name="T73" fmla="*/ 0 h 1050"/>
                    <a:gd name="T74" fmla="*/ 0 w 1033"/>
                    <a:gd name="T75" fmla="*/ 0 h 10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3"/>
                    <a:gd name="T115" fmla="*/ 0 h 1050"/>
                    <a:gd name="T116" fmla="*/ 1033 w 1033"/>
                    <a:gd name="T117" fmla="*/ 1050 h 105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3" h="1050">
                      <a:moveTo>
                        <a:pt x="1" y="1004"/>
                      </a:moveTo>
                      <a:lnTo>
                        <a:pt x="987" y="0"/>
                      </a:lnTo>
                      <a:lnTo>
                        <a:pt x="988" y="0"/>
                      </a:lnTo>
                      <a:lnTo>
                        <a:pt x="990" y="0"/>
                      </a:lnTo>
                      <a:lnTo>
                        <a:pt x="992" y="1"/>
                      </a:lnTo>
                      <a:lnTo>
                        <a:pt x="996" y="4"/>
                      </a:lnTo>
                      <a:lnTo>
                        <a:pt x="1000" y="7"/>
                      </a:lnTo>
                      <a:lnTo>
                        <a:pt x="1005" y="11"/>
                      </a:lnTo>
                      <a:lnTo>
                        <a:pt x="1009" y="15"/>
                      </a:lnTo>
                      <a:lnTo>
                        <a:pt x="1014" y="20"/>
                      </a:lnTo>
                      <a:lnTo>
                        <a:pt x="1018" y="24"/>
                      </a:lnTo>
                      <a:lnTo>
                        <a:pt x="1022" y="29"/>
                      </a:lnTo>
                      <a:lnTo>
                        <a:pt x="1026" y="33"/>
                      </a:lnTo>
                      <a:lnTo>
                        <a:pt x="1029" y="37"/>
                      </a:lnTo>
                      <a:lnTo>
                        <a:pt x="1031" y="40"/>
                      </a:lnTo>
                      <a:lnTo>
                        <a:pt x="1033" y="42"/>
                      </a:lnTo>
                      <a:lnTo>
                        <a:pt x="1033" y="45"/>
                      </a:lnTo>
                      <a:lnTo>
                        <a:pt x="1033" y="46"/>
                      </a:lnTo>
                      <a:lnTo>
                        <a:pt x="48" y="1050"/>
                      </a:lnTo>
                      <a:lnTo>
                        <a:pt x="47" y="1050"/>
                      </a:lnTo>
                      <a:lnTo>
                        <a:pt x="44" y="1050"/>
                      </a:lnTo>
                      <a:lnTo>
                        <a:pt x="41" y="1049"/>
                      </a:lnTo>
                      <a:lnTo>
                        <a:pt x="38" y="1047"/>
                      </a:lnTo>
                      <a:lnTo>
                        <a:pt x="33" y="1043"/>
                      </a:lnTo>
                      <a:lnTo>
                        <a:pt x="29" y="1040"/>
                      </a:lnTo>
                      <a:lnTo>
                        <a:pt x="24" y="1036"/>
                      </a:lnTo>
                      <a:lnTo>
                        <a:pt x="19" y="1032"/>
                      </a:lnTo>
                      <a:lnTo>
                        <a:pt x="15" y="1028"/>
                      </a:lnTo>
                      <a:lnTo>
                        <a:pt x="12" y="1023"/>
                      </a:lnTo>
                      <a:lnTo>
                        <a:pt x="7" y="1019"/>
                      </a:lnTo>
                      <a:lnTo>
                        <a:pt x="5" y="1014"/>
                      </a:lnTo>
                      <a:lnTo>
                        <a:pt x="2" y="1011"/>
                      </a:lnTo>
                      <a:lnTo>
                        <a:pt x="1" y="1007"/>
                      </a:lnTo>
                      <a:lnTo>
                        <a:pt x="0" y="1005"/>
                      </a:lnTo>
                      <a:lnTo>
                        <a:pt x="1" y="100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6" name="Freeform 92"/>
                <p:cNvSpPr>
                  <a:spLocks/>
                </p:cNvSpPr>
                <p:nvPr/>
              </p:nvSpPr>
              <p:spPr bwMode="auto">
                <a:xfrm>
                  <a:off x="3674" y="1356"/>
                  <a:ext cx="59" cy="108"/>
                </a:xfrm>
                <a:custGeom>
                  <a:avLst/>
                  <a:gdLst>
                    <a:gd name="T0" fmla="*/ 0 w 589"/>
                    <a:gd name="T1" fmla="*/ 0 h 984"/>
                    <a:gd name="T2" fmla="*/ 0 w 589"/>
                    <a:gd name="T3" fmla="*/ 0 h 984"/>
                    <a:gd name="T4" fmla="*/ 0 w 589"/>
                    <a:gd name="T5" fmla="*/ 0 h 984"/>
                    <a:gd name="T6" fmla="*/ 0 w 589"/>
                    <a:gd name="T7" fmla="*/ 0 h 984"/>
                    <a:gd name="T8" fmla="*/ 0 w 589"/>
                    <a:gd name="T9" fmla="*/ 0 h 984"/>
                    <a:gd name="T10" fmla="*/ 0 w 589"/>
                    <a:gd name="T11" fmla="*/ 0 h 984"/>
                    <a:gd name="T12" fmla="*/ 0 w 589"/>
                    <a:gd name="T13" fmla="*/ 0 h 984"/>
                    <a:gd name="T14" fmla="*/ 0 w 589"/>
                    <a:gd name="T15" fmla="*/ 0 h 984"/>
                    <a:gd name="T16" fmla="*/ 0 w 589"/>
                    <a:gd name="T17" fmla="*/ 0 h 984"/>
                    <a:gd name="T18" fmla="*/ 0 w 589"/>
                    <a:gd name="T19" fmla="*/ 0 h 984"/>
                    <a:gd name="T20" fmla="*/ 0 w 589"/>
                    <a:gd name="T21" fmla="*/ 0 h 984"/>
                    <a:gd name="T22" fmla="*/ 0 w 589"/>
                    <a:gd name="T23" fmla="*/ 0 h 984"/>
                    <a:gd name="T24" fmla="*/ 0 w 589"/>
                    <a:gd name="T25" fmla="*/ 0 h 984"/>
                    <a:gd name="T26" fmla="*/ 0 w 589"/>
                    <a:gd name="T27" fmla="*/ 0 h 984"/>
                    <a:gd name="T28" fmla="*/ 0 w 589"/>
                    <a:gd name="T29" fmla="*/ 0 h 984"/>
                    <a:gd name="T30" fmla="*/ 0 w 589"/>
                    <a:gd name="T31" fmla="*/ 0 h 984"/>
                    <a:gd name="T32" fmla="*/ 0 w 589"/>
                    <a:gd name="T33" fmla="*/ 0 h 984"/>
                    <a:gd name="T34" fmla="*/ 0 w 589"/>
                    <a:gd name="T35" fmla="*/ 0 h 984"/>
                    <a:gd name="T36" fmla="*/ 0 w 589"/>
                    <a:gd name="T37" fmla="*/ 0 h 984"/>
                    <a:gd name="T38" fmla="*/ 0 w 589"/>
                    <a:gd name="T39" fmla="*/ 0 h 984"/>
                    <a:gd name="T40" fmla="*/ 0 w 589"/>
                    <a:gd name="T41" fmla="*/ 0 h 984"/>
                    <a:gd name="T42" fmla="*/ 0 w 589"/>
                    <a:gd name="T43" fmla="*/ 0 h 984"/>
                    <a:gd name="T44" fmla="*/ 0 w 589"/>
                    <a:gd name="T45" fmla="*/ 0 h 984"/>
                    <a:gd name="T46" fmla="*/ 0 w 589"/>
                    <a:gd name="T47" fmla="*/ 0 h 984"/>
                    <a:gd name="T48" fmla="*/ 0 w 589"/>
                    <a:gd name="T49" fmla="*/ 0 h 984"/>
                    <a:gd name="T50" fmla="*/ 0 w 589"/>
                    <a:gd name="T51" fmla="*/ 0 h 984"/>
                    <a:gd name="T52" fmla="*/ 0 w 589"/>
                    <a:gd name="T53" fmla="*/ 0 h 984"/>
                    <a:gd name="T54" fmla="*/ 0 w 589"/>
                    <a:gd name="T55" fmla="*/ 0 h 984"/>
                    <a:gd name="T56" fmla="*/ 0 w 589"/>
                    <a:gd name="T57" fmla="*/ 0 h 984"/>
                    <a:gd name="T58" fmla="*/ 0 w 589"/>
                    <a:gd name="T59" fmla="*/ 0 h 984"/>
                    <a:gd name="T60" fmla="*/ 0 w 589"/>
                    <a:gd name="T61" fmla="*/ 0 h 984"/>
                    <a:gd name="T62" fmla="*/ 0 w 589"/>
                    <a:gd name="T63" fmla="*/ 0 h 984"/>
                    <a:gd name="T64" fmla="*/ 0 w 589"/>
                    <a:gd name="T65" fmla="*/ 0 h 984"/>
                    <a:gd name="T66" fmla="*/ 0 w 589"/>
                    <a:gd name="T67" fmla="*/ 0 h 984"/>
                    <a:gd name="T68" fmla="*/ 0 w 589"/>
                    <a:gd name="T69" fmla="*/ 0 h 984"/>
                    <a:gd name="T70" fmla="*/ 0 w 589"/>
                    <a:gd name="T71" fmla="*/ 0 h 984"/>
                    <a:gd name="T72" fmla="*/ 0 w 589"/>
                    <a:gd name="T73" fmla="*/ 0 h 984"/>
                    <a:gd name="T74" fmla="*/ 0 w 589"/>
                    <a:gd name="T75" fmla="*/ 0 h 9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89"/>
                    <a:gd name="T115" fmla="*/ 0 h 984"/>
                    <a:gd name="T116" fmla="*/ 589 w 589"/>
                    <a:gd name="T117" fmla="*/ 984 h 9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89" h="984">
                      <a:moveTo>
                        <a:pt x="56" y="8"/>
                      </a:moveTo>
                      <a:lnTo>
                        <a:pt x="588" y="944"/>
                      </a:lnTo>
                      <a:lnTo>
                        <a:pt x="589" y="948"/>
                      </a:lnTo>
                      <a:lnTo>
                        <a:pt x="589" y="952"/>
                      </a:lnTo>
                      <a:lnTo>
                        <a:pt x="589" y="957"/>
                      </a:lnTo>
                      <a:lnTo>
                        <a:pt x="587" y="961"/>
                      </a:lnTo>
                      <a:lnTo>
                        <a:pt x="583" y="966"/>
                      </a:lnTo>
                      <a:lnTo>
                        <a:pt x="579" y="971"/>
                      </a:lnTo>
                      <a:lnTo>
                        <a:pt x="574" y="975"/>
                      </a:lnTo>
                      <a:lnTo>
                        <a:pt x="570" y="978"/>
                      </a:lnTo>
                      <a:lnTo>
                        <a:pt x="563" y="981"/>
                      </a:lnTo>
                      <a:lnTo>
                        <a:pt x="557" y="983"/>
                      </a:lnTo>
                      <a:lnTo>
                        <a:pt x="552" y="984"/>
                      </a:lnTo>
                      <a:lnTo>
                        <a:pt x="546" y="984"/>
                      </a:lnTo>
                      <a:lnTo>
                        <a:pt x="542" y="984"/>
                      </a:lnTo>
                      <a:lnTo>
                        <a:pt x="537" y="982"/>
                      </a:lnTo>
                      <a:lnTo>
                        <a:pt x="534" y="980"/>
                      </a:lnTo>
                      <a:lnTo>
                        <a:pt x="530" y="976"/>
                      </a:lnTo>
                      <a:lnTo>
                        <a:pt x="2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2" y="21"/>
                      </a:lnTo>
                      <a:lnTo>
                        <a:pt x="5" y="17"/>
                      </a:lnTo>
                      <a:lnTo>
                        <a:pt x="9" y="12"/>
                      </a:lnTo>
                      <a:lnTo>
                        <a:pt x="13" y="9"/>
                      </a:lnTo>
                      <a:lnTo>
                        <a:pt x="19" y="6"/>
                      </a:lnTo>
                      <a:lnTo>
                        <a:pt x="24" y="3"/>
                      </a:lnTo>
                      <a:lnTo>
                        <a:pt x="30" y="1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1" y="2"/>
                      </a:lnTo>
                      <a:lnTo>
                        <a:pt x="54" y="4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7" name="Freeform 93"/>
                <p:cNvSpPr>
                  <a:spLocks/>
                </p:cNvSpPr>
                <p:nvPr/>
              </p:nvSpPr>
              <p:spPr bwMode="auto">
                <a:xfrm>
                  <a:off x="3674" y="1356"/>
                  <a:ext cx="59" cy="108"/>
                </a:xfrm>
                <a:custGeom>
                  <a:avLst/>
                  <a:gdLst>
                    <a:gd name="T0" fmla="*/ 0 w 589"/>
                    <a:gd name="T1" fmla="*/ 0 h 984"/>
                    <a:gd name="T2" fmla="*/ 0 w 589"/>
                    <a:gd name="T3" fmla="*/ 0 h 984"/>
                    <a:gd name="T4" fmla="*/ 0 w 589"/>
                    <a:gd name="T5" fmla="*/ 0 h 984"/>
                    <a:gd name="T6" fmla="*/ 0 w 589"/>
                    <a:gd name="T7" fmla="*/ 0 h 984"/>
                    <a:gd name="T8" fmla="*/ 0 w 589"/>
                    <a:gd name="T9" fmla="*/ 0 h 984"/>
                    <a:gd name="T10" fmla="*/ 0 w 589"/>
                    <a:gd name="T11" fmla="*/ 0 h 984"/>
                    <a:gd name="T12" fmla="*/ 0 w 589"/>
                    <a:gd name="T13" fmla="*/ 0 h 984"/>
                    <a:gd name="T14" fmla="*/ 0 w 589"/>
                    <a:gd name="T15" fmla="*/ 0 h 984"/>
                    <a:gd name="T16" fmla="*/ 0 w 589"/>
                    <a:gd name="T17" fmla="*/ 0 h 984"/>
                    <a:gd name="T18" fmla="*/ 0 w 589"/>
                    <a:gd name="T19" fmla="*/ 0 h 984"/>
                    <a:gd name="T20" fmla="*/ 0 w 589"/>
                    <a:gd name="T21" fmla="*/ 0 h 984"/>
                    <a:gd name="T22" fmla="*/ 0 w 589"/>
                    <a:gd name="T23" fmla="*/ 0 h 984"/>
                    <a:gd name="T24" fmla="*/ 0 w 589"/>
                    <a:gd name="T25" fmla="*/ 0 h 984"/>
                    <a:gd name="T26" fmla="*/ 0 w 589"/>
                    <a:gd name="T27" fmla="*/ 0 h 984"/>
                    <a:gd name="T28" fmla="*/ 0 w 589"/>
                    <a:gd name="T29" fmla="*/ 0 h 984"/>
                    <a:gd name="T30" fmla="*/ 0 w 589"/>
                    <a:gd name="T31" fmla="*/ 0 h 984"/>
                    <a:gd name="T32" fmla="*/ 0 w 589"/>
                    <a:gd name="T33" fmla="*/ 0 h 984"/>
                    <a:gd name="T34" fmla="*/ 0 w 589"/>
                    <a:gd name="T35" fmla="*/ 0 h 984"/>
                    <a:gd name="T36" fmla="*/ 0 w 589"/>
                    <a:gd name="T37" fmla="*/ 0 h 984"/>
                    <a:gd name="T38" fmla="*/ 0 w 589"/>
                    <a:gd name="T39" fmla="*/ 0 h 984"/>
                    <a:gd name="T40" fmla="*/ 0 w 589"/>
                    <a:gd name="T41" fmla="*/ 0 h 984"/>
                    <a:gd name="T42" fmla="*/ 0 w 589"/>
                    <a:gd name="T43" fmla="*/ 0 h 984"/>
                    <a:gd name="T44" fmla="*/ 0 w 589"/>
                    <a:gd name="T45" fmla="*/ 0 h 984"/>
                    <a:gd name="T46" fmla="*/ 0 w 589"/>
                    <a:gd name="T47" fmla="*/ 0 h 984"/>
                    <a:gd name="T48" fmla="*/ 0 w 589"/>
                    <a:gd name="T49" fmla="*/ 0 h 984"/>
                    <a:gd name="T50" fmla="*/ 0 w 589"/>
                    <a:gd name="T51" fmla="*/ 0 h 984"/>
                    <a:gd name="T52" fmla="*/ 0 w 589"/>
                    <a:gd name="T53" fmla="*/ 0 h 984"/>
                    <a:gd name="T54" fmla="*/ 0 w 589"/>
                    <a:gd name="T55" fmla="*/ 0 h 984"/>
                    <a:gd name="T56" fmla="*/ 0 w 589"/>
                    <a:gd name="T57" fmla="*/ 0 h 984"/>
                    <a:gd name="T58" fmla="*/ 0 w 589"/>
                    <a:gd name="T59" fmla="*/ 0 h 984"/>
                    <a:gd name="T60" fmla="*/ 0 w 589"/>
                    <a:gd name="T61" fmla="*/ 0 h 984"/>
                    <a:gd name="T62" fmla="*/ 0 w 589"/>
                    <a:gd name="T63" fmla="*/ 0 h 984"/>
                    <a:gd name="T64" fmla="*/ 0 w 589"/>
                    <a:gd name="T65" fmla="*/ 0 h 984"/>
                    <a:gd name="T66" fmla="*/ 0 w 589"/>
                    <a:gd name="T67" fmla="*/ 0 h 984"/>
                    <a:gd name="T68" fmla="*/ 0 w 589"/>
                    <a:gd name="T69" fmla="*/ 0 h 984"/>
                    <a:gd name="T70" fmla="*/ 0 w 589"/>
                    <a:gd name="T71" fmla="*/ 0 h 984"/>
                    <a:gd name="T72" fmla="*/ 0 w 589"/>
                    <a:gd name="T73" fmla="*/ 0 h 984"/>
                    <a:gd name="T74" fmla="*/ 0 w 589"/>
                    <a:gd name="T75" fmla="*/ 0 h 9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89"/>
                    <a:gd name="T115" fmla="*/ 0 h 984"/>
                    <a:gd name="T116" fmla="*/ 589 w 589"/>
                    <a:gd name="T117" fmla="*/ 984 h 9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89" h="984">
                      <a:moveTo>
                        <a:pt x="56" y="8"/>
                      </a:moveTo>
                      <a:lnTo>
                        <a:pt x="588" y="944"/>
                      </a:lnTo>
                      <a:lnTo>
                        <a:pt x="589" y="948"/>
                      </a:lnTo>
                      <a:lnTo>
                        <a:pt x="589" y="952"/>
                      </a:lnTo>
                      <a:lnTo>
                        <a:pt x="589" y="957"/>
                      </a:lnTo>
                      <a:lnTo>
                        <a:pt x="587" y="961"/>
                      </a:lnTo>
                      <a:lnTo>
                        <a:pt x="583" y="966"/>
                      </a:lnTo>
                      <a:lnTo>
                        <a:pt x="579" y="971"/>
                      </a:lnTo>
                      <a:lnTo>
                        <a:pt x="574" y="975"/>
                      </a:lnTo>
                      <a:lnTo>
                        <a:pt x="570" y="978"/>
                      </a:lnTo>
                      <a:lnTo>
                        <a:pt x="563" y="981"/>
                      </a:lnTo>
                      <a:lnTo>
                        <a:pt x="557" y="983"/>
                      </a:lnTo>
                      <a:lnTo>
                        <a:pt x="552" y="984"/>
                      </a:lnTo>
                      <a:lnTo>
                        <a:pt x="546" y="984"/>
                      </a:lnTo>
                      <a:lnTo>
                        <a:pt x="542" y="984"/>
                      </a:lnTo>
                      <a:lnTo>
                        <a:pt x="537" y="982"/>
                      </a:lnTo>
                      <a:lnTo>
                        <a:pt x="534" y="980"/>
                      </a:lnTo>
                      <a:lnTo>
                        <a:pt x="530" y="976"/>
                      </a:lnTo>
                      <a:lnTo>
                        <a:pt x="2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2" y="21"/>
                      </a:lnTo>
                      <a:lnTo>
                        <a:pt x="5" y="17"/>
                      </a:lnTo>
                      <a:lnTo>
                        <a:pt x="9" y="12"/>
                      </a:lnTo>
                      <a:lnTo>
                        <a:pt x="13" y="9"/>
                      </a:lnTo>
                      <a:lnTo>
                        <a:pt x="19" y="6"/>
                      </a:lnTo>
                      <a:lnTo>
                        <a:pt x="24" y="3"/>
                      </a:lnTo>
                      <a:lnTo>
                        <a:pt x="30" y="1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6" y="1"/>
                      </a:lnTo>
                      <a:lnTo>
                        <a:pt x="51" y="2"/>
                      </a:lnTo>
                      <a:lnTo>
                        <a:pt x="54" y="4"/>
                      </a:lnTo>
                      <a:lnTo>
                        <a:pt x="56" y="8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8" name="Freeform 94"/>
                <p:cNvSpPr>
                  <a:spLocks/>
                </p:cNvSpPr>
                <p:nvPr/>
              </p:nvSpPr>
              <p:spPr bwMode="auto">
                <a:xfrm>
                  <a:off x="3727" y="1458"/>
                  <a:ext cx="6" cy="6"/>
                </a:xfrm>
                <a:custGeom>
                  <a:avLst/>
                  <a:gdLst>
                    <a:gd name="T0" fmla="*/ 0 w 60"/>
                    <a:gd name="T1" fmla="*/ 0 h 47"/>
                    <a:gd name="T2" fmla="*/ 0 w 60"/>
                    <a:gd name="T3" fmla="*/ 0 h 47"/>
                    <a:gd name="T4" fmla="*/ 0 w 60"/>
                    <a:gd name="T5" fmla="*/ 0 h 47"/>
                    <a:gd name="T6" fmla="*/ 0 w 60"/>
                    <a:gd name="T7" fmla="*/ 0 h 47"/>
                    <a:gd name="T8" fmla="*/ 0 w 60"/>
                    <a:gd name="T9" fmla="*/ 0 h 47"/>
                    <a:gd name="T10" fmla="*/ 0 w 60"/>
                    <a:gd name="T11" fmla="*/ 0 h 47"/>
                    <a:gd name="T12" fmla="*/ 0 w 60"/>
                    <a:gd name="T13" fmla="*/ 0 h 47"/>
                    <a:gd name="T14" fmla="*/ 0 w 60"/>
                    <a:gd name="T15" fmla="*/ 0 h 47"/>
                    <a:gd name="T16" fmla="*/ 0 w 60"/>
                    <a:gd name="T17" fmla="*/ 0 h 47"/>
                    <a:gd name="T18" fmla="*/ 0 w 60"/>
                    <a:gd name="T19" fmla="*/ 0 h 47"/>
                    <a:gd name="T20" fmla="*/ 0 w 60"/>
                    <a:gd name="T21" fmla="*/ 0 h 47"/>
                    <a:gd name="T22" fmla="*/ 0 w 60"/>
                    <a:gd name="T23" fmla="*/ 0 h 47"/>
                    <a:gd name="T24" fmla="*/ 0 w 60"/>
                    <a:gd name="T25" fmla="*/ 0 h 47"/>
                    <a:gd name="T26" fmla="*/ 0 w 60"/>
                    <a:gd name="T27" fmla="*/ 0 h 47"/>
                    <a:gd name="T28" fmla="*/ 0 w 60"/>
                    <a:gd name="T29" fmla="*/ 0 h 47"/>
                    <a:gd name="T30" fmla="*/ 0 w 60"/>
                    <a:gd name="T31" fmla="*/ 0 h 47"/>
                    <a:gd name="T32" fmla="*/ 0 w 60"/>
                    <a:gd name="T33" fmla="*/ 0 h 47"/>
                    <a:gd name="T34" fmla="*/ 0 w 60"/>
                    <a:gd name="T35" fmla="*/ 0 h 47"/>
                    <a:gd name="T36" fmla="*/ 0 w 60"/>
                    <a:gd name="T37" fmla="*/ 0 h 47"/>
                    <a:gd name="T38" fmla="*/ 0 w 60"/>
                    <a:gd name="T39" fmla="*/ 0 h 47"/>
                    <a:gd name="T40" fmla="*/ 0 w 60"/>
                    <a:gd name="T41" fmla="*/ 0 h 47"/>
                    <a:gd name="T42" fmla="*/ 0 w 60"/>
                    <a:gd name="T43" fmla="*/ 0 h 47"/>
                    <a:gd name="T44" fmla="*/ 0 w 60"/>
                    <a:gd name="T45" fmla="*/ 0 h 47"/>
                    <a:gd name="T46" fmla="*/ 0 w 60"/>
                    <a:gd name="T47" fmla="*/ 0 h 47"/>
                    <a:gd name="T48" fmla="*/ 0 w 60"/>
                    <a:gd name="T49" fmla="*/ 0 h 47"/>
                    <a:gd name="T50" fmla="*/ 0 w 60"/>
                    <a:gd name="T51" fmla="*/ 0 h 47"/>
                    <a:gd name="T52" fmla="*/ 0 w 60"/>
                    <a:gd name="T53" fmla="*/ 0 h 47"/>
                    <a:gd name="T54" fmla="*/ 0 w 60"/>
                    <a:gd name="T55" fmla="*/ 0 h 47"/>
                    <a:gd name="T56" fmla="*/ 0 w 60"/>
                    <a:gd name="T57" fmla="*/ 0 h 47"/>
                    <a:gd name="T58" fmla="*/ 0 w 60"/>
                    <a:gd name="T59" fmla="*/ 0 h 47"/>
                    <a:gd name="T60" fmla="*/ 0 w 60"/>
                    <a:gd name="T61" fmla="*/ 0 h 47"/>
                    <a:gd name="T62" fmla="*/ 0 w 60"/>
                    <a:gd name="T63" fmla="*/ 0 h 47"/>
                    <a:gd name="T64" fmla="*/ 0 w 60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47"/>
                    <a:gd name="T101" fmla="*/ 60 w 60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47">
                      <a:moveTo>
                        <a:pt x="20" y="5"/>
                      </a:moveTo>
                      <a:lnTo>
                        <a:pt x="26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2" y="2"/>
                      </a:lnTo>
                      <a:lnTo>
                        <a:pt x="57" y="4"/>
                      </a:lnTo>
                      <a:lnTo>
                        <a:pt x="59" y="7"/>
                      </a:lnTo>
                      <a:lnTo>
                        <a:pt x="60" y="11"/>
                      </a:lnTo>
                      <a:lnTo>
                        <a:pt x="60" y="15"/>
                      </a:lnTo>
                      <a:lnTo>
                        <a:pt x="60" y="20"/>
                      </a:lnTo>
                      <a:lnTo>
                        <a:pt x="58" y="24"/>
                      </a:lnTo>
                      <a:lnTo>
                        <a:pt x="54" y="29"/>
                      </a:lnTo>
                      <a:lnTo>
                        <a:pt x="50" y="34"/>
                      </a:lnTo>
                      <a:lnTo>
                        <a:pt x="45" y="38"/>
                      </a:lnTo>
                      <a:lnTo>
                        <a:pt x="41" y="41"/>
                      </a:lnTo>
                      <a:lnTo>
                        <a:pt x="34" y="44"/>
                      </a:lnTo>
                      <a:lnTo>
                        <a:pt x="28" y="46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8" y="45"/>
                      </a:lnTo>
                      <a:lnTo>
                        <a:pt x="5" y="43"/>
                      </a:lnTo>
                      <a:lnTo>
                        <a:pt x="1" y="39"/>
                      </a:lnTo>
                      <a:lnTo>
                        <a:pt x="0" y="36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6" y="18"/>
                      </a:lnTo>
                      <a:lnTo>
                        <a:pt x="10" y="13"/>
                      </a:lnTo>
                      <a:lnTo>
                        <a:pt x="15" y="10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89" name="Freeform 95"/>
                <p:cNvSpPr>
                  <a:spLocks/>
                </p:cNvSpPr>
                <p:nvPr/>
              </p:nvSpPr>
              <p:spPr bwMode="auto">
                <a:xfrm>
                  <a:off x="3727" y="1458"/>
                  <a:ext cx="6" cy="6"/>
                </a:xfrm>
                <a:custGeom>
                  <a:avLst/>
                  <a:gdLst>
                    <a:gd name="T0" fmla="*/ 0 w 60"/>
                    <a:gd name="T1" fmla="*/ 0 h 47"/>
                    <a:gd name="T2" fmla="*/ 0 w 60"/>
                    <a:gd name="T3" fmla="*/ 0 h 47"/>
                    <a:gd name="T4" fmla="*/ 0 w 60"/>
                    <a:gd name="T5" fmla="*/ 0 h 47"/>
                    <a:gd name="T6" fmla="*/ 0 w 60"/>
                    <a:gd name="T7" fmla="*/ 0 h 47"/>
                    <a:gd name="T8" fmla="*/ 0 w 60"/>
                    <a:gd name="T9" fmla="*/ 0 h 47"/>
                    <a:gd name="T10" fmla="*/ 0 w 60"/>
                    <a:gd name="T11" fmla="*/ 0 h 47"/>
                    <a:gd name="T12" fmla="*/ 0 w 60"/>
                    <a:gd name="T13" fmla="*/ 0 h 47"/>
                    <a:gd name="T14" fmla="*/ 0 w 60"/>
                    <a:gd name="T15" fmla="*/ 0 h 47"/>
                    <a:gd name="T16" fmla="*/ 0 w 60"/>
                    <a:gd name="T17" fmla="*/ 0 h 47"/>
                    <a:gd name="T18" fmla="*/ 0 w 60"/>
                    <a:gd name="T19" fmla="*/ 0 h 47"/>
                    <a:gd name="T20" fmla="*/ 0 w 60"/>
                    <a:gd name="T21" fmla="*/ 0 h 47"/>
                    <a:gd name="T22" fmla="*/ 0 w 60"/>
                    <a:gd name="T23" fmla="*/ 0 h 47"/>
                    <a:gd name="T24" fmla="*/ 0 w 60"/>
                    <a:gd name="T25" fmla="*/ 0 h 47"/>
                    <a:gd name="T26" fmla="*/ 0 w 60"/>
                    <a:gd name="T27" fmla="*/ 0 h 47"/>
                    <a:gd name="T28" fmla="*/ 0 w 60"/>
                    <a:gd name="T29" fmla="*/ 0 h 47"/>
                    <a:gd name="T30" fmla="*/ 0 w 60"/>
                    <a:gd name="T31" fmla="*/ 0 h 47"/>
                    <a:gd name="T32" fmla="*/ 0 w 60"/>
                    <a:gd name="T33" fmla="*/ 0 h 47"/>
                    <a:gd name="T34" fmla="*/ 0 w 60"/>
                    <a:gd name="T35" fmla="*/ 0 h 47"/>
                    <a:gd name="T36" fmla="*/ 0 w 60"/>
                    <a:gd name="T37" fmla="*/ 0 h 47"/>
                    <a:gd name="T38" fmla="*/ 0 w 60"/>
                    <a:gd name="T39" fmla="*/ 0 h 47"/>
                    <a:gd name="T40" fmla="*/ 0 w 60"/>
                    <a:gd name="T41" fmla="*/ 0 h 47"/>
                    <a:gd name="T42" fmla="*/ 0 w 60"/>
                    <a:gd name="T43" fmla="*/ 0 h 47"/>
                    <a:gd name="T44" fmla="*/ 0 w 60"/>
                    <a:gd name="T45" fmla="*/ 0 h 47"/>
                    <a:gd name="T46" fmla="*/ 0 w 60"/>
                    <a:gd name="T47" fmla="*/ 0 h 47"/>
                    <a:gd name="T48" fmla="*/ 0 w 60"/>
                    <a:gd name="T49" fmla="*/ 0 h 47"/>
                    <a:gd name="T50" fmla="*/ 0 w 60"/>
                    <a:gd name="T51" fmla="*/ 0 h 47"/>
                    <a:gd name="T52" fmla="*/ 0 w 60"/>
                    <a:gd name="T53" fmla="*/ 0 h 47"/>
                    <a:gd name="T54" fmla="*/ 0 w 60"/>
                    <a:gd name="T55" fmla="*/ 0 h 47"/>
                    <a:gd name="T56" fmla="*/ 0 w 60"/>
                    <a:gd name="T57" fmla="*/ 0 h 47"/>
                    <a:gd name="T58" fmla="*/ 0 w 60"/>
                    <a:gd name="T59" fmla="*/ 0 h 47"/>
                    <a:gd name="T60" fmla="*/ 0 w 60"/>
                    <a:gd name="T61" fmla="*/ 0 h 47"/>
                    <a:gd name="T62" fmla="*/ 0 w 60"/>
                    <a:gd name="T63" fmla="*/ 0 h 47"/>
                    <a:gd name="T64" fmla="*/ 0 w 60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47"/>
                    <a:gd name="T101" fmla="*/ 60 w 60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47">
                      <a:moveTo>
                        <a:pt x="20" y="5"/>
                      </a:moveTo>
                      <a:lnTo>
                        <a:pt x="26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2" y="2"/>
                      </a:lnTo>
                      <a:lnTo>
                        <a:pt x="57" y="4"/>
                      </a:lnTo>
                      <a:lnTo>
                        <a:pt x="59" y="7"/>
                      </a:lnTo>
                      <a:lnTo>
                        <a:pt x="60" y="11"/>
                      </a:lnTo>
                      <a:lnTo>
                        <a:pt x="60" y="15"/>
                      </a:lnTo>
                      <a:lnTo>
                        <a:pt x="60" y="20"/>
                      </a:lnTo>
                      <a:lnTo>
                        <a:pt x="58" y="24"/>
                      </a:lnTo>
                      <a:lnTo>
                        <a:pt x="54" y="29"/>
                      </a:lnTo>
                      <a:lnTo>
                        <a:pt x="50" y="34"/>
                      </a:lnTo>
                      <a:lnTo>
                        <a:pt x="45" y="38"/>
                      </a:lnTo>
                      <a:lnTo>
                        <a:pt x="41" y="41"/>
                      </a:lnTo>
                      <a:lnTo>
                        <a:pt x="34" y="44"/>
                      </a:lnTo>
                      <a:lnTo>
                        <a:pt x="28" y="46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8" y="45"/>
                      </a:lnTo>
                      <a:lnTo>
                        <a:pt x="5" y="43"/>
                      </a:lnTo>
                      <a:lnTo>
                        <a:pt x="1" y="39"/>
                      </a:lnTo>
                      <a:lnTo>
                        <a:pt x="0" y="36"/>
                      </a:lnTo>
                      <a:lnTo>
                        <a:pt x="0" y="31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6" y="18"/>
                      </a:lnTo>
                      <a:lnTo>
                        <a:pt x="10" y="13"/>
                      </a:lnTo>
                      <a:lnTo>
                        <a:pt x="15" y="10"/>
                      </a:lnTo>
                      <a:lnTo>
                        <a:pt x="20" y="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0" name="Freeform 96"/>
                <p:cNvSpPr>
                  <a:spLocks/>
                </p:cNvSpPr>
                <p:nvPr/>
              </p:nvSpPr>
              <p:spPr bwMode="auto">
                <a:xfrm>
                  <a:off x="3390" y="1860"/>
                  <a:ext cx="234" cy="189"/>
                </a:xfrm>
                <a:custGeom>
                  <a:avLst/>
                  <a:gdLst>
                    <a:gd name="T0" fmla="*/ 0 w 2314"/>
                    <a:gd name="T1" fmla="*/ 0 h 1733"/>
                    <a:gd name="T2" fmla="*/ 0 w 2314"/>
                    <a:gd name="T3" fmla="*/ 0 h 1733"/>
                    <a:gd name="T4" fmla="*/ 0 w 2314"/>
                    <a:gd name="T5" fmla="*/ 0 h 1733"/>
                    <a:gd name="T6" fmla="*/ 0 w 2314"/>
                    <a:gd name="T7" fmla="*/ 0 h 1733"/>
                    <a:gd name="T8" fmla="*/ 0 w 2314"/>
                    <a:gd name="T9" fmla="*/ 0 h 1733"/>
                    <a:gd name="T10" fmla="*/ 0 w 2314"/>
                    <a:gd name="T11" fmla="*/ 0 h 17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14"/>
                    <a:gd name="T19" fmla="*/ 0 h 1733"/>
                    <a:gd name="T20" fmla="*/ 2314 w 2314"/>
                    <a:gd name="T21" fmla="*/ 1733 h 17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14" h="1733">
                      <a:moveTo>
                        <a:pt x="639" y="0"/>
                      </a:moveTo>
                      <a:lnTo>
                        <a:pt x="2314" y="78"/>
                      </a:lnTo>
                      <a:lnTo>
                        <a:pt x="1711" y="1733"/>
                      </a:lnTo>
                      <a:lnTo>
                        <a:pt x="0" y="1592"/>
                      </a:lnTo>
                      <a:lnTo>
                        <a:pt x="424" y="291"/>
                      </a:lnTo>
                      <a:lnTo>
                        <a:pt x="639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1" name="Freeform 97"/>
                <p:cNvSpPr>
                  <a:spLocks/>
                </p:cNvSpPr>
                <p:nvPr/>
              </p:nvSpPr>
              <p:spPr bwMode="auto">
                <a:xfrm>
                  <a:off x="3390" y="1860"/>
                  <a:ext cx="234" cy="189"/>
                </a:xfrm>
                <a:custGeom>
                  <a:avLst/>
                  <a:gdLst>
                    <a:gd name="T0" fmla="*/ 0 w 2314"/>
                    <a:gd name="T1" fmla="*/ 0 h 1733"/>
                    <a:gd name="T2" fmla="*/ 0 w 2314"/>
                    <a:gd name="T3" fmla="*/ 0 h 1733"/>
                    <a:gd name="T4" fmla="*/ 0 w 2314"/>
                    <a:gd name="T5" fmla="*/ 0 h 1733"/>
                    <a:gd name="T6" fmla="*/ 0 w 2314"/>
                    <a:gd name="T7" fmla="*/ 0 h 1733"/>
                    <a:gd name="T8" fmla="*/ 0 w 2314"/>
                    <a:gd name="T9" fmla="*/ 0 h 1733"/>
                    <a:gd name="T10" fmla="*/ 0 w 2314"/>
                    <a:gd name="T11" fmla="*/ 0 h 17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14"/>
                    <a:gd name="T19" fmla="*/ 0 h 1733"/>
                    <a:gd name="T20" fmla="*/ 2314 w 2314"/>
                    <a:gd name="T21" fmla="*/ 1733 h 17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14" h="1733">
                      <a:moveTo>
                        <a:pt x="639" y="0"/>
                      </a:moveTo>
                      <a:lnTo>
                        <a:pt x="2314" y="78"/>
                      </a:lnTo>
                      <a:lnTo>
                        <a:pt x="1711" y="1733"/>
                      </a:lnTo>
                      <a:lnTo>
                        <a:pt x="0" y="1592"/>
                      </a:lnTo>
                      <a:lnTo>
                        <a:pt x="424" y="291"/>
                      </a:lnTo>
                      <a:lnTo>
                        <a:pt x="639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2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3433" y="1868"/>
                  <a:ext cx="19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3" name="Line 99"/>
                <p:cNvSpPr>
                  <a:spLocks noChangeShapeType="1"/>
                </p:cNvSpPr>
                <p:nvPr/>
              </p:nvSpPr>
              <p:spPr bwMode="auto">
                <a:xfrm>
                  <a:off x="3433" y="1892"/>
                  <a:ext cx="130" cy="15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4" name="Freeform 100"/>
                <p:cNvSpPr>
                  <a:spLocks/>
                </p:cNvSpPr>
                <p:nvPr/>
              </p:nvSpPr>
              <p:spPr bwMode="auto">
                <a:xfrm>
                  <a:off x="3748" y="1847"/>
                  <a:ext cx="234" cy="188"/>
                </a:xfrm>
                <a:custGeom>
                  <a:avLst/>
                  <a:gdLst>
                    <a:gd name="T0" fmla="*/ 0 w 2321"/>
                    <a:gd name="T1" fmla="*/ 0 h 1726"/>
                    <a:gd name="T2" fmla="*/ 0 w 2321"/>
                    <a:gd name="T3" fmla="*/ 0 h 1726"/>
                    <a:gd name="T4" fmla="*/ 0 w 2321"/>
                    <a:gd name="T5" fmla="*/ 0 h 1726"/>
                    <a:gd name="T6" fmla="*/ 0 w 2321"/>
                    <a:gd name="T7" fmla="*/ 0 h 1726"/>
                    <a:gd name="T8" fmla="*/ 0 w 2321"/>
                    <a:gd name="T9" fmla="*/ 0 h 17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1"/>
                    <a:gd name="T16" fmla="*/ 0 h 1726"/>
                    <a:gd name="T17" fmla="*/ 2321 w 2321"/>
                    <a:gd name="T18" fmla="*/ 1726 h 17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1" h="1726">
                      <a:moveTo>
                        <a:pt x="520" y="0"/>
                      </a:moveTo>
                      <a:lnTo>
                        <a:pt x="2321" y="75"/>
                      </a:lnTo>
                      <a:lnTo>
                        <a:pt x="1846" y="1726"/>
                      </a:lnTo>
                      <a:lnTo>
                        <a:pt x="0" y="1589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5" name="Freeform 101"/>
                <p:cNvSpPr>
                  <a:spLocks/>
                </p:cNvSpPr>
                <p:nvPr/>
              </p:nvSpPr>
              <p:spPr bwMode="auto">
                <a:xfrm>
                  <a:off x="3748" y="1847"/>
                  <a:ext cx="234" cy="188"/>
                </a:xfrm>
                <a:custGeom>
                  <a:avLst/>
                  <a:gdLst>
                    <a:gd name="T0" fmla="*/ 0 w 2321"/>
                    <a:gd name="T1" fmla="*/ 0 h 1726"/>
                    <a:gd name="T2" fmla="*/ 0 w 2321"/>
                    <a:gd name="T3" fmla="*/ 0 h 1726"/>
                    <a:gd name="T4" fmla="*/ 0 w 2321"/>
                    <a:gd name="T5" fmla="*/ 0 h 1726"/>
                    <a:gd name="T6" fmla="*/ 0 w 2321"/>
                    <a:gd name="T7" fmla="*/ 0 h 1726"/>
                    <a:gd name="T8" fmla="*/ 0 w 2321"/>
                    <a:gd name="T9" fmla="*/ 0 h 17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1"/>
                    <a:gd name="T16" fmla="*/ 0 h 1726"/>
                    <a:gd name="T17" fmla="*/ 2321 w 2321"/>
                    <a:gd name="T18" fmla="*/ 1726 h 17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1" h="1726">
                      <a:moveTo>
                        <a:pt x="520" y="0"/>
                      </a:moveTo>
                      <a:lnTo>
                        <a:pt x="2321" y="75"/>
                      </a:lnTo>
                      <a:lnTo>
                        <a:pt x="1846" y="1726"/>
                      </a:lnTo>
                      <a:lnTo>
                        <a:pt x="0" y="1589"/>
                      </a:lnTo>
                      <a:lnTo>
                        <a:pt x="520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6" name="Line 102"/>
                <p:cNvSpPr>
                  <a:spLocks noChangeShapeType="1"/>
                </p:cNvSpPr>
                <p:nvPr/>
              </p:nvSpPr>
              <p:spPr bwMode="auto">
                <a:xfrm>
                  <a:off x="3800" y="1847"/>
                  <a:ext cx="6" cy="3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7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3806" y="1855"/>
                  <a:ext cx="176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3748" y="1878"/>
                  <a:ext cx="58" cy="14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399" name="Line 105"/>
                <p:cNvSpPr>
                  <a:spLocks noChangeShapeType="1"/>
                </p:cNvSpPr>
                <p:nvPr/>
              </p:nvSpPr>
              <p:spPr bwMode="auto">
                <a:xfrm>
                  <a:off x="3806" y="1878"/>
                  <a:ext cx="128" cy="15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0" name="Oval 106"/>
                <p:cNvSpPr>
                  <a:spLocks noChangeArrowheads="1"/>
                </p:cNvSpPr>
                <p:nvPr/>
              </p:nvSpPr>
              <p:spPr bwMode="auto">
                <a:xfrm>
                  <a:off x="3357" y="1730"/>
                  <a:ext cx="46" cy="5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401" name="Freeform 107"/>
                <p:cNvSpPr>
                  <a:spLocks/>
                </p:cNvSpPr>
                <p:nvPr/>
              </p:nvSpPr>
              <p:spPr bwMode="auto">
                <a:xfrm>
                  <a:off x="3980" y="1743"/>
                  <a:ext cx="104" cy="114"/>
                </a:xfrm>
                <a:custGeom>
                  <a:avLst/>
                  <a:gdLst>
                    <a:gd name="T0" fmla="*/ 0 w 1039"/>
                    <a:gd name="T1" fmla="*/ 0 h 1049"/>
                    <a:gd name="T2" fmla="*/ 0 w 1039"/>
                    <a:gd name="T3" fmla="*/ 0 h 1049"/>
                    <a:gd name="T4" fmla="*/ 0 w 1039"/>
                    <a:gd name="T5" fmla="*/ 0 h 1049"/>
                    <a:gd name="T6" fmla="*/ 0 w 1039"/>
                    <a:gd name="T7" fmla="*/ 0 h 1049"/>
                    <a:gd name="T8" fmla="*/ 0 w 1039"/>
                    <a:gd name="T9" fmla="*/ 0 h 1049"/>
                    <a:gd name="T10" fmla="*/ 0 w 1039"/>
                    <a:gd name="T11" fmla="*/ 0 h 1049"/>
                    <a:gd name="T12" fmla="*/ 0 w 1039"/>
                    <a:gd name="T13" fmla="*/ 0 h 1049"/>
                    <a:gd name="T14" fmla="*/ 0 w 1039"/>
                    <a:gd name="T15" fmla="*/ 0 h 1049"/>
                    <a:gd name="T16" fmla="*/ 0 w 1039"/>
                    <a:gd name="T17" fmla="*/ 0 h 1049"/>
                    <a:gd name="T18" fmla="*/ 0 w 1039"/>
                    <a:gd name="T19" fmla="*/ 0 h 1049"/>
                    <a:gd name="T20" fmla="*/ 0 w 1039"/>
                    <a:gd name="T21" fmla="*/ 0 h 1049"/>
                    <a:gd name="T22" fmla="*/ 0 w 1039"/>
                    <a:gd name="T23" fmla="*/ 0 h 1049"/>
                    <a:gd name="T24" fmla="*/ 0 w 1039"/>
                    <a:gd name="T25" fmla="*/ 0 h 1049"/>
                    <a:gd name="T26" fmla="*/ 0 w 1039"/>
                    <a:gd name="T27" fmla="*/ 0 h 1049"/>
                    <a:gd name="T28" fmla="*/ 0 w 1039"/>
                    <a:gd name="T29" fmla="*/ 0 h 1049"/>
                    <a:gd name="T30" fmla="*/ 0 w 1039"/>
                    <a:gd name="T31" fmla="*/ 0 h 1049"/>
                    <a:gd name="T32" fmla="*/ 0 w 1039"/>
                    <a:gd name="T33" fmla="*/ 0 h 1049"/>
                    <a:gd name="T34" fmla="*/ 0 w 1039"/>
                    <a:gd name="T35" fmla="*/ 0 h 1049"/>
                    <a:gd name="T36" fmla="*/ 0 w 1039"/>
                    <a:gd name="T37" fmla="*/ 0 h 1049"/>
                    <a:gd name="T38" fmla="*/ 0 w 1039"/>
                    <a:gd name="T39" fmla="*/ 0 h 1049"/>
                    <a:gd name="T40" fmla="*/ 0 w 1039"/>
                    <a:gd name="T41" fmla="*/ 0 h 1049"/>
                    <a:gd name="T42" fmla="*/ 0 w 1039"/>
                    <a:gd name="T43" fmla="*/ 0 h 104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39"/>
                    <a:gd name="T67" fmla="*/ 0 h 1049"/>
                    <a:gd name="T68" fmla="*/ 1039 w 1039"/>
                    <a:gd name="T69" fmla="*/ 1049 h 104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39" h="1049">
                      <a:moveTo>
                        <a:pt x="0" y="1003"/>
                      </a:moveTo>
                      <a:lnTo>
                        <a:pt x="992" y="0"/>
                      </a:lnTo>
                      <a:lnTo>
                        <a:pt x="1039" y="47"/>
                      </a:lnTo>
                      <a:lnTo>
                        <a:pt x="47" y="1049"/>
                      </a:lnTo>
                      <a:lnTo>
                        <a:pt x="45" y="1048"/>
                      </a:lnTo>
                      <a:lnTo>
                        <a:pt x="44" y="1047"/>
                      </a:lnTo>
                      <a:lnTo>
                        <a:pt x="42" y="1046"/>
                      </a:lnTo>
                      <a:lnTo>
                        <a:pt x="39" y="1042"/>
                      </a:lnTo>
                      <a:lnTo>
                        <a:pt x="35" y="1039"/>
                      </a:lnTo>
                      <a:lnTo>
                        <a:pt x="32" y="1035"/>
                      </a:lnTo>
                      <a:lnTo>
                        <a:pt x="27" y="1031"/>
                      </a:lnTo>
                      <a:lnTo>
                        <a:pt x="23" y="1026"/>
                      </a:lnTo>
                      <a:lnTo>
                        <a:pt x="18" y="1022"/>
                      </a:lnTo>
                      <a:lnTo>
                        <a:pt x="14" y="1017"/>
                      </a:lnTo>
                      <a:lnTo>
                        <a:pt x="9" y="1014"/>
                      </a:lnTo>
                      <a:lnTo>
                        <a:pt x="6" y="1009"/>
                      </a:lnTo>
                      <a:lnTo>
                        <a:pt x="4" y="1007"/>
                      </a:lnTo>
                      <a:lnTo>
                        <a:pt x="1" y="1005"/>
                      </a:lnTo>
                      <a:lnTo>
                        <a:pt x="0" y="1004"/>
                      </a:lnTo>
                      <a:lnTo>
                        <a:pt x="0" y="100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2" name="Freeform 108"/>
                <p:cNvSpPr>
                  <a:spLocks/>
                </p:cNvSpPr>
                <p:nvPr/>
              </p:nvSpPr>
              <p:spPr bwMode="auto">
                <a:xfrm>
                  <a:off x="3980" y="1743"/>
                  <a:ext cx="104" cy="114"/>
                </a:xfrm>
                <a:custGeom>
                  <a:avLst/>
                  <a:gdLst>
                    <a:gd name="T0" fmla="*/ 0 w 1039"/>
                    <a:gd name="T1" fmla="*/ 0 h 1049"/>
                    <a:gd name="T2" fmla="*/ 0 w 1039"/>
                    <a:gd name="T3" fmla="*/ 0 h 1049"/>
                    <a:gd name="T4" fmla="*/ 0 w 1039"/>
                    <a:gd name="T5" fmla="*/ 0 h 1049"/>
                    <a:gd name="T6" fmla="*/ 0 w 1039"/>
                    <a:gd name="T7" fmla="*/ 0 h 1049"/>
                    <a:gd name="T8" fmla="*/ 0 w 1039"/>
                    <a:gd name="T9" fmla="*/ 0 h 1049"/>
                    <a:gd name="T10" fmla="*/ 0 w 1039"/>
                    <a:gd name="T11" fmla="*/ 0 h 1049"/>
                    <a:gd name="T12" fmla="*/ 0 w 1039"/>
                    <a:gd name="T13" fmla="*/ 0 h 1049"/>
                    <a:gd name="T14" fmla="*/ 0 w 1039"/>
                    <a:gd name="T15" fmla="*/ 0 h 1049"/>
                    <a:gd name="T16" fmla="*/ 0 w 1039"/>
                    <a:gd name="T17" fmla="*/ 0 h 1049"/>
                    <a:gd name="T18" fmla="*/ 0 w 1039"/>
                    <a:gd name="T19" fmla="*/ 0 h 1049"/>
                    <a:gd name="T20" fmla="*/ 0 w 1039"/>
                    <a:gd name="T21" fmla="*/ 0 h 1049"/>
                    <a:gd name="T22" fmla="*/ 0 w 1039"/>
                    <a:gd name="T23" fmla="*/ 0 h 1049"/>
                    <a:gd name="T24" fmla="*/ 0 w 1039"/>
                    <a:gd name="T25" fmla="*/ 0 h 1049"/>
                    <a:gd name="T26" fmla="*/ 0 w 1039"/>
                    <a:gd name="T27" fmla="*/ 0 h 1049"/>
                    <a:gd name="T28" fmla="*/ 0 w 1039"/>
                    <a:gd name="T29" fmla="*/ 0 h 1049"/>
                    <a:gd name="T30" fmla="*/ 0 w 1039"/>
                    <a:gd name="T31" fmla="*/ 0 h 1049"/>
                    <a:gd name="T32" fmla="*/ 0 w 1039"/>
                    <a:gd name="T33" fmla="*/ 0 h 1049"/>
                    <a:gd name="T34" fmla="*/ 0 w 1039"/>
                    <a:gd name="T35" fmla="*/ 0 h 1049"/>
                    <a:gd name="T36" fmla="*/ 0 w 1039"/>
                    <a:gd name="T37" fmla="*/ 0 h 1049"/>
                    <a:gd name="T38" fmla="*/ 0 w 1039"/>
                    <a:gd name="T39" fmla="*/ 0 h 1049"/>
                    <a:gd name="T40" fmla="*/ 0 w 1039"/>
                    <a:gd name="T41" fmla="*/ 0 h 1049"/>
                    <a:gd name="T42" fmla="*/ 0 w 1039"/>
                    <a:gd name="T43" fmla="*/ 0 h 104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39"/>
                    <a:gd name="T67" fmla="*/ 0 h 1049"/>
                    <a:gd name="T68" fmla="*/ 1039 w 1039"/>
                    <a:gd name="T69" fmla="*/ 1049 h 104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39" h="1049">
                      <a:moveTo>
                        <a:pt x="0" y="1003"/>
                      </a:moveTo>
                      <a:lnTo>
                        <a:pt x="992" y="0"/>
                      </a:lnTo>
                      <a:lnTo>
                        <a:pt x="1039" y="47"/>
                      </a:lnTo>
                      <a:lnTo>
                        <a:pt x="47" y="1049"/>
                      </a:lnTo>
                      <a:lnTo>
                        <a:pt x="45" y="1048"/>
                      </a:lnTo>
                      <a:lnTo>
                        <a:pt x="44" y="1047"/>
                      </a:lnTo>
                      <a:lnTo>
                        <a:pt x="42" y="1046"/>
                      </a:lnTo>
                      <a:lnTo>
                        <a:pt x="39" y="1042"/>
                      </a:lnTo>
                      <a:lnTo>
                        <a:pt x="35" y="1039"/>
                      </a:lnTo>
                      <a:lnTo>
                        <a:pt x="32" y="1035"/>
                      </a:lnTo>
                      <a:lnTo>
                        <a:pt x="27" y="1031"/>
                      </a:lnTo>
                      <a:lnTo>
                        <a:pt x="23" y="1026"/>
                      </a:lnTo>
                      <a:lnTo>
                        <a:pt x="18" y="1022"/>
                      </a:lnTo>
                      <a:lnTo>
                        <a:pt x="14" y="1017"/>
                      </a:lnTo>
                      <a:lnTo>
                        <a:pt x="9" y="1014"/>
                      </a:lnTo>
                      <a:lnTo>
                        <a:pt x="6" y="1009"/>
                      </a:lnTo>
                      <a:lnTo>
                        <a:pt x="4" y="1007"/>
                      </a:lnTo>
                      <a:lnTo>
                        <a:pt x="1" y="1005"/>
                      </a:lnTo>
                      <a:lnTo>
                        <a:pt x="0" y="1004"/>
                      </a:lnTo>
                      <a:lnTo>
                        <a:pt x="0" y="100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3" name="Oval 109"/>
                <p:cNvSpPr>
                  <a:spLocks noChangeArrowheads="1"/>
                </p:cNvSpPr>
                <p:nvPr/>
              </p:nvSpPr>
              <p:spPr bwMode="auto">
                <a:xfrm>
                  <a:off x="4075" y="1703"/>
                  <a:ext cx="46" cy="5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404" name="Freeform 110"/>
                <p:cNvSpPr>
                  <a:spLocks/>
                </p:cNvSpPr>
                <p:nvPr/>
              </p:nvSpPr>
              <p:spPr bwMode="auto">
                <a:xfrm>
                  <a:off x="3394" y="1625"/>
                  <a:ext cx="104" cy="115"/>
                </a:xfrm>
                <a:custGeom>
                  <a:avLst/>
                  <a:gdLst>
                    <a:gd name="T0" fmla="*/ 0 w 1034"/>
                    <a:gd name="T1" fmla="*/ 0 h 1051"/>
                    <a:gd name="T2" fmla="*/ 0 w 1034"/>
                    <a:gd name="T3" fmla="*/ 0 h 1051"/>
                    <a:gd name="T4" fmla="*/ 0 w 1034"/>
                    <a:gd name="T5" fmla="*/ 0 h 1051"/>
                    <a:gd name="T6" fmla="*/ 0 w 1034"/>
                    <a:gd name="T7" fmla="*/ 0 h 1051"/>
                    <a:gd name="T8" fmla="*/ 0 w 1034"/>
                    <a:gd name="T9" fmla="*/ 0 h 1051"/>
                    <a:gd name="T10" fmla="*/ 0 w 1034"/>
                    <a:gd name="T11" fmla="*/ 0 h 1051"/>
                    <a:gd name="T12" fmla="*/ 0 w 1034"/>
                    <a:gd name="T13" fmla="*/ 0 h 1051"/>
                    <a:gd name="T14" fmla="*/ 0 w 1034"/>
                    <a:gd name="T15" fmla="*/ 0 h 1051"/>
                    <a:gd name="T16" fmla="*/ 0 w 1034"/>
                    <a:gd name="T17" fmla="*/ 0 h 1051"/>
                    <a:gd name="T18" fmla="*/ 0 w 1034"/>
                    <a:gd name="T19" fmla="*/ 0 h 1051"/>
                    <a:gd name="T20" fmla="*/ 0 w 1034"/>
                    <a:gd name="T21" fmla="*/ 0 h 1051"/>
                    <a:gd name="T22" fmla="*/ 0 w 1034"/>
                    <a:gd name="T23" fmla="*/ 0 h 1051"/>
                    <a:gd name="T24" fmla="*/ 0 w 1034"/>
                    <a:gd name="T25" fmla="*/ 0 h 1051"/>
                    <a:gd name="T26" fmla="*/ 0 w 1034"/>
                    <a:gd name="T27" fmla="*/ 0 h 1051"/>
                    <a:gd name="T28" fmla="*/ 0 w 1034"/>
                    <a:gd name="T29" fmla="*/ 0 h 1051"/>
                    <a:gd name="T30" fmla="*/ 0 w 1034"/>
                    <a:gd name="T31" fmla="*/ 0 h 1051"/>
                    <a:gd name="T32" fmla="*/ 0 w 1034"/>
                    <a:gd name="T33" fmla="*/ 0 h 1051"/>
                    <a:gd name="T34" fmla="*/ 0 w 1034"/>
                    <a:gd name="T35" fmla="*/ 0 h 1051"/>
                    <a:gd name="T36" fmla="*/ 0 w 1034"/>
                    <a:gd name="T37" fmla="*/ 0 h 1051"/>
                    <a:gd name="T38" fmla="*/ 0 w 1034"/>
                    <a:gd name="T39" fmla="*/ 0 h 1051"/>
                    <a:gd name="T40" fmla="*/ 0 w 1034"/>
                    <a:gd name="T41" fmla="*/ 0 h 1051"/>
                    <a:gd name="T42" fmla="*/ 0 w 1034"/>
                    <a:gd name="T43" fmla="*/ 0 h 1051"/>
                    <a:gd name="T44" fmla="*/ 0 w 1034"/>
                    <a:gd name="T45" fmla="*/ 0 h 1051"/>
                    <a:gd name="T46" fmla="*/ 0 w 1034"/>
                    <a:gd name="T47" fmla="*/ 0 h 1051"/>
                    <a:gd name="T48" fmla="*/ 0 w 1034"/>
                    <a:gd name="T49" fmla="*/ 0 h 1051"/>
                    <a:gd name="T50" fmla="*/ 0 w 1034"/>
                    <a:gd name="T51" fmla="*/ 0 h 1051"/>
                    <a:gd name="T52" fmla="*/ 0 w 1034"/>
                    <a:gd name="T53" fmla="*/ 0 h 1051"/>
                    <a:gd name="T54" fmla="*/ 0 w 1034"/>
                    <a:gd name="T55" fmla="*/ 0 h 1051"/>
                    <a:gd name="T56" fmla="*/ 0 w 1034"/>
                    <a:gd name="T57" fmla="*/ 0 h 1051"/>
                    <a:gd name="T58" fmla="*/ 0 w 1034"/>
                    <a:gd name="T59" fmla="*/ 0 h 1051"/>
                    <a:gd name="T60" fmla="*/ 0 w 1034"/>
                    <a:gd name="T61" fmla="*/ 0 h 1051"/>
                    <a:gd name="T62" fmla="*/ 0 w 1034"/>
                    <a:gd name="T63" fmla="*/ 0 h 1051"/>
                    <a:gd name="T64" fmla="*/ 0 w 1034"/>
                    <a:gd name="T65" fmla="*/ 0 h 1051"/>
                    <a:gd name="T66" fmla="*/ 0 w 1034"/>
                    <a:gd name="T67" fmla="*/ 0 h 1051"/>
                    <a:gd name="T68" fmla="*/ 0 w 1034"/>
                    <a:gd name="T69" fmla="*/ 0 h 1051"/>
                    <a:gd name="T70" fmla="*/ 0 w 1034"/>
                    <a:gd name="T71" fmla="*/ 0 h 1051"/>
                    <a:gd name="T72" fmla="*/ 0 w 1034"/>
                    <a:gd name="T73" fmla="*/ 0 h 1051"/>
                    <a:gd name="T74" fmla="*/ 0 w 1034"/>
                    <a:gd name="T75" fmla="*/ 0 h 10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4"/>
                    <a:gd name="T115" fmla="*/ 0 h 1051"/>
                    <a:gd name="T116" fmla="*/ 1034 w 1034"/>
                    <a:gd name="T117" fmla="*/ 1051 h 10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4" h="1051">
                      <a:moveTo>
                        <a:pt x="0" y="1006"/>
                      </a:moveTo>
                      <a:lnTo>
                        <a:pt x="986" y="0"/>
                      </a:lnTo>
                      <a:lnTo>
                        <a:pt x="987" y="0"/>
                      </a:lnTo>
                      <a:lnTo>
                        <a:pt x="989" y="0"/>
                      </a:lnTo>
                      <a:lnTo>
                        <a:pt x="992" y="2"/>
                      </a:lnTo>
                      <a:lnTo>
                        <a:pt x="995" y="4"/>
                      </a:lnTo>
                      <a:lnTo>
                        <a:pt x="999" y="8"/>
                      </a:lnTo>
                      <a:lnTo>
                        <a:pt x="1003" y="11"/>
                      </a:lnTo>
                      <a:lnTo>
                        <a:pt x="1008" y="16"/>
                      </a:lnTo>
                      <a:lnTo>
                        <a:pt x="1012" y="20"/>
                      </a:lnTo>
                      <a:lnTo>
                        <a:pt x="1017" y="25"/>
                      </a:lnTo>
                      <a:lnTo>
                        <a:pt x="1021" y="29"/>
                      </a:lnTo>
                      <a:lnTo>
                        <a:pt x="1025" y="33"/>
                      </a:lnTo>
                      <a:lnTo>
                        <a:pt x="1028" y="37"/>
                      </a:lnTo>
                      <a:lnTo>
                        <a:pt x="1030" y="41"/>
                      </a:lnTo>
                      <a:lnTo>
                        <a:pt x="1033" y="43"/>
                      </a:lnTo>
                      <a:lnTo>
                        <a:pt x="1034" y="44"/>
                      </a:lnTo>
                      <a:lnTo>
                        <a:pt x="1034" y="45"/>
                      </a:lnTo>
                      <a:lnTo>
                        <a:pt x="46" y="1051"/>
                      </a:lnTo>
                      <a:lnTo>
                        <a:pt x="45" y="1051"/>
                      </a:lnTo>
                      <a:lnTo>
                        <a:pt x="43" y="1051"/>
                      </a:lnTo>
                      <a:lnTo>
                        <a:pt x="40" y="1049"/>
                      </a:lnTo>
                      <a:lnTo>
                        <a:pt x="37" y="1047"/>
                      </a:lnTo>
                      <a:lnTo>
                        <a:pt x="32" y="1044"/>
                      </a:lnTo>
                      <a:lnTo>
                        <a:pt x="29" y="1040"/>
                      </a:lnTo>
                      <a:lnTo>
                        <a:pt x="25" y="1036"/>
                      </a:lnTo>
                      <a:lnTo>
                        <a:pt x="19" y="1032"/>
                      </a:lnTo>
                      <a:lnTo>
                        <a:pt x="14" y="1027"/>
                      </a:lnTo>
                      <a:lnTo>
                        <a:pt x="11" y="1023"/>
                      </a:lnTo>
                      <a:lnTo>
                        <a:pt x="6" y="1018"/>
                      </a:lnTo>
                      <a:lnTo>
                        <a:pt x="4" y="1015"/>
                      </a:lnTo>
                      <a:lnTo>
                        <a:pt x="2" y="1011"/>
                      </a:lnTo>
                      <a:lnTo>
                        <a:pt x="0" y="1008"/>
                      </a:lnTo>
                      <a:lnTo>
                        <a:pt x="0" y="1007"/>
                      </a:lnTo>
                      <a:lnTo>
                        <a:pt x="0" y="100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5" name="Freeform 111"/>
                <p:cNvSpPr>
                  <a:spLocks/>
                </p:cNvSpPr>
                <p:nvPr/>
              </p:nvSpPr>
              <p:spPr bwMode="auto">
                <a:xfrm>
                  <a:off x="3394" y="1625"/>
                  <a:ext cx="104" cy="115"/>
                </a:xfrm>
                <a:custGeom>
                  <a:avLst/>
                  <a:gdLst>
                    <a:gd name="T0" fmla="*/ 0 w 1034"/>
                    <a:gd name="T1" fmla="*/ 0 h 1051"/>
                    <a:gd name="T2" fmla="*/ 0 w 1034"/>
                    <a:gd name="T3" fmla="*/ 0 h 1051"/>
                    <a:gd name="T4" fmla="*/ 0 w 1034"/>
                    <a:gd name="T5" fmla="*/ 0 h 1051"/>
                    <a:gd name="T6" fmla="*/ 0 w 1034"/>
                    <a:gd name="T7" fmla="*/ 0 h 1051"/>
                    <a:gd name="T8" fmla="*/ 0 w 1034"/>
                    <a:gd name="T9" fmla="*/ 0 h 1051"/>
                    <a:gd name="T10" fmla="*/ 0 w 1034"/>
                    <a:gd name="T11" fmla="*/ 0 h 1051"/>
                    <a:gd name="T12" fmla="*/ 0 w 1034"/>
                    <a:gd name="T13" fmla="*/ 0 h 1051"/>
                    <a:gd name="T14" fmla="*/ 0 w 1034"/>
                    <a:gd name="T15" fmla="*/ 0 h 1051"/>
                    <a:gd name="T16" fmla="*/ 0 w 1034"/>
                    <a:gd name="T17" fmla="*/ 0 h 1051"/>
                    <a:gd name="T18" fmla="*/ 0 w 1034"/>
                    <a:gd name="T19" fmla="*/ 0 h 1051"/>
                    <a:gd name="T20" fmla="*/ 0 w 1034"/>
                    <a:gd name="T21" fmla="*/ 0 h 1051"/>
                    <a:gd name="T22" fmla="*/ 0 w 1034"/>
                    <a:gd name="T23" fmla="*/ 0 h 1051"/>
                    <a:gd name="T24" fmla="*/ 0 w 1034"/>
                    <a:gd name="T25" fmla="*/ 0 h 1051"/>
                    <a:gd name="T26" fmla="*/ 0 w 1034"/>
                    <a:gd name="T27" fmla="*/ 0 h 1051"/>
                    <a:gd name="T28" fmla="*/ 0 w 1034"/>
                    <a:gd name="T29" fmla="*/ 0 h 1051"/>
                    <a:gd name="T30" fmla="*/ 0 w 1034"/>
                    <a:gd name="T31" fmla="*/ 0 h 1051"/>
                    <a:gd name="T32" fmla="*/ 0 w 1034"/>
                    <a:gd name="T33" fmla="*/ 0 h 1051"/>
                    <a:gd name="T34" fmla="*/ 0 w 1034"/>
                    <a:gd name="T35" fmla="*/ 0 h 1051"/>
                    <a:gd name="T36" fmla="*/ 0 w 1034"/>
                    <a:gd name="T37" fmla="*/ 0 h 1051"/>
                    <a:gd name="T38" fmla="*/ 0 w 1034"/>
                    <a:gd name="T39" fmla="*/ 0 h 1051"/>
                    <a:gd name="T40" fmla="*/ 0 w 1034"/>
                    <a:gd name="T41" fmla="*/ 0 h 1051"/>
                    <a:gd name="T42" fmla="*/ 0 w 1034"/>
                    <a:gd name="T43" fmla="*/ 0 h 1051"/>
                    <a:gd name="T44" fmla="*/ 0 w 1034"/>
                    <a:gd name="T45" fmla="*/ 0 h 1051"/>
                    <a:gd name="T46" fmla="*/ 0 w 1034"/>
                    <a:gd name="T47" fmla="*/ 0 h 1051"/>
                    <a:gd name="T48" fmla="*/ 0 w 1034"/>
                    <a:gd name="T49" fmla="*/ 0 h 1051"/>
                    <a:gd name="T50" fmla="*/ 0 w 1034"/>
                    <a:gd name="T51" fmla="*/ 0 h 1051"/>
                    <a:gd name="T52" fmla="*/ 0 w 1034"/>
                    <a:gd name="T53" fmla="*/ 0 h 1051"/>
                    <a:gd name="T54" fmla="*/ 0 w 1034"/>
                    <a:gd name="T55" fmla="*/ 0 h 1051"/>
                    <a:gd name="T56" fmla="*/ 0 w 1034"/>
                    <a:gd name="T57" fmla="*/ 0 h 1051"/>
                    <a:gd name="T58" fmla="*/ 0 w 1034"/>
                    <a:gd name="T59" fmla="*/ 0 h 1051"/>
                    <a:gd name="T60" fmla="*/ 0 w 1034"/>
                    <a:gd name="T61" fmla="*/ 0 h 1051"/>
                    <a:gd name="T62" fmla="*/ 0 w 1034"/>
                    <a:gd name="T63" fmla="*/ 0 h 1051"/>
                    <a:gd name="T64" fmla="*/ 0 w 1034"/>
                    <a:gd name="T65" fmla="*/ 0 h 1051"/>
                    <a:gd name="T66" fmla="*/ 0 w 1034"/>
                    <a:gd name="T67" fmla="*/ 0 h 1051"/>
                    <a:gd name="T68" fmla="*/ 0 w 1034"/>
                    <a:gd name="T69" fmla="*/ 0 h 1051"/>
                    <a:gd name="T70" fmla="*/ 0 w 1034"/>
                    <a:gd name="T71" fmla="*/ 0 h 1051"/>
                    <a:gd name="T72" fmla="*/ 0 w 1034"/>
                    <a:gd name="T73" fmla="*/ 0 h 1051"/>
                    <a:gd name="T74" fmla="*/ 0 w 1034"/>
                    <a:gd name="T75" fmla="*/ 0 h 10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4"/>
                    <a:gd name="T115" fmla="*/ 0 h 1051"/>
                    <a:gd name="T116" fmla="*/ 1034 w 1034"/>
                    <a:gd name="T117" fmla="*/ 1051 h 10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4" h="1051">
                      <a:moveTo>
                        <a:pt x="0" y="1006"/>
                      </a:moveTo>
                      <a:lnTo>
                        <a:pt x="986" y="0"/>
                      </a:lnTo>
                      <a:lnTo>
                        <a:pt x="987" y="0"/>
                      </a:lnTo>
                      <a:lnTo>
                        <a:pt x="989" y="0"/>
                      </a:lnTo>
                      <a:lnTo>
                        <a:pt x="992" y="2"/>
                      </a:lnTo>
                      <a:lnTo>
                        <a:pt x="995" y="4"/>
                      </a:lnTo>
                      <a:lnTo>
                        <a:pt x="999" y="8"/>
                      </a:lnTo>
                      <a:lnTo>
                        <a:pt x="1003" y="11"/>
                      </a:lnTo>
                      <a:lnTo>
                        <a:pt x="1008" y="16"/>
                      </a:lnTo>
                      <a:lnTo>
                        <a:pt x="1012" y="20"/>
                      </a:lnTo>
                      <a:lnTo>
                        <a:pt x="1017" y="25"/>
                      </a:lnTo>
                      <a:lnTo>
                        <a:pt x="1021" y="29"/>
                      </a:lnTo>
                      <a:lnTo>
                        <a:pt x="1025" y="33"/>
                      </a:lnTo>
                      <a:lnTo>
                        <a:pt x="1028" y="37"/>
                      </a:lnTo>
                      <a:lnTo>
                        <a:pt x="1030" y="41"/>
                      </a:lnTo>
                      <a:lnTo>
                        <a:pt x="1033" y="43"/>
                      </a:lnTo>
                      <a:lnTo>
                        <a:pt x="1034" y="44"/>
                      </a:lnTo>
                      <a:lnTo>
                        <a:pt x="1034" y="45"/>
                      </a:lnTo>
                      <a:lnTo>
                        <a:pt x="46" y="1051"/>
                      </a:lnTo>
                      <a:lnTo>
                        <a:pt x="45" y="1051"/>
                      </a:lnTo>
                      <a:lnTo>
                        <a:pt x="43" y="1051"/>
                      </a:lnTo>
                      <a:lnTo>
                        <a:pt x="40" y="1049"/>
                      </a:lnTo>
                      <a:lnTo>
                        <a:pt x="37" y="1047"/>
                      </a:lnTo>
                      <a:lnTo>
                        <a:pt x="32" y="1044"/>
                      </a:lnTo>
                      <a:lnTo>
                        <a:pt x="29" y="1040"/>
                      </a:lnTo>
                      <a:lnTo>
                        <a:pt x="25" y="1036"/>
                      </a:lnTo>
                      <a:lnTo>
                        <a:pt x="19" y="1032"/>
                      </a:lnTo>
                      <a:lnTo>
                        <a:pt x="14" y="1027"/>
                      </a:lnTo>
                      <a:lnTo>
                        <a:pt x="11" y="1023"/>
                      </a:lnTo>
                      <a:lnTo>
                        <a:pt x="6" y="1018"/>
                      </a:lnTo>
                      <a:lnTo>
                        <a:pt x="4" y="1015"/>
                      </a:lnTo>
                      <a:lnTo>
                        <a:pt x="2" y="1011"/>
                      </a:lnTo>
                      <a:lnTo>
                        <a:pt x="0" y="1008"/>
                      </a:lnTo>
                      <a:lnTo>
                        <a:pt x="0" y="1007"/>
                      </a:lnTo>
                      <a:lnTo>
                        <a:pt x="0" y="100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6" name="Freeform 112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5" cy="6"/>
                </a:xfrm>
                <a:custGeom>
                  <a:avLst/>
                  <a:gdLst>
                    <a:gd name="T0" fmla="*/ 0 w 48"/>
                    <a:gd name="T1" fmla="*/ 0 h 45"/>
                    <a:gd name="T2" fmla="*/ 0 w 48"/>
                    <a:gd name="T3" fmla="*/ 0 h 45"/>
                    <a:gd name="T4" fmla="*/ 0 w 48"/>
                    <a:gd name="T5" fmla="*/ 0 h 45"/>
                    <a:gd name="T6" fmla="*/ 0 w 48"/>
                    <a:gd name="T7" fmla="*/ 0 h 45"/>
                    <a:gd name="T8" fmla="*/ 0 w 48"/>
                    <a:gd name="T9" fmla="*/ 0 h 45"/>
                    <a:gd name="T10" fmla="*/ 0 w 48"/>
                    <a:gd name="T11" fmla="*/ 0 h 45"/>
                    <a:gd name="T12" fmla="*/ 0 w 48"/>
                    <a:gd name="T13" fmla="*/ 0 h 45"/>
                    <a:gd name="T14" fmla="*/ 0 w 48"/>
                    <a:gd name="T15" fmla="*/ 0 h 45"/>
                    <a:gd name="T16" fmla="*/ 0 w 48"/>
                    <a:gd name="T17" fmla="*/ 0 h 45"/>
                    <a:gd name="T18" fmla="*/ 0 w 48"/>
                    <a:gd name="T19" fmla="*/ 0 h 45"/>
                    <a:gd name="T20" fmla="*/ 0 w 48"/>
                    <a:gd name="T21" fmla="*/ 0 h 45"/>
                    <a:gd name="T22" fmla="*/ 0 w 48"/>
                    <a:gd name="T23" fmla="*/ 0 h 45"/>
                    <a:gd name="T24" fmla="*/ 0 w 48"/>
                    <a:gd name="T25" fmla="*/ 0 h 45"/>
                    <a:gd name="T26" fmla="*/ 0 w 48"/>
                    <a:gd name="T27" fmla="*/ 0 h 45"/>
                    <a:gd name="T28" fmla="*/ 0 w 48"/>
                    <a:gd name="T29" fmla="*/ 0 h 45"/>
                    <a:gd name="T30" fmla="*/ 0 w 48"/>
                    <a:gd name="T31" fmla="*/ 0 h 45"/>
                    <a:gd name="T32" fmla="*/ 0 w 48"/>
                    <a:gd name="T33" fmla="*/ 0 h 45"/>
                    <a:gd name="T34" fmla="*/ 0 w 48"/>
                    <a:gd name="T35" fmla="*/ 0 h 45"/>
                    <a:gd name="T36" fmla="*/ 0 w 48"/>
                    <a:gd name="T37" fmla="*/ 0 h 45"/>
                    <a:gd name="T38" fmla="*/ 0 w 48"/>
                    <a:gd name="T39" fmla="*/ 0 h 45"/>
                    <a:gd name="T40" fmla="*/ 0 w 48"/>
                    <a:gd name="T41" fmla="*/ 0 h 45"/>
                    <a:gd name="T42" fmla="*/ 0 w 48"/>
                    <a:gd name="T43" fmla="*/ 0 h 45"/>
                    <a:gd name="T44" fmla="*/ 0 w 48"/>
                    <a:gd name="T45" fmla="*/ 0 h 45"/>
                    <a:gd name="T46" fmla="*/ 0 w 48"/>
                    <a:gd name="T47" fmla="*/ 0 h 45"/>
                    <a:gd name="T48" fmla="*/ 0 w 48"/>
                    <a:gd name="T49" fmla="*/ 0 h 45"/>
                    <a:gd name="T50" fmla="*/ 0 w 48"/>
                    <a:gd name="T51" fmla="*/ 0 h 45"/>
                    <a:gd name="T52" fmla="*/ 0 w 48"/>
                    <a:gd name="T53" fmla="*/ 0 h 45"/>
                    <a:gd name="T54" fmla="*/ 0 w 48"/>
                    <a:gd name="T55" fmla="*/ 0 h 45"/>
                    <a:gd name="T56" fmla="*/ 0 w 48"/>
                    <a:gd name="T57" fmla="*/ 0 h 45"/>
                    <a:gd name="T58" fmla="*/ 0 w 48"/>
                    <a:gd name="T59" fmla="*/ 0 h 45"/>
                    <a:gd name="T60" fmla="*/ 0 w 48"/>
                    <a:gd name="T61" fmla="*/ 0 h 45"/>
                    <a:gd name="T62" fmla="*/ 0 w 48"/>
                    <a:gd name="T63" fmla="*/ 0 h 45"/>
                    <a:gd name="T64" fmla="*/ 0 w 48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5"/>
                    <a:gd name="T101" fmla="*/ 48 w 48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5">
                      <a:moveTo>
                        <a:pt x="22" y="25"/>
                      </a:moveTo>
                      <a:lnTo>
                        <a:pt x="17" y="20"/>
                      </a:lnTo>
                      <a:lnTo>
                        <a:pt x="13" y="16"/>
                      </a:lnTo>
                      <a:lnTo>
                        <a:pt x="9" y="11"/>
                      </a:lnTo>
                      <a:lnTo>
                        <a:pt x="6" y="8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6" y="2"/>
                      </a:lnTo>
                      <a:lnTo>
                        <a:pt x="9" y="4"/>
                      </a:lnTo>
                      <a:lnTo>
                        <a:pt x="13" y="8"/>
                      </a:lnTo>
                      <a:lnTo>
                        <a:pt x="17" y="11"/>
                      </a:lnTo>
                      <a:lnTo>
                        <a:pt x="22" y="16"/>
                      </a:lnTo>
                      <a:lnTo>
                        <a:pt x="26" y="20"/>
                      </a:lnTo>
                      <a:lnTo>
                        <a:pt x="31" y="25"/>
                      </a:lnTo>
                      <a:lnTo>
                        <a:pt x="35" y="29"/>
                      </a:lnTo>
                      <a:lnTo>
                        <a:pt x="39" y="33"/>
                      </a:lnTo>
                      <a:lnTo>
                        <a:pt x="42" y="37"/>
                      </a:lnTo>
                      <a:lnTo>
                        <a:pt x="44" y="41"/>
                      </a:lnTo>
                      <a:lnTo>
                        <a:pt x="47" y="43"/>
                      </a:lnTo>
                      <a:lnTo>
                        <a:pt x="48" y="44"/>
                      </a:lnTo>
                      <a:lnTo>
                        <a:pt x="48" y="45"/>
                      </a:lnTo>
                      <a:lnTo>
                        <a:pt x="47" y="45"/>
                      </a:lnTo>
                      <a:lnTo>
                        <a:pt x="44" y="44"/>
                      </a:lnTo>
                      <a:lnTo>
                        <a:pt x="42" y="43"/>
                      </a:lnTo>
                      <a:lnTo>
                        <a:pt x="39" y="41"/>
                      </a:lnTo>
                      <a:lnTo>
                        <a:pt x="35" y="37"/>
                      </a:lnTo>
                      <a:lnTo>
                        <a:pt x="31" y="34"/>
                      </a:lnTo>
                      <a:lnTo>
                        <a:pt x="26" y="29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7" name="Freeform 113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5" cy="6"/>
                </a:xfrm>
                <a:custGeom>
                  <a:avLst/>
                  <a:gdLst>
                    <a:gd name="T0" fmla="*/ 0 w 48"/>
                    <a:gd name="T1" fmla="*/ 0 h 45"/>
                    <a:gd name="T2" fmla="*/ 0 w 48"/>
                    <a:gd name="T3" fmla="*/ 0 h 45"/>
                    <a:gd name="T4" fmla="*/ 0 w 48"/>
                    <a:gd name="T5" fmla="*/ 0 h 45"/>
                    <a:gd name="T6" fmla="*/ 0 w 48"/>
                    <a:gd name="T7" fmla="*/ 0 h 45"/>
                    <a:gd name="T8" fmla="*/ 0 w 48"/>
                    <a:gd name="T9" fmla="*/ 0 h 45"/>
                    <a:gd name="T10" fmla="*/ 0 w 48"/>
                    <a:gd name="T11" fmla="*/ 0 h 45"/>
                    <a:gd name="T12" fmla="*/ 0 w 48"/>
                    <a:gd name="T13" fmla="*/ 0 h 45"/>
                    <a:gd name="T14" fmla="*/ 0 w 48"/>
                    <a:gd name="T15" fmla="*/ 0 h 45"/>
                    <a:gd name="T16" fmla="*/ 0 w 48"/>
                    <a:gd name="T17" fmla="*/ 0 h 45"/>
                    <a:gd name="T18" fmla="*/ 0 w 48"/>
                    <a:gd name="T19" fmla="*/ 0 h 45"/>
                    <a:gd name="T20" fmla="*/ 0 w 48"/>
                    <a:gd name="T21" fmla="*/ 0 h 45"/>
                    <a:gd name="T22" fmla="*/ 0 w 48"/>
                    <a:gd name="T23" fmla="*/ 0 h 45"/>
                    <a:gd name="T24" fmla="*/ 0 w 48"/>
                    <a:gd name="T25" fmla="*/ 0 h 45"/>
                    <a:gd name="T26" fmla="*/ 0 w 48"/>
                    <a:gd name="T27" fmla="*/ 0 h 45"/>
                    <a:gd name="T28" fmla="*/ 0 w 48"/>
                    <a:gd name="T29" fmla="*/ 0 h 45"/>
                    <a:gd name="T30" fmla="*/ 0 w 48"/>
                    <a:gd name="T31" fmla="*/ 0 h 45"/>
                    <a:gd name="T32" fmla="*/ 0 w 48"/>
                    <a:gd name="T33" fmla="*/ 0 h 45"/>
                    <a:gd name="T34" fmla="*/ 0 w 48"/>
                    <a:gd name="T35" fmla="*/ 0 h 45"/>
                    <a:gd name="T36" fmla="*/ 0 w 48"/>
                    <a:gd name="T37" fmla="*/ 0 h 45"/>
                    <a:gd name="T38" fmla="*/ 0 w 48"/>
                    <a:gd name="T39" fmla="*/ 0 h 45"/>
                    <a:gd name="T40" fmla="*/ 0 w 48"/>
                    <a:gd name="T41" fmla="*/ 0 h 45"/>
                    <a:gd name="T42" fmla="*/ 0 w 48"/>
                    <a:gd name="T43" fmla="*/ 0 h 45"/>
                    <a:gd name="T44" fmla="*/ 0 w 48"/>
                    <a:gd name="T45" fmla="*/ 0 h 45"/>
                    <a:gd name="T46" fmla="*/ 0 w 48"/>
                    <a:gd name="T47" fmla="*/ 0 h 45"/>
                    <a:gd name="T48" fmla="*/ 0 w 48"/>
                    <a:gd name="T49" fmla="*/ 0 h 45"/>
                    <a:gd name="T50" fmla="*/ 0 w 48"/>
                    <a:gd name="T51" fmla="*/ 0 h 45"/>
                    <a:gd name="T52" fmla="*/ 0 w 48"/>
                    <a:gd name="T53" fmla="*/ 0 h 45"/>
                    <a:gd name="T54" fmla="*/ 0 w 48"/>
                    <a:gd name="T55" fmla="*/ 0 h 45"/>
                    <a:gd name="T56" fmla="*/ 0 w 48"/>
                    <a:gd name="T57" fmla="*/ 0 h 45"/>
                    <a:gd name="T58" fmla="*/ 0 w 48"/>
                    <a:gd name="T59" fmla="*/ 0 h 45"/>
                    <a:gd name="T60" fmla="*/ 0 w 48"/>
                    <a:gd name="T61" fmla="*/ 0 h 45"/>
                    <a:gd name="T62" fmla="*/ 0 w 48"/>
                    <a:gd name="T63" fmla="*/ 0 h 45"/>
                    <a:gd name="T64" fmla="*/ 0 w 48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5"/>
                    <a:gd name="T101" fmla="*/ 48 w 48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5">
                      <a:moveTo>
                        <a:pt x="22" y="25"/>
                      </a:moveTo>
                      <a:lnTo>
                        <a:pt x="17" y="20"/>
                      </a:lnTo>
                      <a:lnTo>
                        <a:pt x="13" y="16"/>
                      </a:lnTo>
                      <a:lnTo>
                        <a:pt x="9" y="11"/>
                      </a:lnTo>
                      <a:lnTo>
                        <a:pt x="6" y="8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6" y="2"/>
                      </a:lnTo>
                      <a:lnTo>
                        <a:pt x="9" y="4"/>
                      </a:lnTo>
                      <a:lnTo>
                        <a:pt x="13" y="8"/>
                      </a:lnTo>
                      <a:lnTo>
                        <a:pt x="17" y="11"/>
                      </a:lnTo>
                      <a:lnTo>
                        <a:pt x="22" y="16"/>
                      </a:lnTo>
                      <a:lnTo>
                        <a:pt x="26" y="20"/>
                      </a:lnTo>
                      <a:lnTo>
                        <a:pt x="31" y="25"/>
                      </a:lnTo>
                      <a:lnTo>
                        <a:pt x="35" y="29"/>
                      </a:lnTo>
                      <a:lnTo>
                        <a:pt x="39" y="33"/>
                      </a:lnTo>
                      <a:lnTo>
                        <a:pt x="42" y="37"/>
                      </a:lnTo>
                      <a:lnTo>
                        <a:pt x="44" y="41"/>
                      </a:lnTo>
                      <a:lnTo>
                        <a:pt x="47" y="43"/>
                      </a:lnTo>
                      <a:lnTo>
                        <a:pt x="48" y="44"/>
                      </a:lnTo>
                      <a:lnTo>
                        <a:pt x="48" y="45"/>
                      </a:lnTo>
                      <a:lnTo>
                        <a:pt x="47" y="45"/>
                      </a:lnTo>
                      <a:lnTo>
                        <a:pt x="44" y="44"/>
                      </a:lnTo>
                      <a:lnTo>
                        <a:pt x="42" y="43"/>
                      </a:lnTo>
                      <a:lnTo>
                        <a:pt x="39" y="41"/>
                      </a:lnTo>
                      <a:lnTo>
                        <a:pt x="35" y="37"/>
                      </a:lnTo>
                      <a:lnTo>
                        <a:pt x="31" y="34"/>
                      </a:lnTo>
                      <a:lnTo>
                        <a:pt x="26" y="29"/>
                      </a:lnTo>
                      <a:lnTo>
                        <a:pt x="22" y="2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8" name="Freeform 114"/>
                <p:cNvSpPr>
                  <a:spLocks/>
                </p:cNvSpPr>
                <p:nvPr/>
              </p:nvSpPr>
              <p:spPr bwMode="auto">
                <a:xfrm>
                  <a:off x="3621" y="1756"/>
                  <a:ext cx="104" cy="115"/>
                </a:xfrm>
                <a:custGeom>
                  <a:avLst/>
                  <a:gdLst>
                    <a:gd name="T0" fmla="*/ 0 w 1035"/>
                    <a:gd name="T1" fmla="*/ 0 h 1049"/>
                    <a:gd name="T2" fmla="*/ 0 w 1035"/>
                    <a:gd name="T3" fmla="*/ 0 h 1049"/>
                    <a:gd name="T4" fmla="*/ 0 w 1035"/>
                    <a:gd name="T5" fmla="*/ 0 h 1049"/>
                    <a:gd name="T6" fmla="*/ 0 w 1035"/>
                    <a:gd name="T7" fmla="*/ 0 h 1049"/>
                    <a:gd name="T8" fmla="*/ 0 w 1035"/>
                    <a:gd name="T9" fmla="*/ 0 h 1049"/>
                    <a:gd name="T10" fmla="*/ 0 w 1035"/>
                    <a:gd name="T11" fmla="*/ 0 h 1049"/>
                    <a:gd name="T12" fmla="*/ 0 w 1035"/>
                    <a:gd name="T13" fmla="*/ 0 h 1049"/>
                    <a:gd name="T14" fmla="*/ 0 w 1035"/>
                    <a:gd name="T15" fmla="*/ 0 h 1049"/>
                    <a:gd name="T16" fmla="*/ 0 w 1035"/>
                    <a:gd name="T17" fmla="*/ 0 h 1049"/>
                    <a:gd name="T18" fmla="*/ 0 w 1035"/>
                    <a:gd name="T19" fmla="*/ 0 h 1049"/>
                    <a:gd name="T20" fmla="*/ 0 w 1035"/>
                    <a:gd name="T21" fmla="*/ 0 h 1049"/>
                    <a:gd name="T22" fmla="*/ 0 w 1035"/>
                    <a:gd name="T23" fmla="*/ 0 h 1049"/>
                    <a:gd name="T24" fmla="*/ 0 w 1035"/>
                    <a:gd name="T25" fmla="*/ 0 h 1049"/>
                    <a:gd name="T26" fmla="*/ 0 w 1035"/>
                    <a:gd name="T27" fmla="*/ 0 h 1049"/>
                    <a:gd name="T28" fmla="*/ 0 w 1035"/>
                    <a:gd name="T29" fmla="*/ 0 h 1049"/>
                    <a:gd name="T30" fmla="*/ 0 w 1035"/>
                    <a:gd name="T31" fmla="*/ 0 h 1049"/>
                    <a:gd name="T32" fmla="*/ 0 w 1035"/>
                    <a:gd name="T33" fmla="*/ 0 h 1049"/>
                    <a:gd name="T34" fmla="*/ 0 w 1035"/>
                    <a:gd name="T35" fmla="*/ 0 h 1049"/>
                    <a:gd name="T36" fmla="*/ 0 w 1035"/>
                    <a:gd name="T37" fmla="*/ 0 h 1049"/>
                    <a:gd name="T38" fmla="*/ 0 w 1035"/>
                    <a:gd name="T39" fmla="*/ 0 h 1049"/>
                    <a:gd name="T40" fmla="*/ 0 w 1035"/>
                    <a:gd name="T41" fmla="*/ 0 h 1049"/>
                    <a:gd name="T42" fmla="*/ 0 w 1035"/>
                    <a:gd name="T43" fmla="*/ 0 h 1049"/>
                    <a:gd name="T44" fmla="*/ 0 w 1035"/>
                    <a:gd name="T45" fmla="*/ 0 h 1049"/>
                    <a:gd name="T46" fmla="*/ 0 w 1035"/>
                    <a:gd name="T47" fmla="*/ 0 h 1049"/>
                    <a:gd name="T48" fmla="*/ 0 w 1035"/>
                    <a:gd name="T49" fmla="*/ 0 h 1049"/>
                    <a:gd name="T50" fmla="*/ 0 w 1035"/>
                    <a:gd name="T51" fmla="*/ 0 h 1049"/>
                    <a:gd name="T52" fmla="*/ 0 w 1035"/>
                    <a:gd name="T53" fmla="*/ 0 h 1049"/>
                    <a:gd name="T54" fmla="*/ 0 w 1035"/>
                    <a:gd name="T55" fmla="*/ 0 h 1049"/>
                    <a:gd name="T56" fmla="*/ 0 w 1035"/>
                    <a:gd name="T57" fmla="*/ 0 h 1049"/>
                    <a:gd name="T58" fmla="*/ 0 w 1035"/>
                    <a:gd name="T59" fmla="*/ 0 h 1049"/>
                    <a:gd name="T60" fmla="*/ 0 w 1035"/>
                    <a:gd name="T61" fmla="*/ 0 h 1049"/>
                    <a:gd name="T62" fmla="*/ 0 w 1035"/>
                    <a:gd name="T63" fmla="*/ 0 h 1049"/>
                    <a:gd name="T64" fmla="*/ 0 w 1035"/>
                    <a:gd name="T65" fmla="*/ 0 h 1049"/>
                    <a:gd name="T66" fmla="*/ 0 w 1035"/>
                    <a:gd name="T67" fmla="*/ 0 h 1049"/>
                    <a:gd name="T68" fmla="*/ 0 w 1035"/>
                    <a:gd name="T69" fmla="*/ 0 h 1049"/>
                    <a:gd name="T70" fmla="*/ 0 w 1035"/>
                    <a:gd name="T71" fmla="*/ 0 h 1049"/>
                    <a:gd name="T72" fmla="*/ 0 w 1035"/>
                    <a:gd name="T73" fmla="*/ 0 h 1049"/>
                    <a:gd name="T74" fmla="*/ 0 w 1035"/>
                    <a:gd name="T75" fmla="*/ 0 h 104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5"/>
                    <a:gd name="T115" fmla="*/ 0 h 1049"/>
                    <a:gd name="T116" fmla="*/ 1035 w 1035"/>
                    <a:gd name="T117" fmla="*/ 1049 h 104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5" h="1049">
                      <a:moveTo>
                        <a:pt x="0" y="1002"/>
                      </a:moveTo>
                      <a:lnTo>
                        <a:pt x="989" y="0"/>
                      </a:lnTo>
                      <a:lnTo>
                        <a:pt x="991" y="1"/>
                      </a:lnTo>
                      <a:lnTo>
                        <a:pt x="993" y="3"/>
                      </a:lnTo>
                      <a:lnTo>
                        <a:pt x="997" y="6"/>
                      </a:lnTo>
                      <a:lnTo>
                        <a:pt x="1000" y="9"/>
                      </a:lnTo>
                      <a:lnTo>
                        <a:pt x="1005" y="12"/>
                      </a:lnTo>
                      <a:lnTo>
                        <a:pt x="1009" y="17"/>
                      </a:lnTo>
                      <a:lnTo>
                        <a:pt x="1014" y="21"/>
                      </a:lnTo>
                      <a:lnTo>
                        <a:pt x="1018" y="26"/>
                      </a:lnTo>
                      <a:lnTo>
                        <a:pt x="1023" y="30"/>
                      </a:lnTo>
                      <a:lnTo>
                        <a:pt x="1026" y="34"/>
                      </a:lnTo>
                      <a:lnTo>
                        <a:pt x="1030" y="38"/>
                      </a:lnTo>
                      <a:lnTo>
                        <a:pt x="1032" y="41"/>
                      </a:lnTo>
                      <a:lnTo>
                        <a:pt x="1034" y="44"/>
                      </a:lnTo>
                      <a:lnTo>
                        <a:pt x="1035" y="45"/>
                      </a:lnTo>
                      <a:lnTo>
                        <a:pt x="1035" y="46"/>
                      </a:lnTo>
                      <a:lnTo>
                        <a:pt x="47" y="1049"/>
                      </a:lnTo>
                      <a:lnTo>
                        <a:pt x="44" y="1048"/>
                      </a:lnTo>
                      <a:lnTo>
                        <a:pt x="42" y="1046"/>
                      </a:lnTo>
                      <a:lnTo>
                        <a:pt x="39" y="1043"/>
                      </a:lnTo>
                      <a:lnTo>
                        <a:pt x="34" y="1041"/>
                      </a:lnTo>
                      <a:lnTo>
                        <a:pt x="30" y="1036"/>
                      </a:lnTo>
                      <a:lnTo>
                        <a:pt x="25" y="1033"/>
                      </a:lnTo>
                      <a:lnTo>
                        <a:pt x="20" y="1028"/>
                      </a:lnTo>
                      <a:lnTo>
                        <a:pt x="16" y="1024"/>
                      </a:lnTo>
                      <a:lnTo>
                        <a:pt x="13" y="1019"/>
                      </a:lnTo>
                      <a:lnTo>
                        <a:pt x="8" y="1015"/>
                      </a:lnTo>
                      <a:lnTo>
                        <a:pt x="6" y="1011"/>
                      </a:lnTo>
                      <a:lnTo>
                        <a:pt x="2" y="1008"/>
                      </a:lnTo>
                      <a:lnTo>
                        <a:pt x="1" y="1006"/>
                      </a:lnTo>
                      <a:lnTo>
                        <a:pt x="0" y="1003"/>
                      </a:lnTo>
                      <a:lnTo>
                        <a:pt x="0" y="100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09" name="Freeform 115"/>
                <p:cNvSpPr>
                  <a:spLocks/>
                </p:cNvSpPr>
                <p:nvPr/>
              </p:nvSpPr>
              <p:spPr bwMode="auto">
                <a:xfrm>
                  <a:off x="3621" y="1756"/>
                  <a:ext cx="104" cy="115"/>
                </a:xfrm>
                <a:custGeom>
                  <a:avLst/>
                  <a:gdLst>
                    <a:gd name="T0" fmla="*/ 0 w 1035"/>
                    <a:gd name="T1" fmla="*/ 0 h 1049"/>
                    <a:gd name="T2" fmla="*/ 0 w 1035"/>
                    <a:gd name="T3" fmla="*/ 0 h 1049"/>
                    <a:gd name="T4" fmla="*/ 0 w 1035"/>
                    <a:gd name="T5" fmla="*/ 0 h 1049"/>
                    <a:gd name="T6" fmla="*/ 0 w 1035"/>
                    <a:gd name="T7" fmla="*/ 0 h 1049"/>
                    <a:gd name="T8" fmla="*/ 0 w 1035"/>
                    <a:gd name="T9" fmla="*/ 0 h 1049"/>
                    <a:gd name="T10" fmla="*/ 0 w 1035"/>
                    <a:gd name="T11" fmla="*/ 0 h 1049"/>
                    <a:gd name="T12" fmla="*/ 0 w 1035"/>
                    <a:gd name="T13" fmla="*/ 0 h 1049"/>
                    <a:gd name="T14" fmla="*/ 0 w 1035"/>
                    <a:gd name="T15" fmla="*/ 0 h 1049"/>
                    <a:gd name="T16" fmla="*/ 0 w 1035"/>
                    <a:gd name="T17" fmla="*/ 0 h 1049"/>
                    <a:gd name="T18" fmla="*/ 0 w 1035"/>
                    <a:gd name="T19" fmla="*/ 0 h 1049"/>
                    <a:gd name="T20" fmla="*/ 0 w 1035"/>
                    <a:gd name="T21" fmla="*/ 0 h 1049"/>
                    <a:gd name="T22" fmla="*/ 0 w 1035"/>
                    <a:gd name="T23" fmla="*/ 0 h 1049"/>
                    <a:gd name="T24" fmla="*/ 0 w 1035"/>
                    <a:gd name="T25" fmla="*/ 0 h 1049"/>
                    <a:gd name="T26" fmla="*/ 0 w 1035"/>
                    <a:gd name="T27" fmla="*/ 0 h 1049"/>
                    <a:gd name="T28" fmla="*/ 0 w 1035"/>
                    <a:gd name="T29" fmla="*/ 0 h 1049"/>
                    <a:gd name="T30" fmla="*/ 0 w 1035"/>
                    <a:gd name="T31" fmla="*/ 0 h 1049"/>
                    <a:gd name="T32" fmla="*/ 0 w 1035"/>
                    <a:gd name="T33" fmla="*/ 0 h 1049"/>
                    <a:gd name="T34" fmla="*/ 0 w 1035"/>
                    <a:gd name="T35" fmla="*/ 0 h 1049"/>
                    <a:gd name="T36" fmla="*/ 0 w 1035"/>
                    <a:gd name="T37" fmla="*/ 0 h 1049"/>
                    <a:gd name="T38" fmla="*/ 0 w 1035"/>
                    <a:gd name="T39" fmla="*/ 0 h 1049"/>
                    <a:gd name="T40" fmla="*/ 0 w 1035"/>
                    <a:gd name="T41" fmla="*/ 0 h 1049"/>
                    <a:gd name="T42" fmla="*/ 0 w 1035"/>
                    <a:gd name="T43" fmla="*/ 0 h 1049"/>
                    <a:gd name="T44" fmla="*/ 0 w 1035"/>
                    <a:gd name="T45" fmla="*/ 0 h 1049"/>
                    <a:gd name="T46" fmla="*/ 0 w 1035"/>
                    <a:gd name="T47" fmla="*/ 0 h 1049"/>
                    <a:gd name="T48" fmla="*/ 0 w 1035"/>
                    <a:gd name="T49" fmla="*/ 0 h 1049"/>
                    <a:gd name="T50" fmla="*/ 0 w 1035"/>
                    <a:gd name="T51" fmla="*/ 0 h 1049"/>
                    <a:gd name="T52" fmla="*/ 0 w 1035"/>
                    <a:gd name="T53" fmla="*/ 0 h 1049"/>
                    <a:gd name="T54" fmla="*/ 0 w 1035"/>
                    <a:gd name="T55" fmla="*/ 0 h 1049"/>
                    <a:gd name="T56" fmla="*/ 0 w 1035"/>
                    <a:gd name="T57" fmla="*/ 0 h 1049"/>
                    <a:gd name="T58" fmla="*/ 0 w 1035"/>
                    <a:gd name="T59" fmla="*/ 0 h 1049"/>
                    <a:gd name="T60" fmla="*/ 0 w 1035"/>
                    <a:gd name="T61" fmla="*/ 0 h 1049"/>
                    <a:gd name="T62" fmla="*/ 0 w 1035"/>
                    <a:gd name="T63" fmla="*/ 0 h 1049"/>
                    <a:gd name="T64" fmla="*/ 0 w 1035"/>
                    <a:gd name="T65" fmla="*/ 0 h 1049"/>
                    <a:gd name="T66" fmla="*/ 0 w 1035"/>
                    <a:gd name="T67" fmla="*/ 0 h 1049"/>
                    <a:gd name="T68" fmla="*/ 0 w 1035"/>
                    <a:gd name="T69" fmla="*/ 0 h 1049"/>
                    <a:gd name="T70" fmla="*/ 0 w 1035"/>
                    <a:gd name="T71" fmla="*/ 0 h 1049"/>
                    <a:gd name="T72" fmla="*/ 0 w 1035"/>
                    <a:gd name="T73" fmla="*/ 0 h 1049"/>
                    <a:gd name="T74" fmla="*/ 0 w 1035"/>
                    <a:gd name="T75" fmla="*/ 0 h 104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5"/>
                    <a:gd name="T115" fmla="*/ 0 h 1049"/>
                    <a:gd name="T116" fmla="*/ 1035 w 1035"/>
                    <a:gd name="T117" fmla="*/ 1049 h 104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5" h="1049">
                      <a:moveTo>
                        <a:pt x="0" y="1002"/>
                      </a:moveTo>
                      <a:lnTo>
                        <a:pt x="989" y="0"/>
                      </a:lnTo>
                      <a:lnTo>
                        <a:pt x="991" y="1"/>
                      </a:lnTo>
                      <a:lnTo>
                        <a:pt x="993" y="3"/>
                      </a:lnTo>
                      <a:lnTo>
                        <a:pt x="997" y="6"/>
                      </a:lnTo>
                      <a:lnTo>
                        <a:pt x="1000" y="9"/>
                      </a:lnTo>
                      <a:lnTo>
                        <a:pt x="1005" y="12"/>
                      </a:lnTo>
                      <a:lnTo>
                        <a:pt x="1009" y="17"/>
                      </a:lnTo>
                      <a:lnTo>
                        <a:pt x="1014" y="21"/>
                      </a:lnTo>
                      <a:lnTo>
                        <a:pt x="1018" y="26"/>
                      </a:lnTo>
                      <a:lnTo>
                        <a:pt x="1023" y="30"/>
                      </a:lnTo>
                      <a:lnTo>
                        <a:pt x="1026" y="34"/>
                      </a:lnTo>
                      <a:lnTo>
                        <a:pt x="1030" y="38"/>
                      </a:lnTo>
                      <a:lnTo>
                        <a:pt x="1032" y="41"/>
                      </a:lnTo>
                      <a:lnTo>
                        <a:pt x="1034" y="44"/>
                      </a:lnTo>
                      <a:lnTo>
                        <a:pt x="1035" y="45"/>
                      </a:lnTo>
                      <a:lnTo>
                        <a:pt x="1035" y="46"/>
                      </a:lnTo>
                      <a:lnTo>
                        <a:pt x="47" y="1049"/>
                      </a:lnTo>
                      <a:lnTo>
                        <a:pt x="44" y="1048"/>
                      </a:lnTo>
                      <a:lnTo>
                        <a:pt x="42" y="1046"/>
                      </a:lnTo>
                      <a:lnTo>
                        <a:pt x="39" y="1043"/>
                      </a:lnTo>
                      <a:lnTo>
                        <a:pt x="34" y="1041"/>
                      </a:lnTo>
                      <a:lnTo>
                        <a:pt x="30" y="1036"/>
                      </a:lnTo>
                      <a:lnTo>
                        <a:pt x="25" y="1033"/>
                      </a:lnTo>
                      <a:lnTo>
                        <a:pt x="20" y="1028"/>
                      </a:lnTo>
                      <a:lnTo>
                        <a:pt x="16" y="1024"/>
                      </a:lnTo>
                      <a:lnTo>
                        <a:pt x="13" y="1019"/>
                      </a:lnTo>
                      <a:lnTo>
                        <a:pt x="8" y="1015"/>
                      </a:lnTo>
                      <a:lnTo>
                        <a:pt x="6" y="1011"/>
                      </a:lnTo>
                      <a:lnTo>
                        <a:pt x="2" y="1008"/>
                      </a:lnTo>
                      <a:lnTo>
                        <a:pt x="1" y="1006"/>
                      </a:lnTo>
                      <a:lnTo>
                        <a:pt x="0" y="1003"/>
                      </a:lnTo>
                      <a:lnTo>
                        <a:pt x="0" y="100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0" name="Freeform 116"/>
                <p:cNvSpPr>
                  <a:spLocks/>
                </p:cNvSpPr>
                <p:nvPr/>
              </p:nvSpPr>
              <p:spPr bwMode="auto">
                <a:xfrm>
                  <a:off x="3368" y="1362"/>
                  <a:ext cx="104" cy="116"/>
                </a:xfrm>
                <a:custGeom>
                  <a:avLst/>
                  <a:gdLst>
                    <a:gd name="T0" fmla="*/ 0 w 1035"/>
                    <a:gd name="T1" fmla="*/ 0 h 1058"/>
                    <a:gd name="T2" fmla="*/ 0 w 1035"/>
                    <a:gd name="T3" fmla="*/ 0 h 1058"/>
                    <a:gd name="T4" fmla="*/ 0 w 1035"/>
                    <a:gd name="T5" fmla="*/ 0 h 1058"/>
                    <a:gd name="T6" fmla="*/ 0 w 1035"/>
                    <a:gd name="T7" fmla="*/ 0 h 1058"/>
                    <a:gd name="T8" fmla="*/ 0 w 1035"/>
                    <a:gd name="T9" fmla="*/ 0 h 1058"/>
                    <a:gd name="T10" fmla="*/ 0 w 1035"/>
                    <a:gd name="T11" fmla="*/ 0 h 1058"/>
                    <a:gd name="T12" fmla="*/ 0 w 1035"/>
                    <a:gd name="T13" fmla="*/ 0 h 1058"/>
                    <a:gd name="T14" fmla="*/ 0 w 1035"/>
                    <a:gd name="T15" fmla="*/ 0 h 1058"/>
                    <a:gd name="T16" fmla="*/ 0 w 1035"/>
                    <a:gd name="T17" fmla="*/ 0 h 1058"/>
                    <a:gd name="T18" fmla="*/ 0 w 1035"/>
                    <a:gd name="T19" fmla="*/ 0 h 1058"/>
                    <a:gd name="T20" fmla="*/ 0 w 1035"/>
                    <a:gd name="T21" fmla="*/ 0 h 1058"/>
                    <a:gd name="T22" fmla="*/ 0 w 1035"/>
                    <a:gd name="T23" fmla="*/ 0 h 1058"/>
                    <a:gd name="T24" fmla="*/ 0 w 1035"/>
                    <a:gd name="T25" fmla="*/ 0 h 1058"/>
                    <a:gd name="T26" fmla="*/ 0 w 1035"/>
                    <a:gd name="T27" fmla="*/ 0 h 1058"/>
                    <a:gd name="T28" fmla="*/ 0 w 1035"/>
                    <a:gd name="T29" fmla="*/ 0 h 1058"/>
                    <a:gd name="T30" fmla="*/ 0 w 1035"/>
                    <a:gd name="T31" fmla="*/ 0 h 1058"/>
                    <a:gd name="T32" fmla="*/ 0 w 1035"/>
                    <a:gd name="T33" fmla="*/ 0 h 1058"/>
                    <a:gd name="T34" fmla="*/ 0 w 1035"/>
                    <a:gd name="T35" fmla="*/ 0 h 1058"/>
                    <a:gd name="T36" fmla="*/ 0 w 1035"/>
                    <a:gd name="T37" fmla="*/ 0 h 1058"/>
                    <a:gd name="T38" fmla="*/ 0 w 1035"/>
                    <a:gd name="T39" fmla="*/ 0 h 1058"/>
                    <a:gd name="T40" fmla="*/ 0 w 1035"/>
                    <a:gd name="T41" fmla="*/ 0 h 1058"/>
                    <a:gd name="T42" fmla="*/ 0 w 1035"/>
                    <a:gd name="T43" fmla="*/ 0 h 1058"/>
                    <a:gd name="T44" fmla="*/ 0 w 1035"/>
                    <a:gd name="T45" fmla="*/ 0 h 1058"/>
                    <a:gd name="T46" fmla="*/ 0 w 1035"/>
                    <a:gd name="T47" fmla="*/ 0 h 1058"/>
                    <a:gd name="T48" fmla="*/ 0 w 1035"/>
                    <a:gd name="T49" fmla="*/ 0 h 1058"/>
                    <a:gd name="T50" fmla="*/ 0 w 1035"/>
                    <a:gd name="T51" fmla="*/ 0 h 1058"/>
                    <a:gd name="T52" fmla="*/ 0 w 1035"/>
                    <a:gd name="T53" fmla="*/ 0 h 1058"/>
                    <a:gd name="T54" fmla="*/ 0 w 1035"/>
                    <a:gd name="T55" fmla="*/ 0 h 1058"/>
                    <a:gd name="T56" fmla="*/ 0 w 1035"/>
                    <a:gd name="T57" fmla="*/ 0 h 1058"/>
                    <a:gd name="T58" fmla="*/ 0 w 1035"/>
                    <a:gd name="T59" fmla="*/ 0 h 1058"/>
                    <a:gd name="T60" fmla="*/ 0 w 1035"/>
                    <a:gd name="T61" fmla="*/ 0 h 1058"/>
                    <a:gd name="T62" fmla="*/ 0 w 1035"/>
                    <a:gd name="T63" fmla="*/ 0 h 1058"/>
                    <a:gd name="T64" fmla="*/ 0 w 1035"/>
                    <a:gd name="T65" fmla="*/ 0 h 1058"/>
                    <a:gd name="T66" fmla="*/ 0 w 1035"/>
                    <a:gd name="T67" fmla="*/ 0 h 1058"/>
                    <a:gd name="T68" fmla="*/ 0 w 1035"/>
                    <a:gd name="T69" fmla="*/ 0 h 1058"/>
                    <a:gd name="T70" fmla="*/ 0 w 1035"/>
                    <a:gd name="T71" fmla="*/ 0 h 1058"/>
                    <a:gd name="T72" fmla="*/ 0 w 1035"/>
                    <a:gd name="T73" fmla="*/ 0 h 1058"/>
                    <a:gd name="T74" fmla="*/ 0 w 1035"/>
                    <a:gd name="T75" fmla="*/ 0 h 10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5"/>
                    <a:gd name="T115" fmla="*/ 0 h 1058"/>
                    <a:gd name="T116" fmla="*/ 1035 w 1035"/>
                    <a:gd name="T117" fmla="*/ 1058 h 105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5" h="1058">
                      <a:moveTo>
                        <a:pt x="0" y="1011"/>
                      </a:moveTo>
                      <a:lnTo>
                        <a:pt x="989" y="0"/>
                      </a:lnTo>
                      <a:lnTo>
                        <a:pt x="989" y="1"/>
                      </a:lnTo>
                      <a:lnTo>
                        <a:pt x="991" y="2"/>
                      </a:lnTo>
                      <a:lnTo>
                        <a:pt x="993" y="3"/>
                      </a:lnTo>
                      <a:lnTo>
                        <a:pt x="997" y="7"/>
                      </a:lnTo>
                      <a:lnTo>
                        <a:pt x="1000" y="10"/>
                      </a:lnTo>
                      <a:lnTo>
                        <a:pt x="1005" y="14"/>
                      </a:lnTo>
                      <a:lnTo>
                        <a:pt x="1009" y="18"/>
                      </a:lnTo>
                      <a:lnTo>
                        <a:pt x="1014" y="23"/>
                      </a:lnTo>
                      <a:lnTo>
                        <a:pt x="1018" y="27"/>
                      </a:lnTo>
                      <a:lnTo>
                        <a:pt x="1022" y="31"/>
                      </a:lnTo>
                      <a:lnTo>
                        <a:pt x="1026" y="35"/>
                      </a:lnTo>
                      <a:lnTo>
                        <a:pt x="1030" y="39"/>
                      </a:lnTo>
                      <a:lnTo>
                        <a:pt x="1032" y="42"/>
                      </a:lnTo>
                      <a:lnTo>
                        <a:pt x="1034" y="44"/>
                      </a:lnTo>
                      <a:lnTo>
                        <a:pt x="1035" y="45"/>
                      </a:lnTo>
                      <a:lnTo>
                        <a:pt x="1035" y="46"/>
                      </a:lnTo>
                      <a:lnTo>
                        <a:pt x="47" y="1058"/>
                      </a:lnTo>
                      <a:lnTo>
                        <a:pt x="45" y="1058"/>
                      </a:lnTo>
                      <a:lnTo>
                        <a:pt x="44" y="1057"/>
                      </a:lnTo>
                      <a:lnTo>
                        <a:pt x="41" y="1054"/>
                      </a:lnTo>
                      <a:lnTo>
                        <a:pt x="39" y="1052"/>
                      </a:lnTo>
                      <a:lnTo>
                        <a:pt x="34" y="1049"/>
                      </a:lnTo>
                      <a:lnTo>
                        <a:pt x="30" y="1045"/>
                      </a:lnTo>
                      <a:lnTo>
                        <a:pt x="25" y="1041"/>
                      </a:lnTo>
                      <a:lnTo>
                        <a:pt x="20" y="1036"/>
                      </a:lnTo>
                      <a:lnTo>
                        <a:pt x="16" y="1032"/>
                      </a:lnTo>
                      <a:lnTo>
                        <a:pt x="13" y="1027"/>
                      </a:lnTo>
                      <a:lnTo>
                        <a:pt x="8" y="1024"/>
                      </a:lnTo>
                      <a:lnTo>
                        <a:pt x="5" y="1019"/>
                      </a:lnTo>
                      <a:lnTo>
                        <a:pt x="2" y="1017"/>
                      </a:lnTo>
                      <a:lnTo>
                        <a:pt x="0" y="1014"/>
                      </a:lnTo>
                      <a:lnTo>
                        <a:pt x="0" y="1013"/>
                      </a:lnTo>
                      <a:lnTo>
                        <a:pt x="0" y="101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1" name="Freeform 117"/>
                <p:cNvSpPr>
                  <a:spLocks/>
                </p:cNvSpPr>
                <p:nvPr/>
              </p:nvSpPr>
              <p:spPr bwMode="auto">
                <a:xfrm>
                  <a:off x="3368" y="1362"/>
                  <a:ext cx="104" cy="116"/>
                </a:xfrm>
                <a:custGeom>
                  <a:avLst/>
                  <a:gdLst>
                    <a:gd name="T0" fmla="*/ 0 w 1035"/>
                    <a:gd name="T1" fmla="*/ 0 h 1058"/>
                    <a:gd name="T2" fmla="*/ 0 w 1035"/>
                    <a:gd name="T3" fmla="*/ 0 h 1058"/>
                    <a:gd name="T4" fmla="*/ 0 w 1035"/>
                    <a:gd name="T5" fmla="*/ 0 h 1058"/>
                    <a:gd name="T6" fmla="*/ 0 w 1035"/>
                    <a:gd name="T7" fmla="*/ 0 h 1058"/>
                    <a:gd name="T8" fmla="*/ 0 w 1035"/>
                    <a:gd name="T9" fmla="*/ 0 h 1058"/>
                    <a:gd name="T10" fmla="*/ 0 w 1035"/>
                    <a:gd name="T11" fmla="*/ 0 h 1058"/>
                    <a:gd name="T12" fmla="*/ 0 w 1035"/>
                    <a:gd name="T13" fmla="*/ 0 h 1058"/>
                    <a:gd name="T14" fmla="*/ 0 w 1035"/>
                    <a:gd name="T15" fmla="*/ 0 h 1058"/>
                    <a:gd name="T16" fmla="*/ 0 w 1035"/>
                    <a:gd name="T17" fmla="*/ 0 h 1058"/>
                    <a:gd name="T18" fmla="*/ 0 w 1035"/>
                    <a:gd name="T19" fmla="*/ 0 h 1058"/>
                    <a:gd name="T20" fmla="*/ 0 w 1035"/>
                    <a:gd name="T21" fmla="*/ 0 h 1058"/>
                    <a:gd name="T22" fmla="*/ 0 w 1035"/>
                    <a:gd name="T23" fmla="*/ 0 h 1058"/>
                    <a:gd name="T24" fmla="*/ 0 w 1035"/>
                    <a:gd name="T25" fmla="*/ 0 h 1058"/>
                    <a:gd name="T26" fmla="*/ 0 w 1035"/>
                    <a:gd name="T27" fmla="*/ 0 h 1058"/>
                    <a:gd name="T28" fmla="*/ 0 w 1035"/>
                    <a:gd name="T29" fmla="*/ 0 h 1058"/>
                    <a:gd name="T30" fmla="*/ 0 w 1035"/>
                    <a:gd name="T31" fmla="*/ 0 h 1058"/>
                    <a:gd name="T32" fmla="*/ 0 w 1035"/>
                    <a:gd name="T33" fmla="*/ 0 h 1058"/>
                    <a:gd name="T34" fmla="*/ 0 w 1035"/>
                    <a:gd name="T35" fmla="*/ 0 h 1058"/>
                    <a:gd name="T36" fmla="*/ 0 w 1035"/>
                    <a:gd name="T37" fmla="*/ 0 h 1058"/>
                    <a:gd name="T38" fmla="*/ 0 w 1035"/>
                    <a:gd name="T39" fmla="*/ 0 h 1058"/>
                    <a:gd name="T40" fmla="*/ 0 w 1035"/>
                    <a:gd name="T41" fmla="*/ 0 h 1058"/>
                    <a:gd name="T42" fmla="*/ 0 w 1035"/>
                    <a:gd name="T43" fmla="*/ 0 h 1058"/>
                    <a:gd name="T44" fmla="*/ 0 w 1035"/>
                    <a:gd name="T45" fmla="*/ 0 h 1058"/>
                    <a:gd name="T46" fmla="*/ 0 w 1035"/>
                    <a:gd name="T47" fmla="*/ 0 h 1058"/>
                    <a:gd name="T48" fmla="*/ 0 w 1035"/>
                    <a:gd name="T49" fmla="*/ 0 h 1058"/>
                    <a:gd name="T50" fmla="*/ 0 w 1035"/>
                    <a:gd name="T51" fmla="*/ 0 h 1058"/>
                    <a:gd name="T52" fmla="*/ 0 w 1035"/>
                    <a:gd name="T53" fmla="*/ 0 h 1058"/>
                    <a:gd name="T54" fmla="*/ 0 w 1035"/>
                    <a:gd name="T55" fmla="*/ 0 h 1058"/>
                    <a:gd name="T56" fmla="*/ 0 w 1035"/>
                    <a:gd name="T57" fmla="*/ 0 h 1058"/>
                    <a:gd name="T58" fmla="*/ 0 w 1035"/>
                    <a:gd name="T59" fmla="*/ 0 h 1058"/>
                    <a:gd name="T60" fmla="*/ 0 w 1035"/>
                    <a:gd name="T61" fmla="*/ 0 h 1058"/>
                    <a:gd name="T62" fmla="*/ 0 w 1035"/>
                    <a:gd name="T63" fmla="*/ 0 h 1058"/>
                    <a:gd name="T64" fmla="*/ 0 w 1035"/>
                    <a:gd name="T65" fmla="*/ 0 h 1058"/>
                    <a:gd name="T66" fmla="*/ 0 w 1035"/>
                    <a:gd name="T67" fmla="*/ 0 h 1058"/>
                    <a:gd name="T68" fmla="*/ 0 w 1035"/>
                    <a:gd name="T69" fmla="*/ 0 h 1058"/>
                    <a:gd name="T70" fmla="*/ 0 w 1035"/>
                    <a:gd name="T71" fmla="*/ 0 h 1058"/>
                    <a:gd name="T72" fmla="*/ 0 w 1035"/>
                    <a:gd name="T73" fmla="*/ 0 h 1058"/>
                    <a:gd name="T74" fmla="*/ 0 w 1035"/>
                    <a:gd name="T75" fmla="*/ 0 h 105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5"/>
                    <a:gd name="T115" fmla="*/ 0 h 1058"/>
                    <a:gd name="T116" fmla="*/ 1035 w 1035"/>
                    <a:gd name="T117" fmla="*/ 1058 h 105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5" h="1058">
                      <a:moveTo>
                        <a:pt x="0" y="1011"/>
                      </a:moveTo>
                      <a:lnTo>
                        <a:pt x="989" y="0"/>
                      </a:lnTo>
                      <a:lnTo>
                        <a:pt x="989" y="1"/>
                      </a:lnTo>
                      <a:lnTo>
                        <a:pt x="991" y="2"/>
                      </a:lnTo>
                      <a:lnTo>
                        <a:pt x="993" y="3"/>
                      </a:lnTo>
                      <a:lnTo>
                        <a:pt x="997" y="7"/>
                      </a:lnTo>
                      <a:lnTo>
                        <a:pt x="1000" y="10"/>
                      </a:lnTo>
                      <a:lnTo>
                        <a:pt x="1005" y="14"/>
                      </a:lnTo>
                      <a:lnTo>
                        <a:pt x="1009" y="18"/>
                      </a:lnTo>
                      <a:lnTo>
                        <a:pt x="1014" y="23"/>
                      </a:lnTo>
                      <a:lnTo>
                        <a:pt x="1018" y="27"/>
                      </a:lnTo>
                      <a:lnTo>
                        <a:pt x="1022" y="31"/>
                      </a:lnTo>
                      <a:lnTo>
                        <a:pt x="1026" y="35"/>
                      </a:lnTo>
                      <a:lnTo>
                        <a:pt x="1030" y="39"/>
                      </a:lnTo>
                      <a:lnTo>
                        <a:pt x="1032" y="42"/>
                      </a:lnTo>
                      <a:lnTo>
                        <a:pt x="1034" y="44"/>
                      </a:lnTo>
                      <a:lnTo>
                        <a:pt x="1035" y="45"/>
                      </a:lnTo>
                      <a:lnTo>
                        <a:pt x="1035" y="46"/>
                      </a:lnTo>
                      <a:lnTo>
                        <a:pt x="47" y="1058"/>
                      </a:lnTo>
                      <a:lnTo>
                        <a:pt x="45" y="1058"/>
                      </a:lnTo>
                      <a:lnTo>
                        <a:pt x="44" y="1057"/>
                      </a:lnTo>
                      <a:lnTo>
                        <a:pt x="41" y="1054"/>
                      </a:lnTo>
                      <a:lnTo>
                        <a:pt x="39" y="1052"/>
                      </a:lnTo>
                      <a:lnTo>
                        <a:pt x="34" y="1049"/>
                      </a:lnTo>
                      <a:lnTo>
                        <a:pt x="30" y="1045"/>
                      </a:lnTo>
                      <a:lnTo>
                        <a:pt x="25" y="1041"/>
                      </a:lnTo>
                      <a:lnTo>
                        <a:pt x="20" y="1036"/>
                      </a:lnTo>
                      <a:lnTo>
                        <a:pt x="16" y="1032"/>
                      </a:lnTo>
                      <a:lnTo>
                        <a:pt x="13" y="1027"/>
                      </a:lnTo>
                      <a:lnTo>
                        <a:pt x="8" y="1024"/>
                      </a:lnTo>
                      <a:lnTo>
                        <a:pt x="5" y="1019"/>
                      </a:lnTo>
                      <a:lnTo>
                        <a:pt x="2" y="1017"/>
                      </a:lnTo>
                      <a:lnTo>
                        <a:pt x="0" y="1014"/>
                      </a:lnTo>
                      <a:lnTo>
                        <a:pt x="0" y="1013"/>
                      </a:lnTo>
                      <a:lnTo>
                        <a:pt x="0" y="10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2" name="Freeform 118"/>
                <p:cNvSpPr>
                  <a:spLocks/>
                </p:cNvSpPr>
                <p:nvPr/>
              </p:nvSpPr>
              <p:spPr bwMode="auto">
                <a:xfrm>
                  <a:off x="3602" y="1042"/>
                  <a:ext cx="235" cy="177"/>
                </a:xfrm>
                <a:custGeom>
                  <a:avLst/>
                  <a:gdLst>
                    <a:gd name="T0" fmla="*/ 0 w 2340"/>
                    <a:gd name="T1" fmla="*/ 0 h 1625"/>
                    <a:gd name="T2" fmla="*/ 0 w 2340"/>
                    <a:gd name="T3" fmla="*/ 0 h 1625"/>
                    <a:gd name="T4" fmla="*/ 0 w 2340"/>
                    <a:gd name="T5" fmla="*/ 0 h 1625"/>
                    <a:gd name="T6" fmla="*/ 0 w 2340"/>
                    <a:gd name="T7" fmla="*/ 0 h 1625"/>
                    <a:gd name="T8" fmla="*/ 0 w 2340"/>
                    <a:gd name="T9" fmla="*/ 0 h 16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40"/>
                    <a:gd name="T16" fmla="*/ 0 h 1625"/>
                    <a:gd name="T17" fmla="*/ 2340 w 2340"/>
                    <a:gd name="T18" fmla="*/ 1625 h 16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40" h="1625">
                      <a:moveTo>
                        <a:pt x="1777" y="1625"/>
                      </a:moveTo>
                      <a:lnTo>
                        <a:pt x="0" y="1614"/>
                      </a:lnTo>
                      <a:lnTo>
                        <a:pt x="514" y="0"/>
                      </a:lnTo>
                      <a:lnTo>
                        <a:pt x="2340" y="72"/>
                      </a:lnTo>
                      <a:lnTo>
                        <a:pt x="1777" y="162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3" name="Freeform 119"/>
                <p:cNvSpPr>
                  <a:spLocks/>
                </p:cNvSpPr>
                <p:nvPr/>
              </p:nvSpPr>
              <p:spPr bwMode="auto">
                <a:xfrm>
                  <a:off x="3602" y="1042"/>
                  <a:ext cx="235" cy="177"/>
                </a:xfrm>
                <a:custGeom>
                  <a:avLst/>
                  <a:gdLst>
                    <a:gd name="T0" fmla="*/ 0 w 2340"/>
                    <a:gd name="T1" fmla="*/ 0 h 1625"/>
                    <a:gd name="T2" fmla="*/ 0 w 2340"/>
                    <a:gd name="T3" fmla="*/ 0 h 1625"/>
                    <a:gd name="T4" fmla="*/ 0 w 2340"/>
                    <a:gd name="T5" fmla="*/ 0 h 1625"/>
                    <a:gd name="T6" fmla="*/ 0 w 2340"/>
                    <a:gd name="T7" fmla="*/ 0 h 1625"/>
                    <a:gd name="T8" fmla="*/ 0 w 2340"/>
                    <a:gd name="T9" fmla="*/ 0 h 16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40"/>
                    <a:gd name="T16" fmla="*/ 0 h 1625"/>
                    <a:gd name="T17" fmla="*/ 2340 w 2340"/>
                    <a:gd name="T18" fmla="*/ 1625 h 16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40" h="1625">
                      <a:moveTo>
                        <a:pt x="1777" y="1625"/>
                      </a:moveTo>
                      <a:lnTo>
                        <a:pt x="0" y="1614"/>
                      </a:lnTo>
                      <a:lnTo>
                        <a:pt x="514" y="0"/>
                      </a:lnTo>
                      <a:lnTo>
                        <a:pt x="2340" y="72"/>
                      </a:lnTo>
                      <a:lnTo>
                        <a:pt x="1777" y="162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4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3781" y="1202"/>
                  <a:ext cx="3" cy="1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5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3602" y="1202"/>
                  <a:ext cx="182" cy="1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6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784" y="1050"/>
                  <a:ext cx="53" cy="15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7" name="Line 123"/>
                <p:cNvSpPr>
                  <a:spLocks noChangeShapeType="1"/>
                </p:cNvSpPr>
                <p:nvPr/>
              </p:nvSpPr>
              <p:spPr bwMode="auto">
                <a:xfrm flipH="1" flipV="1">
                  <a:off x="3653" y="1042"/>
                  <a:ext cx="131" cy="16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18" name="Oval 124"/>
                <p:cNvSpPr>
                  <a:spLocks noChangeArrowheads="1"/>
                </p:cNvSpPr>
                <p:nvPr/>
              </p:nvSpPr>
              <p:spPr bwMode="auto">
                <a:xfrm>
                  <a:off x="3716" y="1716"/>
                  <a:ext cx="46" cy="51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419" name="Oval 125"/>
                <p:cNvSpPr>
                  <a:spLocks noChangeArrowheads="1"/>
                </p:cNvSpPr>
                <p:nvPr/>
              </p:nvSpPr>
              <p:spPr bwMode="auto">
                <a:xfrm>
                  <a:off x="3462" y="1321"/>
                  <a:ext cx="47" cy="5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420" name="Freeform 126"/>
                <p:cNvSpPr>
                  <a:spLocks/>
                </p:cNvSpPr>
                <p:nvPr/>
              </p:nvSpPr>
              <p:spPr bwMode="auto">
                <a:xfrm>
                  <a:off x="3499" y="1215"/>
                  <a:ext cx="105" cy="116"/>
                </a:xfrm>
                <a:custGeom>
                  <a:avLst/>
                  <a:gdLst>
                    <a:gd name="T0" fmla="*/ 0 w 1040"/>
                    <a:gd name="T1" fmla="*/ 0 h 1060"/>
                    <a:gd name="T2" fmla="*/ 0 w 1040"/>
                    <a:gd name="T3" fmla="*/ 0 h 1060"/>
                    <a:gd name="T4" fmla="*/ 0 w 1040"/>
                    <a:gd name="T5" fmla="*/ 0 h 1060"/>
                    <a:gd name="T6" fmla="*/ 0 w 1040"/>
                    <a:gd name="T7" fmla="*/ 0 h 1060"/>
                    <a:gd name="T8" fmla="*/ 0 w 1040"/>
                    <a:gd name="T9" fmla="*/ 0 h 1060"/>
                    <a:gd name="T10" fmla="*/ 0 w 1040"/>
                    <a:gd name="T11" fmla="*/ 0 h 1060"/>
                    <a:gd name="T12" fmla="*/ 0 w 1040"/>
                    <a:gd name="T13" fmla="*/ 0 h 1060"/>
                    <a:gd name="T14" fmla="*/ 0 w 1040"/>
                    <a:gd name="T15" fmla="*/ 0 h 1060"/>
                    <a:gd name="T16" fmla="*/ 0 w 1040"/>
                    <a:gd name="T17" fmla="*/ 0 h 1060"/>
                    <a:gd name="T18" fmla="*/ 0 w 1040"/>
                    <a:gd name="T19" fmla="*/ 0 h 1060"/>
                    <a:gd name="T20" fmla="*/ 0 w 1040"/>
                    <a:gd name="T21" fmla="*/ 0 h 1060"/>
                    <a:gd name="T22" fmla="*/ 0 w 1040"/>
                    <a:gd name="T23" fmla="*/ 0 h 1060"/>
                    <a:gd name="T24" fmla="*/ 0 w 1040"/>
                    <a:gd name="T25" fmla="*/ 0 h 1060"/>
                    <a:gd name="T26" fmla="*/ 0 w 1040"/>
                    <a:gd name="T27" fmla="*/ 0 h 1060"/>
                    <a:gd name="T28" fmla="*/ 0 w 1040"/>
                    <a:gd name="T29" fmla="*/ 0 h 1060"/>
                    <a:gd name="T30" fmla="*/ 0 w 1040"/>
                    <a:gd name="T31" fmla="*/ 0 h 1060"/>
                    <a:gd name="T32" fmla="*/ 0 w 1040"/>
                    <a:gd name="T33" fmla="*/ 0 h 1060"/>
                    <a:gd name="T34" fmla="*/ 0 w 1040"/>
                    <a:gd name="T35" fmla="*/ 0 h 1060"/>
                    <a:gd name="T36" fmla="*/ 0 w 1040"/>
                    <a:gd name="T37" fmla="*/ 0 h 1060"/>
                    <a:gd name="T38" fmla="*/ 0 w 1040"/>
                    <a:gd name="T39" fmla="*/ 0 h 1060"/>
                    <a:gd name="T40" fmla="*/ 0 w 1040"/>
                    <a:gd name="T41" fmla="*/ 0 h 1060"/>
                    <a:gd name="T42" fmla="*/ 0 w 1040"/>
                    <a:gd name="T43" fmla="*/ 0 h 10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40"/>
                    <a:gd name="T67" fmla="*/ 0 h 1060"/>
                    <a:gd name="T68" fmla="*/ 1040 w 1040"/>
                    <a:gd name="T69" fmla="*/ 1060 h 106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40" h="1060">
                      <a:moveTo>
                        <a:pt x="0" y="1015"/>
                      </a:moveTo>
                      <a:lnTo>
                        <a:pt x="992" y="0"/>
                      </a:lnTo>
                      <a:lnTo>
                        <a:pt x="1040" y="46"/>
                      </a:lnTo>
                      <a:lnTo>
                        <a:pt x="48" y="1060"/>
                      </a:lnTo>
                      <a:lnTo>
                        <a:pt x="47" y="1060"/>
                      </a:lnTo>
                      <a:lnTo>
                        <a:pt x="46" y="1059"/>
                      </a:lnTo>
                      <a:lnTo>
                        <a:pt x="43" y="1057"/>
                      </a:lnTo>
                      <a:lnTo>
                        <a:pt x="40" y="1054"/>
                      </a:lnTo>
                      <a:lnTo>
                        <a:pt x="37" y="1051"/>
                      </a:lnTo>
                      <a:lnTo>
                        <a:pt x="32" y="1046"/>
                      </a:lnTo>
                      <a:lnTo>
                        <a:pt x="29" y="1042"/>
                      </a:lnTo>
                      <a:lnTo>
                        <a:pt x="24" y="1039"/>
                      </a:lnTo>
                      <a:lnTo>
                        <a:pt x="18" y="1034"/>
                      </a:lnTo>
                      <a:lnTo>
                        <a:pt x="15" y="1029"/>
                      </a:lnTo>
                      <a:lnTo>
                        <a:pt x="10" y="1025"/>
                      </a:lnTo>
                      <a:lnTo>
                        <a:pt x="7" y="1021"/>
                      </a:lnTo>
                      <a:lnTo>
                        <a:pt x="5" y="1018"/>
                      </a:lnTo>
                      <a:lnTo>
                        <a:pt x="3" y="1016"/>
                      </a:lnTo>
                      <a:lnTo>
                        <a:pt x="1" y="1015"/>
                      </a:lnTo>
                      <a:lnTo>
                        <a:pt x="0" y="101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1" name="Freeform 127"/>
                <p:cNvSpPr>
                  <a:spLocks/>
                </p:cNvSpPr>
                <p:nvPr/>
              </p:nvSpPr>
              <p:spPr bwMode="auto">
                <a:xfrm>
                  <a:off x="3499" y="1215"/>
                  <a:ext cx="105" cy="116"/>
                </a:xfrm>
                <a:custGeom>
                  <a:avLst/>
                  <a:gdLst>
                    <a:gd name="T0" fmla="*/ 0 w 1040"/>
                    <a:gd name="T1" fmla="*/ 0 h 1060"/>
                    <a:gd name="T2" fmla="*/ 0 w 1040"/>
                    <a:gd name="T3" fmla="*/ 0 h 1060"/>
                    <a:gd name="T4" fmla="*/ 0 w 1040"/>
                    <a:gd name="T5" fmla="*/ 0 h 1060"/>
                    <a:gd name="T6" fmla="*/ 0 w 1040"/>
                    <a:gd name="T7" fmla="*/ 0 h 1060"/>
                    <a:gd name="T8" fmla="*/ 0 w 1040"/>
                    <a:gd name="T9" fmla="*/ 0 h 1060"/>
                    <a:gd name="T10" fmla="*/ 0 w 1040"/>
                    <a:gd name="T11" fmla="*/ 0 h 1060"/>
                    <a:gd name="T12" fmla="*/ 0 w 1040"/>
                    <a:gd name="T13" fmla="*/ 0 h 1060"/>
                    <a:gd name="T14" fmla="*/ 0 w 1040"/>
                    <a:gd name="T15" fmla="*/ 0 h 1060"/>
                    <a:gd name="T16" fmla="*/ 0 w 1040"/>
                    <a:gd name="T17" fmla="*/ 0 h 1060"/>
                    <a:gd name="T18" fmla="*/ 0 w 1040"/>
                    <a:gd name="T19" fmla="*/ 0 h 1060"/>
                    <a:gd name="T20" fmla="*/ 0 w 1040"/>
                    <a:gd name="T21" fmla="*/ 0 h 1060"/>
                    <a:gd name="T22" fmla="*/ 0 w 1040"/>
                    <a:gd name="T23" fmla="*/ 0 h 1060"/>
                    <a:gd name="T24" fmla="*/ 0 w 1040"/>
                    <a:gd name="T25" fmla="*/ 0 h 1060"/>
                    <a:gd name="T26" fmla="*/ 0 w 1040"/>
                    <a:gd name="T27" fmla="*/ 0 h 1060"/>
                    <a:gd name="T28" fmla="*/ 0 w 1040"/>
                    <a:gd name="T29" fmla="*/ 0 h 1060"/>
                    <a:gd name="T30" fmla="*/ 0 w 1040"/>
                    <a:gd name="T31" fmla="*/ 0 h 1060"/>
                    <a:gd name="T32" fmla="*/ 0 w 1040"/>
                    <a:gd name="T33" fmla="*/ 0 h 1060"/>
                    <a:gd name="T34" fmla="*/ 0 w 1040"/>
                    <a:gd name="T35" fmla="*/ 0 h 1060"/>
                    <a:gd name="T36" fmla="*/ 0 w 1040"/>
                    <a:gd name="T37" fmla="*/ 0 h 1060"/>
                    <a:gd name="T38" fmla="*/ 0 w 1040"/>
                    <a:gd name="T39" fmla="*/ 0 h 1060"/>
                    <a:gd name="T40" fmla="*/ 0 w 1040"/>
                    <a:gd name="T41" fmla="*/ 0 h 1060"/>
                    <a:gd name="T42" fmla="*/ 0 w 1040"/>
                    <a:gd name="T43" fmla="*/ 0 h 10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40"/>
                    <a:gd name="T67" fmla="*/ 0 h 1060"/>
                    <a:gd name="T68" fmla="*/ 1040 w 1040"/>
                    <a:gd name="T69" fmla="*/ 1060 h 106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40" h="1060">
                      <a:moveTo>
                        <a:pt x="0" y="1015"/>
                      </a:moveTo>
                      <a:lnTo>
                        <a:pt x="992" y="0"/>
                      </a:lnTo>
                      <a:lnTo>
                        <a:pt x="1040" y="46"/>
                      </a:lnTo>
                      <a:lnTo>
                        <a:pt x="48" y="1060"/>
                      </a:lnTo>
                      <a:lnTo>
                        <a:pt x="47" y="1060"/>
                      </a:lnTo>
                      <a:lnTo>
                        <a:pt x="46" y="1059"/>
                      </a:lnTo>
                      <a:lnTo>
                        <a:pt x="43" y="1057"/>
                      </a:lnTo>
                      <a:lnTo>
                        <a:pt x="40" y="1054"/>
                      </a:lnTo>
                      <a:lnTo>
                        <a:pt x="37" y="1051"/>
                      </a:lnTo>
                      <a:lnTo>
                        <a:pt x="32" y="1046"/>
                      </a:lnTo>
                      <a:lnTo>
                        <a:pt x="29" y="1042"/>
                      </a:lnTo>
                      <a:lnTo>
                        <a:pt x="24" y="1039"/>
                      </a:lnTo>
                      <a:lnTo>
                        <a:pt x="18" y="1034"/>
                      </a:lnTo>
                      <a:lnTo>
                        <a:pt x="15" y="1029"/>
                      </a:lnTo>
                      <a:lnTo>
                        <a:pt x="10" y="1025"/>
                      </a:lnTo>
                      <a:lnTo>
                        <a:pt x="7" y="1021"/>
                      </a:lnTo>
                      <a:lnTo>
                        <a:pt x="5" y="1018"/>
                      </a:lnTo>
                      <a:lnTo>
                        <a:pt x="3" y="1016"/>
                      </a:lnTo>
                      <a:lnTo>
                        <a:pt x="1" y="1015"/>
                      </a:lnTo>
                      <a:lnTo>
                        <a:pt x="0" y="101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2" name="Freeform 128"/>
                <p:cNvSpPr>
                  <a:spLocks/>
                </p:cNvSpPr>
                <p:nvPr/>
              </p:nvSpPr>
              <p:spPr bwMode="auto">
                <a:xfrm>
                  <a:off x="3860" y="1202"/>
                  <a:ext cx="105" cy="116"/>
                </a:xfrm>
                <a:custGeom>
                  <a:avLst/>
                  <a:gdLst>
                    <a:gd name="T0" fmla="*/ 0 w 1045"/>
                    <a:gd name="T1" fmla="*/ 0 h 1062"/>
                    <a:gd name="T2" fmla="*/ 0 w 1045"/>
                    <a:gd name="T3" fmla="*/ 0 h 1062"/>
                    <a:gd name="T4" fmla="*/ 0 w 1045"/>
                    <a:gd name="T5" fmla="*/ 0 h 1062"/>
                    <a:gd name="T6" fmla="*/ 0 w 1045"/>
                    <a:gd name="T7" fmla="*/ 0 h 1062"/>
                    <a:gd name="T8" fmla="*/ 0 w 1045"/>
                    <a:gd name="T9" fmla="*/ 0 h 1062"/>
                    <a:gd name="T10" fmla="*/ 0 w 1045"/>
                    <a:gd name="T11" fmla="*/ 0 h 1062"/>
                    <a:gd name="T12" fmla="*/ 0 w 1045"/>
                    <a:gd name="T13" fmla="*/ 0 h 1062"/>
                    <a:gd name="T14" fmla="*/ 0 w 1045"/>
                    <a:gd name="T15" fmla="*/ 0 h 1062"/>
                    <a:gd name="T16" fmla="*/ 0 w 1045"/>
                    <a:gd name="T17" fmla="*/ 0 h 1062"/>
                    <a:gd name="T18" fmla="*/ 0 w 1045"/>
                    <a:gd name="T19" fmla="*/ 0 h 1062"/>
                    <a:gd name="T20" fmla="*/ 0 w 1045"/>
                    <a:gd name="T21" fmla="*/ 0 h 1062"/>
                    <a:gd name="T22" fmla="*/ 0 w 1045"/>
                    <a:gd name="T23" fmla="*/ 0 h 1062"/>
                    <a:gd name="T24" fmla="*/ 0 w 1045"/>
                    <a:gd name="T25" fmla="*/ 0 h 1062"/>
                    <a:gd name="T26" fmla="*/ 0 w 1045"/>
                    <a:gd name="T27" fmla="*/ 0 h 1062"/>
                    <a:gd name="T28" fmla="*/ 0 w 1045"/>
                    <a:gd name="T29" fmla="*/ 0 h 1062"/>
                    <a:gd name="T30" fmla="*/ 0 w 1045"/>
                    <a:gd name="T31" fmla="*/ 0 h 1062"/>
                    <a:gd name="T32" fmla="*/ 0 w 1045"/>
                    <a:gd name="T33" fmla="*/ 0 h 1062"/>
                    <a:gd name="T34" fmla="*/ 0 w 1045"/>
                    <a:gd name="T35" fmla="*/ 0 h 1062"/>
                    <a:gd name="T36" fmla="*/ 0 w 1045"/>
                    <a:gd name="T37" fmla="*/ 0 h 1062"/>
                    <a:gd name="T38" fmla="*/ 0 w 1045"/>
                    <a:gd name="T39" fmla="*/ 0 h 1062"/>
                    <a:gd name="T40" fmla="*/ 0 w 1045"/>
                    <a:gd name="T41" fmla="*/ 0 h 1062"/>
                    <a:gd name="T42" fmla="*/ 0 w 1045"/>
                    <a:gd name="T43" fmla="*/ 0 h 1062"/>
                    <a:gd name="T44" fmla="*/ 0 w 1045"/>
                    <a:gd name="T45" fmla="*/ 0 h 1062"/>
                    <a:gd name="T46" fmla="*/ 0 w 1045"/>
                    <a:gd name="T47" fmla="*/ 0 h 1062"/>
                    <a:gd name="T48" fmla="*/ 0 w 1045"/>
                    <a:gd name="T49" fmla="*/ 0 h 1062"/>
                    <a:gd name="T50" fmla="*/ 0 w 1045"/>
                    <a:gd name="T51" fmla="*/ 0 h 1062"/>
                    <a:gd name="T52" fmla="*/ 0 w 1045"/>
                    <a:gd name="T53" fmla="*/ 0 h 1062"/>
                    <a:gd name="T54" fmla="*/ 0 w 1045"/>
                    <a:gd name="T55" fmla="*/ 0 h 1062"/>
                    <a:gd name="T56" fmla="*/ 0 w 1045"/>
                    <a:gd name="T57" fmla="*/ 0 h 1062"/>
                    <a:gd name="T58" fmla="*/ 0 w 1045"/>
                    <a:gd name="T59" fmla="*/ 0 h 1062"/>
                    <a:gd name="T60" fmla="*/ 0 w 1045"/>
                    <a:gd name="T61" fmla="*/ 0 h 1062"/>
                    <a:gd name="T62" fmla="*/ 0 w 1045"/>
                    <a:gd name="T63" fmla="*/ 0 h 1062"/>
                    <a:gd name="T64" fmla="*/ 0 w 1045"/>
                    <a:gd name="T65" fmla="*/ 0 h 1062"/>
                    <a:gd name="T66" fmla="*/ 0 w 1045"/>
                    <a:gd name="T67" fmla="*/ 0 h 1062"/>
                    <a:gd name="T68" fmla="*/ 0 w 1045"/>
                    <a:gd name="T69" fmla="*/ 0 h 1062"/>
                    <a:gd name="T70" fmla="*/ 0 w 1045"/>
                    <a:gd name="T71" fmla="*/ 0 h 1062"/>
                    <a:gd name="T72" fmla="*/ 0 w 1045"/>
                    <a:gd name="T73" fmla="*/ 0 h 1062"/>
                    <a:gd name="T74" fmla="*/ 0 w 1045"/>
                    <a:gd name="T75" fmla="*/ 0 h 10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45"/>
                    <a:gd name="T115" fmla="*/ 0 h 1062"/>
                    <a:gd name="T116" fmla="*/ 1045 w 1045"/>
                    <a:gd name="T117" fmla="*/ 1062 h 106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45" h="1062">
                      <a:moveTo>
                        <a:pt x="1045" y="47"/>
                      </a:moveTo>
                      <a:lnTo>
                        <a:pt x="47" y="1062"/>
                      </a:lnTo>
                      <a:lnTo>
                        <a:pt x="46" y="1061"/>
                      </a:lnTo>
                      <a:lnTo>
                        <a:pt x="45" y="1060"/>
                      </a:lnTo>
                      <a:lnTo>
                        <a:pt x="43" y="1059"/>
                      </a:lnTo>
                      <a:lnTo>
                        <a:pt x="39" y="1056"/>
                      </a:lnTo>
                      <a:lnTo>
                        <a:pt x="36" y="1052"/>
                      </a:lnTo>
                      <a:lnTo>
                        <a:pt x="31" y="1049"/>
                      </a:lnTo>
                      <a:lnTo>
                        <a:pt x="27" y="1044"/>
                      </a:lnTo>
                      <a:lnTo>
                        <a:pt x="22" y="1040"/>
                      </a:lnTo>
                      <a:lnTo>
                        <a:pt x="18" y="1035"/>
                      </a:lnTo>
                      <a:lnTo>
                        <a:pt x="13" y="1031"/>
                      </a:lnTo>
                      <a:lnTo>
                        <a:pt x="10" y="1027"/>
                      </a:lnTo>
                      <a:lnTo>
                        <a:pt x="7" y="1024"/>
                      </a:lnTo>
                      <a:lnTo>
                        <a:pt x="3" y="1021"/>
                      </a:lnTo>
                      <a:lnTo>
                        <a:pt x="2" y="1018"/>
                      </a:lnTo>
                      <a:lnTo>
                        <a:pt x="1" y="1017"/>
                      </a:lnTo>
                      <a:lnTo>
                        <a:pt x="0" y="1016"/>
                      </a:lnTo>
                      <a:lnTo>
                        <a:pt x="998" y="0"/>
                      </a:lnTo>
                      <a:lnTo>
                        <a:pt x="999" y="0"/>
                      </a:lnTo>
                      <a:lnTo>
                        <a:pt x="1001" y="1"/>
                      </a:lnTo>
                      <a:lnTo>
                        <a:pt x="1003" y="3"/>
                      </a:lnTo>
                      <a:lnTo>
                        <a:pt x="1007" y="6"/>
                      </a:lnTo>
                      <a:lnTo>
                        <a:pt x="1010" y="9"/>
                      </a:lnTo>
                      <a:lnTo>
                        <a:pt x="1015" y="13"/>
                      </a:lnTo>
                      <a:lnTo>
                        <a:pt x="1019" y="17"/>
                      </a:lnTo>
                      <a:lnTo>
                        <a:pt x="1024" y="22"/>
                      </a:lnTo>
                      <a:lnTo>
                        <a:pt x="1028" y="26"/>
                      </a:lnTo>
                      <a:lnTo>
                        <a:pt x="1033" y="31"/>
                      </a:lnTo>
                      <a:lnTo>
                        <a:pt x="1036" y="34"/>
                      </a:lnTo>
                      <a:lnTo>
                        <a:pt x="1039" y="39"/>
                      </a:lnTo>
                      <a:lnTo>
                        <a:pt x="1042" y="42"/>
                      </a:lnTo>
                      <a:lnTo>
                        <a:pt x="1044" y="44"/>
                      </a:lnTo>
                      <a:lnTo>
                        <a:pt x="1045" y="45"/>
                      </a:lnTo>
                      <a:lnTo>
                        <a:pt x="1045" y="4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3" name="Freeform 129"/>
                <p:cNvSpPr>
                  <a:spLocks/>
                </p:cNvSpPr>
                <p:nvPr/>
              </p:nvSpPr>
              <p:spPr bwMode="auto">
                <a:xfrm>
                  <a:off x="3860" y="1202"/>
                  <a:ext cx="105" cy="116"/>
                </a:xfrm>
                <a:custGeom>
                  <a:avLst/>
                  <a:gdLst>
                    <a:gd name="T0" fmla="*/ 0 w 1045"/>
                    <a:gd name="T1" fmla="*/ 0 h 1062"/>
                    <a:gd name="T2" fmla="*/ 0 w 1045"/>
                    <a:gd name="T3" fmla="*/ 0 h 1062"/>
                    <a:gd name="T4" fmla="*/ 0 w 1045"/>
                    <a:gd name="T5" fmla="*/ 0 h 1062"/>
                    <a:gd name="T6" fmla="*/ 0 w 1045"/>
                    <a:gd name="T7" fmla="*/ 0 h 1062"/>
                    <a:gd name="T8" fmla="*/ 0 w 1045"/>
                    <a:gd name="T9" fmla="*/ 0 h 1062"/>
                    <a:gd name="T10" fmla="*/ 0 w 1045"/>
                    <a:gd name="T11" fmla="*/ 0 h 1062"/>
                    <a:gd name="T12" fmla="*/ 0 w 1045"/>
                    <a:gd name="T13" fmla="*/ 0 h 1062"/>
                    <a:gd name="T14" fmla="*/ 0 w 1045"/>
                    <a:gd name="T15" fmla="*/ 0 h 1062"/>
                    <a:gd name="T16" fmla="*/ 0 w 1045"/>
                    <a:gd name="T17" fmla="*/ 0 h 1062"/>
                    <a:gd name="T18" fmla="*/ 0 w 1045"/>
                    <a:gd name="T19" fmla="*/ 0 h 1062"/>
                    <a:gd name="T20" fmla="*/ 0 w 1045"/>
                    <a:gd name="T21" fmla="*/ 0 h 1062"/>
                    <a:gd name="T22" fmla="*/ 0 w 1045"/>
                    <a:gd name="T23" fmla="*/ 0 h 1062"/>
                    <a:gd name="T24" fmla="*/ 0 w 1045"/>
                    <a:gd name="T25" fmla="*/ 0 h 1062"/>
                    <a:gd name="T26" fmla="*/ 0 w 1045"/>
                    <a:gd name="T27" fmla="*/ 0 h 1062"/>
                    <a:gd name="T28" fmla="*/ 0 w 1045"/>
                    <a:gd name="T29" fmla="*/ 0 h 1062"/>
                    <a:gd name="T30" fmla="*/ 0 w 1045"/>
                    <a:gd name="T31" fmla="*/ 0 h 1062"/>
                    <a:gd name="T32" fmla="*/ 0 w 1045"/>
                    <a:gd name="T33" fmla="*/ 0 h 1062"/>
                    <a:gd name="T34" fmla="*/ 0 w 1045"/>
                    <a:gd name="T35" fmla="*/ 0 h 1062"/>
                    <a:gd name="T36" fmla="*/ 0 w 1045"/>
                    <a:gd name="T37" fmla="*/ 0 h 1062"/>
                    <a:gd name="T38" fmla="*/ 0 w 1045"/>
                    <a:gd name="T39" fmla="*/ 0 h 1062"/>
                    <a:gd name="T40" fmla="*/ 0 w 1045"/>
                    <a:gd name="T41" fmla="*/ 0 h 1062"/>
                    <a:gd name="T42" fmla="*/ 0 w 1045"/>
                    <a:gd name="T43" fmla="*/ 0 h 1062"/>
                    <a:gd name="T44" fmla="*/ 0 w 1045"/>
                    <a:gd name="T45" fmla="*/ 0 h 1062"/>
                    <a:gd name="T46" fmla="*/ 0 w 1045"/>
                    <a:gd name="T47" fmla="*/ 0 h 1062"/>
                    <a:gd name="T48" fmla="*/ 0 w 1045"/>
                    <a:gd name="T49" fmla="*/ 0 h 1062"/>
                    <a:gd name="T50" fmla="*/ 0 w 1045"/>
                    <a:gd name="T51" fmla="*/ 0 h 1062"/>
                    <a:gd name="T52" fmla="*/ 0 w 1045"/>
                    <a:gd name="T53" fmla="*/ 0 h 1062"/>
                    <a:gd name="T54" fmla="*/ 0 w 1045"/>
                    <a:gd name="T55" fmla="*/ 0 h 1062"/>
                    <a:gd name="T56" fmla="*/ 0 w 1045"/>
                    <a:gd name="T57" fmla="*/ 0 h 1062"/>
                    <a:gd name="T58" fmla="*/ 0 w 1045"/>
                    <a:gd name="T59" fmla="*/ 0 h 1062"/>
                    <a:gd name="T60" fmla="*/ 0 w 1045"/>
                    <a:gd name="T61" fmla="*/ 0 h 1062"/>
                    <a:gd name="T62" fmla="*/ 0 w 1045"/>
                    <a:gd name="T63" fmla="*/ 0 h 1062"/>
                    <a:gd name="T64" fmla="*/ 0 w 1045"/>
                    <a:gd name="T65" fmla="*/ 0 h 1062"/>
                    <a:gd name="T66" fmla="*/ 0 w 1045"/>
                    <a:gd name="T67" fmla="*/ 0 h 1062"/>
                    <a:gd name="T68" fmla="*/ 0 w 1045"/>
                    <a:gd name="T69" fmla="*/ 0 h 1062"/>
                    <a:gd name="T70" fmla="*/ 0 w 1045"/>
                    <a:gd name="T71" fmla="*/ 0 h 1062"/>
                    <a:gd name="T72" fmla="*/ 0 w 1045"/>
                    <a:gd name="T73" fmla="*/ 0 h 1062"/>
                    <a:gd name="T74" fmla="*/ 0 w 1045"/>
                    <a:gd name="T75" fmla="*/ 0 h 10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45"/>
                    <a:gd name="T115" fmla="*/ 0 h 1062"/>
                    <a:gd name="T116" fmla="*/ 1045 w 1045"/>
                    <a:gd name="T117" fmla="*/ 1062 h 106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45" h="1062">
                      <a:moveTo>
                        <a:pt x="1045" y="47"/>
                      </a:moveTo>
                      <a:lnTo>
                        <a:pt x="47" y="1062"/>
                      </a:lnTo>
                      <a:lnTo>
                        <a:pt x="46" y="1061"/>
                      </a:lnTo>
                      <a:lnTo>
                        <a:pt x="45" y="1060"/>
                      </a:lnTo>
                      <a:lnTo>
                        <a:pt x="43" y="1059"/>
                      </a:lnTo>
                      <a:lnTo>
                        <a:pt x="39" y="1056"/>
                      </a:lnTo>
                      <a:lnTo>
                        <a:pt x="36" y="1052"/>
                      </a:lnTo>
                      <a:lnTo>
                        <a:pt x="31" y="1049"/>
                      </a:lnTo>
                      <a:lnTo>
                        <a:pt x="27" y="1044"/>
                      </a:lnTo>
                      <a:lnTo>
                        <a:pt x="22" y="1040"/>
                      </a:lnTo>
                      <a:lnTo>
                        <a:pt x="18" y="1035"/>
                      </a:lnTo>
                      <a:lnTo>
                        <a:pt x="13" y="1031"/>
                      </a:lnTo>
                      <a:lnTo>
                        <a:pt x="10" y="1027"/>
                      </a:lnTo>
                      <a:lnTo>
                        <a:pt x="7" y="1024"/>
                      </a:lnTo>
                      <a:lnTo>
                        <a:pt x="3" y="1021"/>
                      </a:lnTo>
                      <a:lnTo>
                        <a:pt x="2" y="1018"/>
                      </a:lnTo>
                      <a:lnTo>
                        <a:pt x="1" y="1017"/>
                      </a:lnTo>
                      <a:lnTo>
                        <a:pt x="0" y="1016"/>
                      </a:lnTo>
                      <a:lnTo>
                        <a:pt x="998" y="0"/>
                      </a:lnTo>
                      <a:lnTo>
                        <a:pt x="999" y="0"/>
                      </a:lnTo>
                      <a:lnTo>
                        <a:pt x="1001" y="1"/>
                      </a:lnTo>
                      <a:lnTo>
                        <a:pt x="1003" y="3"/>
                      </a:lnTo>
                      <a:lnTo>
                        <a:pt x="1007" y="6"/>
                      </a:lnTo>
                      <a:lnTo>
                        <a:pt x="1010" y="9"/>
                      </a:lnTo>
                      <a:lnTo>
                        <a:pt x="1015" y="13"/>
                      </a:lnTo>
                      <a:lnTo>
                        <a:pt x="1019" y="17"/>
                      </a:lnTo>
                      <a:lnTo>
                        <a:pt x="1024" y="22"/>
                      </a:lnTo>
                      <a:lnTo>
                        <a:pt x="1028" y="26"/>
                      </a:lnTo>
                      <a:lnTo>
                        <a:pt x="1033" y="31"/>
                      </a:lnTo>
                      <a:lnTo>
                        <a:pt x="1036" y="34"/>
                      </a:lnTo>
                      <a:lnTo>
                        <a:pt x="1039" y="39"/>
                      </a:lnTo>
                      <a:lnTo>
                        <a:pt x="1042" y="42"/>
                      </a:lnTo>
                      <a:lnTo>
                        <a:pt x="1044" y="44"/>
                      </a:lnTo>
                      <a:lnTo>
                        <a:pt x="1045" y="45"/>
                      </a:lnTo>
                      <a:lnTo>
                        <a:pt x="1045" y="47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4" name="Freeform 130"/>
                <p:cNvSpPr>
                  <a:spLocks/>
                </p:cNvSpPr>
                <p:nvPr/>
              </p:nvSpPr>
              <p:spPr bwMode="auto">
                <a:xfrm>
                  <a:off x="3753" y="1612"/>
                  <a:ext cx="104" cy="115"/>
                </a:xfrm>
                <a:custGeom>
                  <a:avLst/>
                  <a:gdLst>
                    <a:gd name="T0" fmla="*/ 0 w 1038"/>
                    <a:gd name="T1" fmla="*/ 0 h 1051"/>
                    <a:gd name="T2" fmla="*/ 0 w 1038"/>
                    <a:gd name="T3" fmla="*/ 0 h 1051"/>
                    <a:gd name="T4" fmla="*/ 0 w 1038"/>
                    <a:gd name="T5" fmla="*/ 0 h 1051"/>
                    <a:gd name="T6" fmla="*/ 0 w 1038"/>
                    <a:gd name="T7" fmla="*/ 0 h 1051"/>
                    <a:gd name="T8" fmla="*/ 0 w 1038"/>
                    <a:gd name="T9" fmla="*/ 0 h 1051"/>
                    <a:gd name="T10" fmla="*/ 0 w 1038"/>
                    <a:gd name="T11" fmla="*/ 0 h 1051"/>
                    <a:gd name="T12" fmla="*/ 0 w 1038"/>
                    <a:gd name="T13" fmla="*/ 0 h 1051"/>
                    <a:gd name="T14" fmla="*/ 0 w 1038"/>
                    <a:gd name="T15" fmla="*/ 0 h 1051"/>
                    <a:gd name="T16" fmla="*/ 0 w 1038"/>
                    <a:gd name="T17" fmla="*/ 0 h 1051"/>
                    <a:gd name="T18" fmla="*/ 0 w 1038"/>
                    <a:gd name="T19" fmla="*/ 0 h 1051"/>
                    <a:gd name="T20" fmla="*/ 0 w 1038"/>
                    <a:gd name="T21" fmla="*/ 0 h 1051"/>
                    <a:gd name="T22" fmla="*/ 0 w 1038"/>
                    <a:gd name="T23" fmla="*/ 0 h 1051"/>
                    <a:gd name="T24" fmla="*/ 0 w 1038"/>
                    <a:gd name="T25" fmla="*/ 0 h 1051"/>
                    <a:gd name="T26" fmla="*/ 0 w 1038"/>
                    <a:gd name="T27" fmla="*/ 0 h 1051"/>
                    <a:gd name="T28" fmla="*/ 0 w 1038"/>
                    <a:gd name="T29" fmla="*/ 0 h 1051"/>
                    <a:gd name="T30" fmla="*/ 0 w 1038"/>
                    <a:gd name="T31" fmla="*/ 0 h 1051"/>
                    <a:gd name="T32" fmla="*/ 0 w 1038"/>
                    <a:gd name="T33" fmla="*/ 0 h 1051"/>
                    <a:gd name="T34" fmla="*/ 0 w 1038"/>
                    <a:gd name="T35" fmla="*/ 0 h 1051"/>
                    <a:gd name="T36" fmla="*/ 0 w 1038"/>
                    <a:gd name="T37" fmla="*/ 0 h 1051"/>
                    <a:gd name="T38" fmla="*/ 0 w 1038"/>
                    <a:gd name="T39" fmla="*/ 0 h 1051"/>
                    <a:gd name="T40" fmla="*/ 0 w 1038"/>
                    <a:gd name="T41" fmla="*/ 0 h 1051"/>
                    <a:gd name="T42" fmla="*/ 0 w 1038"/>
                    <a:gd name="T43" fmla="*/ 0 h 1051"/>
                    <a:gd name="T44" fmla="*/ 0 w 1038"/>
                    <a:gd name="T45" fmla="*/ 0 h 1051"/>
                    <a:gd name="T46" fmla="*/ 0 w 1038"/>
                    <a:gd name="T47" fmla="*/ 0 h 1051"/>
                    <a:gd name="T48" fmla="*/ 0 w 1038"/>
                    <a:gd name="T49" fmla="*/ 0 h 1051"/>
                    <a:gd name="T50" fmla="*/ 0 w 1038"/>
                    <a:gd name="T51" fmla="*/ 0 h 1051"/>
                    <a:gd name="T52" fmla="*/ 0 w 1038"/>
                    <a:gd name="T53" fmla="*/ 0 h 1051"/>
                    <a:gd name="T54" fmla="*/ 0 w 1038"/>
                    <a:gd name="T55" fmla="*/ 0 h 1051"/>
                    <a:gd name="T56" fmla="*/ 0 w 1038"/>
                    <a:gd name="T57" fmla="*/ 0 h 1051"/>
                    <a:gd name="T58" fmla="*/ 0 w 1038"/>
                    <a:gd name="T59" fmla="*/ 0 h 1051"/>
                    <a:gd name="T60" fmla="*/ 0 w 1038"/>
                    <a:gd name="T61" fmla="*/ 0 h 1051"/>
                    <a:gd name="T62" fmla="*/ 0 w 1038"/>
                    <a:gd name="T63" fmla="*/ 0 h 1051"/>
                    <a:gd name="T64" fmla="*/ 0 w 1038"/>
                    <a:gd name="T65" fmla="*/ 0 h 1051"/>
                    <a:gd name="T66" fmla="*/ 0 w 1038"/>
                    <a:gd name="T67" fmla="*/ 0 h 1051"/>
                    <a:gd name="T68" fmla="*/ 0 w 1038"/>
                    <a:gd name="T69" fmla="*/ 0 h 1051"/>
                    <a:gd name="T70" fmla="*/ 0 w 1038"/>
                    <a:gd name="T71" fmla="*/ 0 h 1051"/>
                    <a:gd name="T72" fmla="*/ 0 w 1038"/>
                    <a:gd name="T73" fmla="*/ 0 h 1051"/>
                    <a:gd name="T74" fmla="*/ 0 w 1038"/>
                    <a:gd name="T75" fmla="*/ 0 h 10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8"/>
                    <a:gd name="T115" fmla="*/ 0 h 1051"/>
                    <a:gd name="T116" fmla="*/ 1038 w 1038"/>
                    <a:gd name="T117" fmla="*/ 1051 h 10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8" h="1051">
                      <a:moveTo>
                        <a:pt x="0" y="1005"/>
                      </a:moveTo>
                      <a:lnTo>
                        <a:pt x="990" y="0"/>
                      </a:lnTo>
                      <a:lnTo>
                        <a:pt x="991" y="0"/>
                      </a:lnTo>
                      <a:lnTo>
                        <a:pt x="992" y="1"/>
                      </a:lnTo>
                      <a:lnTo>
                        <a:pt x="995" y="4"/>
                      </a:lnTo>
                      <a:lnTo>
                        <a:pt x="998" y="7"/>
                      </a:lnTo>
                      <a:lnTo>
                        <a:pt x="1001" y="10"/>
                      </a:lnTo>
                      <a:lnTo>
                        <a:pt x="1005" y="14"/>
                      </a:lnTo>
                      <a:lnTo>
                        <a:pt x="1009" y="18"/>
                      </a:lnTo>
                      <a:lnTo>
                        <a:pt x="1014" y="23"/>
                      </a:lnTo>
                      <a:lnTo>
                        <a:pt x="1018" y="27"/>
                      </a:lnTo>
                      <a:lnTo>
                        <a:pt x="1023" y="32"/>
                      </a:lnTo>
                      <a:lnTo>
                        <a:pt x="1028" y="35"/>
                      </a:lnTo>
                      <a:lnTo>
                        <a:pt x="1031" y="39"/>
                      </a:lnTo>
                      <a:lnTo>
                        <a:pt x="1033" y="42"/>
                      </a:lnTo>
                      <a:lnTo>
                        <a:pt x="1036" y="44"/>
                      </a:lnTo>
                      <a:lnTo>
                        <a:pt x="1037" y="46"/>
                      </a:lnTo>
                      <a:lnTo>
                        <a:pt x="1038" y="47"/>
                      </a:lnTo>
                      <a:lnTo>
                        <a:pt x="47" y="1051"/>
                      </a:lnTo>
                      <a:lnTo>
                        <a:pt x="46" y="1051"/>
                      </a:lnTo>
                      <a:lnTo>
                        <a:pt x="45" y="1050"/>
                      </a:lnTo>
                      <a:lnTo>
                        <a:pt x="42" y="1048"/>
                      </a:lnTo>
                      <a:lnTo>
                        <a:pt x="39" y="1046"/>
                      </a:lnTo>
                      <a:lnTo>
                        <a:pt x="35" y="1042"/>
                      </a:lnTo>
                      <a:lnTo>
                        <a:pt x="31" y="1038"/>
                      </a:lnTo>
                      <a:lnTo>
                        <a:pt x="26" y="1034"/>
                      </a:lnTo>
                      <a:lnTo>
                        <a:pt x="22" y="1030"/>
                      </a:lnTo>
                      <a:lnTo>
                        <a:pt x="17" y="1025"/>
                      </a:lnTo>
                      <a:lnTo>
                        <a:pt x="13" y="1021"/>
                      </a:lnTo>
                      <a:lnTo>
                        <a:pt x="9" y="1016"/>
                      </a:lnTo>
                      <a:lnTo>
                        <a:pt x="6" y="1013"/>
                      </a:lnTo>
                      <a:lnTo>
                        <a:pt x="3" y="1009"/>
                      </a:lnTo>
                      <a:lnTo>
                        <a:pt x="1" y="1007"/>
                      </a:lnTo>
                      <a:lnTo>
                        <a:pt x="0" y="1006"/>
                      </a:lnTo>
                      <a:lnTo>
                        <a:pt x="0" y="100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5" name="Freeform 131"/>
                <p:cNvSpPr>
                  <a:spLocks/>
                </p:cNvSpPr>
                <p:nvPr/>
              </p:nvSpPr>
              <p:spPr bwMode="auto">
                <a:xfrm>
                  <a:off x="3753" y="1612"/>
                  <a:ext cx="104" cy="115"/>
                </a:xfrm>
                <a:custGeom>
                  <a:avLst/>
                  <a:gdLst>
                    <a:gd name="T0" fmla="*/ 0 w 1038"/>
                    <a:gd name="T1" fmla="*/ 0 h 1051"/>
                    <a:gd name="T2" fmla="*/ 0 w 1038"/>
                    <a:gd name="T3" fmla="*/ 0 h 1051"/>
                    <a:gd name="T4" fmla="*/ 0 w 1038"/>
                    <a:gd name="T5" fmla="*/ 0 h 1051"/>
                    <a:gd name="T6" fmla="*/ 0 w 1038"/>
                    <a:gd name="T7" fmla="*/ 0 h 1051"/>
                    <a:gd name="T8" fmla="*/ 0 w 1038"/>
                    <a:gd name="T9" fmla="*/ 0 h 1051"/>
                    <a:gd name="T10" fmla="*/ 0 w 1038"/>
                    <a:gd name="T11" fmla="*/ 0 h 1051"/>
                    <a:gd name="T12" fmla="*/ 0 w 1038"/>
                    <a:gd name="T13" fmla="*/ 0 h 1051"/>
                    <a:gd name="T14" fmla="*/ 0 w 1038"/>
                    <a:gd name="T15" fmla="*/ 0 h 1051"/>
                    <a:gd name="T16" fmla="*/ 0 w 1038"/>
                    <a:gd name="T17" fmla="*/ 0 h 1051"/>
                    <a:gd name="T18" fmla="*/ 0 w 1038"/>
                    <a:gd name="T19" fmla="*/ 0 h 1051"/>
                    <a:gd name="T20" fmla="*/ 0 w 1038"/>
                    <a:gd name="T21" fmla="*/ 0 h 1051"/>
                    <a:gd name="T22" fmla="*/ 0 w 1038"/>
                    <a:gd name="T23" fmla="*/ 0 h 1051"/>
                    <a:gd name="T24" fmla="*/ 0 w 1038"/>
                    <a:gd name="T25" fmla="*/ 0 h 1051"/>
                    <a:gd name="T26" fmla="*/ 0 w 1038"/>
                    <a:gd name="T27" fmla="*/ 0 h 1051"/>
                    <a:gd name="T28" fmla="*/ 0 w 1038"/>
                    <a:gd name="T29" fmla="*/ 0 h 1051"/>
                    <a:gd name="T30" fmla="*/ 0 w 1038"/>
                    <a:gd name="T31" fmla="*/ 0 h 1051"/>
                    <a:gd name="T32" fmla="*/ 0 w 1038"/>
                    <a:gd name="T33" fmla="*/ 0 h 1051"/>
                    <a:gd name="T34" fmla="*/ 0 w 1038"/>
                    <a:gd name="T35" fmla="*/ 0 h 1051"/>
                    <a:gd name="T36" fmla="*/ 0 w 1038"/>
                    <a:gd name="T37" fmla="*/ 0 h 1051"/>
                    <a:gd name="T38" fmla="*/ 0 w 1038"/>
                    <a:gd name="T39" fmla="*/ 0 h 1051"/>
                    <a:gd name="T40" fmla="*/ 0 w 1038"/>
                    <a:gd name="T41" fmla="*/ 0 h 1051"/>
                    <a:gd name="T42" fmla="*/ 0 w 1038"/>
                    <a:gd name="T43" fmla="*/ 0 h 1051"/>
                    <a:gd name="T44" fmla="*/ 0 w 1038"/>
                    <a:gd name="T45" fmla="*/ 0 h 1051"/>
                    <a:gd name="T46" fmla="*/ 0 w 1038"/>
                    <a:gd name="T47" fmla="*/ 0 h 1051"/>
                    <a:gd name="T48" fmla="*/ 0 w 1038"/>
                    <a:gd name="T49" fmla="*/ 0 h 1051"/>
                    <a:gd name="T50" fmla="*/ 0 w 1038"/>
                    <a:gd name="T51" fmla="*/ 0 h 1051"/>
                    <a:gd name="T52" fmla="*/ 0 w 1038"/>
                    <a:gd name="T53" fmla="*/ 0 h 1051"/>
                    <a:gd name="T54" fmla="*/ 0 w 1038"/>
                    <a:gd name="T55" fmla="*/ 0 h 1051"/>
                    <a:gd name="T56" fmla="*/ 0 w 1038"/>
                    <a:gd name="T57" fmla="*/ 0 h 1051"/>
                    <a:gd name="T58" fmla="*/ 0 w 1038"/>
                    <a:gd name="T59" fmla="*/ 0 h 1051"/>
                    <a:gd name="T60" fmla="*/ 0 w 1038"/>
                    <a:gd name="T61" fmla="*/ 0 h 1051"/>
                    <a:gd name="T62" fmla="*/ 0 w 1038"/>
                    <a:gd name="T63" fmla="*/ 0 h 1051"/>
                    <a:gd name="T64" fmla="*/ 0 w 1038"/>
                    <a:gd name="T65" fmla="*/ 0 h 1051"/>
                    <a:gd name="T66" fmla="*/ 0 w 1038"/>
                    <a:gd name="T67" fmla="*/ 0 h 1051"/>
                    <a:gd name="T68" fmla="*/ 0 w 1038"/>
                    <a:gd name="T69" fmla="*/ 0 h 1051"/>
                    <a:gd name="T70" fmla="*/ 0 w 1038"/>
                    <a:gd name="T71" fmla="*/ 0 h 1051"/>
                    <a:gd name="T72" fmla="*/ 0 w 1038"/>
                    <a:gd name="T73" fmla="*/ 0 h 1051"/>
                    <a:gd name="T74" fmla="*/ 0 w 1038"/>
                    <a:gd name="T75" fmla="*/ 0 h 10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38"/>
                    <a:gd name="T115" fmla="*/ 0 h 1051"/>
                    <a:gd name="T116" fmla="*/ 1038 w 1038"/>
                    <a:gd name="T117" fmla="*/ 1051 h 10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38" h="1051">
                      <a:moveTo>
                        <a:pt x="0" y="1005"/>
                      </a:moveTo>
                      <a:lnTo>
                        <a:pt x="990" y="0"/>
                      </a:lnTo>
                      <a:lnTo>
                        <a:pt x="991" y="0"/>
                      </a:lnTo>
                      <a:lnTo>
                        <a:pt x="992" y="1"/>
                      </a:lnTo>
                      <a:lnTo>
                        <a:pt x="995" y="4"/>
                      </a:lnTo>
                      <a:lnTo>
                        <a:pt x="998" y="7"/>
                      </a:lnTo>
                      <a:lnTo>
                        <a:pt x="1001" y="10"/>
                      </a:lnTo>
                      <a:lnTo>
                        <a:pt x="1005" y="14"/>
                      </a:lnTo>
                      <a:lnTo>
                        <a:pt x="1009" y="18"/>
                      </a:lnTo>
                      <a:lnTo>
                        <a:pt x="1014" y="23"/>
                      </a:lnTo>
                      <a:lnTo>
                        <a:pt x="1018" y="27"/>
                      </a:lnTo>
                      <a:lnTo>
                        <a:pt x="1023" y="32"/>
                      </a:lnTo>
                      <a:lnTo>
                        <a:pt x="1028" y="35"/>
                      </a:lnTo>
                      <a:lnTo>
                        <a:pt x="1031" y="39"/>
                      </a:lnTo>
                      <a:lnTo>
                        <a:pt x="1033" y="42"/>
                      </a:lnTo>
                      <a:lnTo>
                        <a:pt x="1036" y="44"/>
                      </a:lnTo>
                      <a:lnTo>
                        <a:pt x="1037" y="46"/>
                      </a:lnTo>
                      <a:lnTo>
                        <a:pt x="1038" y="47"/>
                      </a:lnTo>
                      <a:lnTo>
                        <a:pt x="47" y="1051"/>
                      </a:lnTo>
                      <a:lnTo>
                        <a:pt x="46" y="1051"/>
                      </a:lnTo>
                      <a:lnTo>
                        <a:pt x="45" y="1050"/>
                      </a:lnTo>
                      <a:lnTo>
                        <a:pt x="42" y="1048"/>
                      </a:lnTo>
                      <a:lnTo>
                        <a:pt x="39" y="1046"/>
                      </a:lnTo>
                      <a:lnTo>
                        <a:pt x="35" y="1042"/>
                      </a:lnTo>
                      <a:lnTo>
                        <a:pt x="31" y="1038"/>
                      </a:lnTo>
                      <a:lnTo>
                        <a:pt x="26" y="1034"/>
                      </a:lnTo>
                      <a:lnTo>
                        <a:pt x="22" y="1030"/>
                      </a:lnTo>
                      <a:lnTo>
                        <a:pt x="17" y="1025"/>
                      </a:lnTo>
                      <a:lnTo>
                        <a:pt x="13" y="1021"/>
                      </a:lnTo>
                      <a:lnTo>
                        <a:pt x="9" y="1016"/>
                      </a:lnTo>
                      <a:lnTo>
                        <a:pt x="6" y="1013"/>
                      </a:lnTo>
                      <a:lnTo>
                        <a:pt x="3" y="1009"/>
                      </a:lnTo>
                      <a:lnTo>
                        <a:pt x="1" y="1007"/>
                      </a:lnTo>
                      <a:lnTo>
                        <a:pt x="0" y="1006"/>
                      </a:lnTo>
                      <a:lnTo>
                        <a:pt x="0" y="100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6" name="Freeform 132"/>
                <p:cNvSpPr>
                  <a:spLocks/>
                </p:cNvSpPr>
                <p:nvPr/>
              </p:nvSpPr>
              <p:spPr bwMode="auto">
                <a:xfrm>
                  <a:off x="3853" y="1612"/>
                  <a:ext cx="4" cy="4"/>
                </a:xfrm>
                <a:custGeom>
                  <a:avLst/>
                  <a:gdLst>
                    <a:gd name="T0" fmla="*/ 0 w 48"/>
                    <a:gd name="T1" fmla="*/ 0 h 47"/>
                    <a:gd name="T2" fmla="*/ 0 w 48"/>
                    <a:gd name="T3" fmla="*/ 0 h 47"/>
                    <a:gd name="T4" fmla="*/ 0 w 48"/>
                    <a:gd name="T5" fmla="*/ 0 h 47"/>
                    <a:gd name="T6" fmla="*/ 0 w 48"/>
                    <a:gd name="T7" fmla="*/ 0 h 47"/>
                    <a:gd name="T8" fmla="*/ 0 w 48"/>
                    <a:gd name="T9" fmla="*/ 0 h 47"/>
                    <a:gd name="T10" fmla="*/ 0 w 48"/>
                    <a:gd name="T11" fmla="*/ 0 h 47"/>
                    <a:gd name="T12" fmla="*/ 0 w 48"/>
                    <a:gd name="T13" fmla="*/ 0 h 47"/>
                    <a:gd name="T14" fmla="*/ 0 w 48"/>
                    <a:gd name="T15" fmla="*/ 0 h 47"/>
                    <a:gd name="T16" fmla="*/ 0 w 48"/>
                    <a:gd name="T17" fmla="*/ 0 h 47"/>
                    <a:gd name="T18" fmla="*/ 0 w 48"/>
                    <a:gd name="T19" fmla="*/ 0 h 47"/>
                    <a:gd name="T20" fmla="*/ 0 w 48"/>
                    <a:gd name="T21" fmla="*/ 0 h 47"/>
                    <a:gd name="T22" fmla="*/ 0 w 48"/>
                    <a:gd name="T23" fmla="*/ 0 h 47"/>
                    <a:gd name="T24" fmla="*/ 0 w 48"/>
                    <a:gd name="T25" fmla="*/ 0 h 47"/>
                    <a:gd name="T26" fmla="*/ 0 w 48"/>
                    <a:gd name="T27" fmla="*/ 0 h 47"/>
                    <a:gd name="T28" fmla="*/ 0 w 48"/>
                    <a:gd name="T29" fmla="*/ 0 h 47"/>
                    <a:gd name="T30" fmla="*/ 0 w 48"/>
                    <a:gd name="T31" fmla="*/ 0 h 47"/>
                    <a:gd name="T32" fmla="*/ 0 w 48"/>
                    <a:gd name="T33" fmla="*/ 0 h 47"/>
                    <a:gd name="T34" fmla="*/ 0 w 48"/>
                    <a:gd name="T35" fmla="*/ 0 h 47"/>
                    <a:gd name="T36" fmla="*/ 0 w 48"/>
                    <a:gd name="T37" fmla="*/ 0 h 47"/>
                    <a:gd name="T38" fmla="*/ 0 w 48"/>
                    <a:gd name="T39" fmla="*/ 0 h 47"/>
                    <a:gd name="T40" fmla="*/ 0 w 48"/>
                    <a:gd name="T41" fmla="*/ 0 h 47"/>
                    <a:gd name="T42" fmla="*/ 0 w 48"/>
                    <a:gd name="T43" fmla="*/ 0 h 47"/>
                    <a:gd name="T44" fmla="*/ 0 w 48"/>
                    <a:gd name="T45" fmla="*/ 0 h 47"/>
                    <a:gd name="T46" fmla="*/ 0 w 48"/>
                    <a:gd name="T47" fmla="*/ 0 h 47"/>
                    <a:gd name="T48" fmla="*/ 0 w 48"/>
                    <a:gd name="T49" fmla="*/ 0 h 47"/>
                    <a:gd name="T50" fmla="*/ 0 w 48"/>
                    <a:gd name="T51" fmla="*/ 0 h 47"/>
                    <a:gd name="T52" fmla="*/ 0 w 48"/>
                    <a:gd name="T53" fmla="*/ 0 h 47"/>
                    <a:gd name="T54" fmla="*/ 0 w 48"/>
                    <a:gd name="T55" fmla="*/ 0 h 47"/>
                    <a:gd name="T56" fmla="*/ 0 w 48"/>
                    <a:gd name="T57" fmla="*/ 0 h 47"/>
                    <a:gd name="T58" fmla="*/ 0 w 48"/>
                    <a:gd name="T59" fmla="*/ 0 h 47"/>
                    <a:gd name="T60" fmla="*/ 0 w 48"/>
                    <a:gd name="T61" fmla="*/ 0 h 47"/>
                    <a:gd name="T62" fmla="*/ 0 w 48"/>
                    <a:gd name="T63" fmla="*/ 0 h 47"/>
                    <a:gd name="T64" fmla="*/ 0 w 48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7"/>
                    <a:gd name="T101" fmla="*/ 48 w 48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7">
                      <a:moveTo>
                        <a:pt x="24" y="23"/>
                      </a:moveTo>
                      <a:lnTo>
                        <a:pt x="19" y="20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7" y="7"/>
                      </a:lnTo>
                      <a:lnTo>
                        <a:pt x="5" y="4"/>
                      </a:lnTo>
                      <a:lnTo>
                        <a:pt x="2" y="3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5" y="14"/>
                      </a:lnTo>
                      <a:lnTo>
                        <a:pt x="19" y="18"/>
                      </a:lnTo>
                      <a:lnTo>
                        <a:pt x="24" y="23"/>
                      </a:lnTo>
                      <a:lnTo>
                        <a:pt x="28" y="27"/>
                      </a:lnTo>
                      <a:lnTo>
                        <a:pt x="33" y="32"/>
                      </a:lnTo>
                      <a:lnTo>
                        <a:pt x="38" y="35"/>
                      </a:lnTo>
                      <a:lnTo>
                        <a:pt x="41" y="39"/>
                      </a:lnTo>
                      <a:lnTo>
                        <a:pt x="43" y="42"/>
                      </a:lnTo>
                      <a:lnTo>
                        <a:pt x="46" y="44"/>
                      </a:lnTo>
                      <a:lnTo>
                        <a:pt x="47" y="46"/>
                      </a:lnTo>
                      <a:lnTo>
                        <a:pt x="48" y="47"/>
                      </a:lnTo>
                      <a:lnTo>
                        <a:pt x="47" y="46"/>
                      </a:lnTo>
                      <a:lnTo>
                        <a:pt x="46" y="44"/>
                      </a:lnTo>
                      <a:lnTo>
                        <a:pt x="43" y="42"/>
                      </a:lnTo>
                      <a:lnTo>
                        <a:pt x="40" y="40"/>
                      </a:lnTo>
                      <a:lnTo>
                        <a:pt x="36" y="37"/>
                      </a:lnTo>
                      <a:lnTo>
                        <a:pt x="33" y="32"/>
                      </a:lnTo>
                      <a:lnTo>
                        <a:pt x="28" y="27"/>
                      </a:lnTo>
                      <a:lnTo>
                        <a:pt x="24" y="2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7" name="Freeform 133"/>
                <p:cNvSpPr>
                  <a:spLocks/>
                </p:cNvSpPr>
                <p:nvPr/>
              </p:nvSpPr>
              <p:spPr bwMode="auto">
                <a:xfrm>
                  <a:off x="3853" y="1612"/>
                  <a:ext cx="4" cy="4"/>
                </a:xfrm>
                <a:custGeom>
                  <a:avLst/>
                  <a:gdLst>
                    <a:gd name="T0" fmla="*/ 0 w 48"/>
                    <a:gd name="T1" fmla="*/ 0 h 47"/>
                    <a:gd name="T2" fmla="*/ 0 w 48"/>
                    <a:gd name="T3" fmla="*/ 0 h 47"/>
                    <a:gd name="T4" fmla="*/ 0 w 48"/>
                    <a:gd name="T5" fmla="*/ 0 h 47"/>
                    <a:gd name="T6" fmla="*/ 0 w 48"/>
                    <a:gd name="T7" fmla="*/ 0 h 47"/>
                    <a:gd name="T8" fmla="*/ 0 w 48"/>
                    <a:gd name="T9" fmla="*/ 0 h 47"/>
                    <a:gd name="T10" fmla="*/ 0 w 48"/>
                    <a:gd name="T11" fmla="*/ 0 h 47"/>
                    <a:gd name="T12" fmla="*/ 0 w 48"/>
                    <a:gd name="T13" fmla="*/ 0 h 47"/>
                    <a:gd name="T14" fmla="*/ 0 w 48"/>
                    <a:gd name="T15" fmla="*/ 0 h 47"/>
                    <a:gd name="T16" fmla="*/ 0 w 48"/>
                    <a:gd name="T17" fmla="*/ 0 h 47"/>
                    <a:gd name="T18" fmla="*/ 0 w 48"/>
                    <a:gd name="T19" fmla="*/ 0 h 47"/>
                    <a:gd name="T20" fmla="*/ 0 w 48"/>
                    <a:gd name="T21" fmla="*/ 0 h 47"/>
                    <a:gd name="T22" fmla="*/ 0 w 48"/>
                    <a:gd name="T23" fmla="*/ 0 h 47"/>
                    <a:gd name="T24" fmla="*/ 0 w 48"/>
                    <a:gd name="T25" fmla="*/ 0 h 47"/>
                    <a:gd name="T26" fmla="*/ 0 w 48"/>
                    <a:gd name="T27" fmla="*/ 0 h 47"/>
                    <a:gd name="T28" fmla="*/ 0 w 48"/>
                    <a:gd name="T29" fmla="*/ 0 h 47"/>
                    <a:gd name="T30" fmla="*/ 0 w 48"/>
                    <a:gd name="T31" fmla="*/ 0 h 47"/>
                    <a:gd name="T32" fmla="*/ 0 w 48"/>
                    <a:gd name="T33" fmla="*/ 0 h 47"/>
                    <a:gd name="T34" fmla="*/ 0 w 48"/>
                    <a:gd name="T35" fmla="*/ 0 h 47"/>
                    <a:gd name="T36" fmla="*/ 0 w 48"/>
                    <a:gd name="T37" fmla="*/ 0 h 47"/>
                    <a:gd name="T38" fmla="*/ 0 w 48"/>
                    <a:gd name="T39" fmla="*/ 0 h 47"/>
                    <a:gd name="T40" fmla="*/ 0 w 48"/>
                    <a:gd name="T41" fmla="*/ 0 h 47"/>
                    <a:gd name="T42" fmla="*/ 0 w 48"/>
                    <a:gd name="T43" fmla="*/ 0 h 47"/>
                    <a:gd name="T44" fmla="*/ 0 w 48"/>
                    <a:gd name="T45" fmla="*/ 0 h 47"/>
                    <a:gd name="T46" fmla="*/ 0 w 48"/>
                    <a:gd name="T47" fmla="*/ 0 h 47"/>
                    <a:gd name="T48" fmla="*/ 0 w 48"/>
                    <a:gd name="T49" fmla="*/ 0 h 47"/>
                    <a:gd name="T50" fmla="*/ 0 w 48"/>
                    <a:gd name="T51" fmla="*/ 0 h 47"/>
                    <a:gd name="T52" fmla="*/ 0 w 48"/>
                    <a:gd name="T53" fmla="*/ 0 h 47"/>
                    <a:gd name="T54" fmla="*/ 0 w 48"/>
                    <a:gd name="T55" fmla="*/ 0 h 47"/>
                    <a:gd name="T56" fmla="*/ 0 w 48"/>
                    <a:gd name="T57" fmla="*/ 0 h 47"/>
                    <a:gd name="T58" fmla="*/ 0 w 48"/>
                    <a:gd name="T59" fmla="*/ 0 h 47"/>
                    <a:gd name="T60" fmla="*/ 0 w 48"/>
                    <a:gd name="T61" fmla="*/ 0 h 47"/>
                    <a:gd name="T62" fmla="*/ 0 w 48"/>
                    <a:gd name="T63" fmla="*/ 0 h 47"/>
                    <a:gd name="T64" fmla="*/ 0 w 48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7"/>
                    <a:gd name="T101" fmla="*/ 48 w 48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7">
                      <a:moveTo>
                        <a:pt x="24" y="23"/>
                      </a:moveTo>
                      <a:lnTo>
                        <a:pt x="19" y="20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7" y="7"/>
                      </a:lnTo>
                      <a:lnTo>
                        <a:pt x="5" y="4"/>
                      </a:lnTo>
                      <a:lnTo>
                        <a:pt x="2" y="3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5" y="14"/>
                      </a:lnTo>
                      <a:lnTo>
                        <a:pt x="19" y="18"/>
                      </a:lnTo>
                      <a:lnTo>
                        <a:pt x="24" y="23"/>
                      </a:lnTo>
                      <a:lnTo>
                        <a:pt x="28" y="27"/>
                      </a:lnTo>
                      <a:lnTo>
                        <a:pt x="33" y="32"/>
                      </a:lnTo>
                      <a:lnTo>
                        <a:pt x="38" y="35"/>
                      </a:lnTo>
                      <a:lnTo>
                        <a:pt x="41" y="39"/>
                      </a:lnTo>
                      <a:lnTo>
                        <a:pt x="43" y="42"/>
                      </a:lnTo>
                      <a:lnTo>
                        <a:pt x="46" y="44"/>
                      </a:lnTo>
                      <a:lnTo>
                        <a:pt x="47" y="46"/>
                      </a:lnTo>
                      <a:lnTo>
                        <a:pt x="48" y="47"/>
                      </a:lnTo>
                      <a:lnTo>
                        <a:pt x="47" y="46"/>
                      </a:lnTo>
                      <a:lnTo>
                        <a:pt x="46" y="44"/>
                      </a:lnTo>
                      <a:lnTo>
                        <a:pt x="43" y="42"/>
                      </a:lnTo>
                      <a:lnTo>
                        <a:pt x="40" y="40"/>
                      </a:lnTo>
                      <a:lnTo>
                        <a:pt x="36" y="37"/>
                      </a:lnTo>
                      <a:lnTo>
                        <a:pt x="33" y="32"/>
                      </a:lnTo>
                      <a:lnTo>
                        <a:pt x="28" y="27"/>
                      </a:lnTo>
                      <a:lnTo>
                        <a:pt x="24" y="2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8" name="Freeform 134"/>
                <p:cNvSpPr>
                  <a:spLocks/>
                </p:cNvSpPr>
                <p:nvPr/>
              </p:nvSpPr>
              <p:spPr bwMode="auto">
                <a:xfrm>
                  <a:off x="3496" y="1461"/>
                  <a:ext cx="234" cy="167"/>
                </a:xfrm>
                <a:custGeom>
                  <a:avLst/>
                  <a:gdLst>
                    <a:gd name="T0" fmla="*/ 0 w 2328"/>
                    <a:gd name="T1" fmla="*/ 0 h 1529"/>
                    <a:gd name="T2" fmla="*/ 0 w 2328"/>
                    <a:gd name="T3" fmla="*/ 0 h 1529"/>
                    <a:gd name="T4" fmla="*/ 0 w 2328"/>
                    <a:gd name="T5" fmla="*/ 0 h 1529"/>
                    <a:gd name="T6" fmla="*/ 0 w 2328"/>
                    <a:gd name="T7" fmla="*/ 0 h 1529"/>
                    <a:gd name="T8" fmla="*/ 0 w 2328"/>
                    <a:gd name="T9" fmla="*/ 0 h 1529"/>
                    <a:gd name="T10" fmla="*/ 0 w 2328"/>
                    <a:gd name="T11" fmla="*/ 0 h 1529"/>
                    <a:gd name="T12" fmla="*/ 0 w 2328"/>
                    <a:gd name="T13" fmla="*/ 0 h 15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28"/>
                    <a:gd name="T22" fmla="*/ 0 h 1529"/>
                    <a:gd name="T23" fmla="*/ 2328 w 2328"/>
                    <a:gd name="T24" fmla="*/ 1529 h 15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28" h="1529">
                      <a:moveTo>
                        <a:pt x="1806" y="1406"/>
                      </a:moveTo>
                      <a:lnTo>
                        <a:pt x="1760" y="1529"/>
                      </a:lnTo>
                      <a:lnTo>
                        <a:pt x="0" y="1528"/>
                      </a:lnTo>
                      <a:lnTo>
                        <a:pt x="469" y="73"/>
                      </a:lnTo>
                      <a:lnTo>
                        <a:pt x="608" y="54"/>
                      </a:lnTo>
                      <a:lnTo>
                        <a:pt x="2328" y="0"/>
                      </a:lnTo>
                      <a:lnTo>
                        <a:pt x="1806" y="140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29" name="Freeform 135"/>
                <p:cNvSpPr>
                  <a:spLocks/>
                </p:cNvSpPr>
                <p:nvPr/>
              </p:nvSpPr>
              <p:spPr bwMode="auto">
                <a:xfrm>
                  <a:off x="3496" y="1461"/>
                  <a:ext cx="234" cy="167"/>
                </a:xfrm>
                <a:custGeom>
                  <a:avLst/>
                  <a:gdLst>
                    <a:gd name="T0" fmla="*/ 0 w 2328"/>
                    <a:gd name="T1" fmla="*/ 0 h 1529"/>
                    <a:gd name="T2" fmla="*/ 0 w 2328"/>
                    <a:gd name="T3" fmla="*/ 0 h 1529"/>
                    <a:gd name="T4" fmla="*/ 0 w 2328"/>
                    <a:gd name="T5" fmla="*/ 0 h 1529"/>
                    <a:gd name="T6" fmla="*/ 0 w 2328"/>
                    <a:gd name="T7" fmla="*/ 0 h 1529"/>
                    <a:gd name="T8" fmla="*/ 0 w 2328"/>
                    <a:gd name="T9" fmla="*/ 0 h 1529"/>
                    <a:gd name="T10" fmla="*/ 0 w 2328"/>
                    <a:gd name="T11" fmla="*/ 0 h 1529"/>
                    <a:gd name="T12" fmla="*/ 0 w 2328"/>
                    <a:gd name="T13" fmla="*/ 0 h 15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28"/>
                    <a:gd name="T22" fmla="*/ 0 h 1529"/>
                    <a:gd name="T23" fmla="*/ 2328 w 2328"/>
                    <a:gd name="T24" fmla="*/ 1529 h 15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28" h="1529">
                      <a:moveTo>
                        <a:pt x="1806" y="1406"/>
                      </a:moveTo>
                      <a:lnTo>
                        <a:pt x="1760" y="1529"/>
                      </a:lnTo>
                      <a:lnTo>
                        <a:pt x="0" y="1528"/>
                      </a:lnTo>
                      <a:lnTo>
                        <a:pt x="469" y="73"/>
                      </a:lnTo>
                      <a:lnTo>
                        <a:pt x="608" y="54"/>
                      </a:lnTo>
                      <a:lnTo>
                        <a:pt x="2328" y="0"/>
                      </a:lnTo>
                      <a:lnTo>
                        <a:pt x="1806" y="1406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0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3673" y="1461"/>
                  <a:ext cx="57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1" name="Line 137"/>
                <p:cNvSpPr>
                  <a:spLocks noChangeShapeType="1"/>
                </p:cNvSpPr>
                <p:nvPr/>
              </p:nvSpPr>
              <p:spPr bwMode="auto">
                <a:xfrm flipH="1" flipV="1">
                  <a:off x="3543" y="1469"/>
                  <a:ext cx="130" cy="15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2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3543" y="1461"/>
                  <a:ext cx="187" cy="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3" name="Oval 139"/>
                <p:cNvSpPr>
                  <a:spLocks noChangeArrowheads="1"/>
                </p:cNvSpPr>
                <p:nvPr/>
              </p:nvSpPr>
              <p:spPr bwMode="auto">
                <a:xfrm>
                  <a:off x="3823" y="1308"/>
                  <a:ext cx="46" cy="5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434" name="Freeform 140"/>
                <p:cNvSpPr>
                  <a:spLocks/>
                </p:cNvSpPr>
                <p:nvPr/>
              </p:nvSpPr>
              <p:spPr bwMode="auto">
                <a:xfrm>
                  <a:off x="3728" y="1348"/>
                  <a:ext cx="105" cy="116"/>
                </a:xfrm>
                <a:custGeom>
                  <a:avLst/>
                  <a:gdLst>
                    <a:gd name="T0" fmla="*/ 0 w 1041"/>
                    <a:gd name="T1" fmla="*/ 0 h 1057"/>
                    <a:gd name="T2" fmla="*/ 0 w 1041"/>
                    <a:gd name="T3" fmla="*/ 0 h 1057"/>
                    <a:gd name="T4" fmla="*/ 0 w 1041"/>
                    <a:gd name="T5" fmla="*/ 0 h 1057"/>
                    <a:gd name="T6" fmla="*/ 0 w 1041"/>
                    <a:gd name="T7" fmla="*/ 0 h 1057"/>
                    <a:gd name="T8" fmla="*/ 0 w 1041"/>
                    <a:gd name="T9" fmla="*/ 0 h 1057"/>
                    <a:gd name="T10" fmla="*/ 0 w 1041"/>
                    <a:gd name="T11" fmla="*/ 0 h 1057"/>
                    <a:gd name="T12" fmla="*/ 0 w 1041"/>
                    <a:gd name="T13" fmla="*/ 0 h 1057"/>
                    <a:gd name="T14" fmla="*/ 0 w 1041"/>
                    <a:gd name="T15" fmla="*/ 0 h 1057"/>
                    <a:gd name="T16" fmla="*/ 0 w 1041"/>
                    <a:gd name="T17" fmla="*/ 0 h 1057"/>
                    <a:gd name="T18" fmla="*/ 0 w 1041"/>
                    <a:gd name="T19" fmla="*/ 0 h 1057"/>
                    <a:gd name="T20" fmla="*/ 0 w 1041"/>
                    <a:gd name="T21" fmla="*/ 0 h 1057"/>
                    <a:gd name="T22" fmla="*/ 0 w 1041"/>
                    <a:gd name="T23" fmla="*/ 0 h 1057"/>
                    <a:gd name="T24" fmla="*/ 0 w 1041"/>
                    <a:gd name="T25" fmla="*/ 0 h 1057"/>
                    <a:gd name="T26" fmla="*/ 0 w 1041"/>
                    <a:gd name="T27" fmla="*/ 0 h 1057"/>
                    <a:gd name="T28" fmla="*/ 0 w 1041"/>
                    <a:gd name="T29" fmla="*/ 0 h 1057"/>
                    <a:gd name="T30" fmla="*/ 0 w 1041"/>
                    <a:gd name="T31" fmla="*/ 0 h 1057"/>
                    <a:gd name="T32" fmla="*/ 0 w 1041"/>
                    <a:gd name="T33" fmla="*/ 0 h 1057"/>
                    <a:gd name="T34" fmla="*/ 0 w 1041"/>
                    <a:gd name="T35" fmla="*/ 0 h 1057"/>
                    <a:gd name="T36" fmla="*/ 0 w 1041"/>
                    <a:gd name="T37" fmla="*/ 0 h 1057"/>
                    <a:gd name="T38" fmla="*/ 0 w 1041"/>
                    <a:gd name="T39" fmla="*/ 0 h 1057"/>
                    <a:gd name="T40" fmla="*/ 0 w 1041"/>
                    <a:gd name="T41" fmla="*/ 0 h 1057"/>
                    <a:gd name="T42" fmla="*/ 0 w 1041"/>
                    <a:gd name="T43" fmla="*/ 0 h 10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41"/>
                    <a:gd name="T67" fmla="*/ 0 h 1057"/>
                    <a:gd name="T68" fmla="*/ 1041 w 1041"/>
                    <a:gd name="T69" fmla="*/ 1057 h 10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41" h="1057">
                      <a:moveTo>
                        <a:pt x="1041" y="47"/>
                      </a:moveTo>
                      <a:lnTo>
                        <a:pt x="46" y="1057"/>
                      </a:lnTo>
                      <a:lnTo>
                        <a:pt x="0" y="1012"/>
                      </a:lnTo>
                      <a:lnTo>
                        <a:pt x="993" y="0"/>
                      </a:lnTo>
                      <a:lnTo>
                        <a:pt x="994" y="0"/>
                      </a:lnTo>
                      <a:lnTo>
                        <a:pt x="995" y="1"/>
                      </a:lnTo>
                      <a:lnTo>
                        <a:pt x="998" y="4"/>
                      </a:lnTo>
                      <a:lnTo>
                        <a:pt x="1001" y="6"/>
                      </a:lnTo>
                      <a:lnTo>
                        <a:pt x="1004" y="9"/>
                      </a:lnTo>
                      <a:lnTo>
                        <a:pt x="1009" y="14"/>
                      </a:lnTo>
                      <a:lnTo>
                        <a:pt x="1014" y="18"/>
                      </a:lnTo>
                      <a:lnTo>
                        <a:pt x="1018" y="22"/>
                      </a:lnTo>
                      <a:lnTo>
                        <a:pt x="1023" y="26"/>
                      </a:lnTo>
                      <a:lnTo>
                        <a:pt x="1027" y="31"/>
                      </a:lnTo>
                      <a:lnTo>
                        <a:pt x="1031" y="35"/>
                      </a:lnTo>
                      <a:lnTo>
                        <a:pt x="1034" y="39"/>
                      </a:lnTo>
                      <a:lnTo>
                        <a:pt x="1037" y="42"/>
                      </a:lnTo>
                      <a:lnTo>
                        <a:pt x="1038" y="44"/>
                      </a:lnTo>
                      <a:lnTo>
                        <a:pt x="1040" y="46"/>
                      </a:lnTo>
                      <a:lnTo>
                        <a:pt x="1041" y="4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5" name="Freeform 141"/>
                <p:cNvSpPr>
                  <a:spLocks/>
                </p:cNvSpPr>
                <p:nvPr/>
              </p:nvSpPr>
              <p:spPr bwMode="auto">
                <a:xfrm>
                  <a:off x="3728" y="1348"/>
                  <a:ext cx="105" cy="116"/>
                </a:xfrm>
                <a:custGeom>
                  <a:avLst/>
                  <a:gdLst>
                    <a:gd name="T0" fmla="*/ 0 w 1041"/>
                    <a:gd name="T1" fmla="*/ 0 h 1057"/>
                    <a:gd name="T2" fmla="*/ 0 w 1041"/>
                    <a:gd name="T3" fmla="*/ 0 h 1057"/>
                    <a:gd name="T4" fmla="*/ 0 w 1041"/>
                    <a:gd name="T5" fmla="*/ 0 h 1057"/>
                    <a:gd name="T6" fmla="*/ 0 w 1041"/>
                    <a:gd name="T7" fmla="*/ 0 h 1057"/>
                    <a:gd name="T8" fmla="*/ 0 w 1041"/>
                    <a:gd name="T9" fmla="*/ 0 h 1057"/>
                    <a:gd name="T10" fmla="*/ 0 w 1041"/>
                    <a:gd name="T11" fmla="*/ 0 h 1057"/>
                    <a:gd name="T12" fmla="*/ 0 w 1041"/>
                    <a:gd name="T13" fmla="*/ 0 h 1057"/>
                    <a:gd name="T14" fmla="*/ 0 w 1041"/>
                    <a:gd name="T15" fmla="*/ 0 h 1057"/>
                    <a:gd name="T16" fmla="*/ 0 w 1041"/>
                    <a:gd name="T17" fmla="*/ 0 h 1057"/>
                    <a:gd name="T18" fmla="*/ 0 w 1041"/>
                    <a:gd name="T19" fmla="*/ 0 h 1057"/>
                    <a:gd name="T20" fmla="*/ 0 w 1041"/>
                    <a:gd name="T21" fmla="*/ 0 h 1057"/>
                    <a:gd name="T22" fmla="*/ 0 w 1041"/>
                    <a:gd name="T23" fmla="*/ 0 h 1057"/>
                    <a:gd name="T24" fmla="*/ 0 w 1041"/>
                    <a:gd name="T25" fmla="*/ 0 h 1057"/>
                    <a:gd name="T26" fmla="*/ 0 w 1041"/>
                    <a:gd name="T27" fmla="*/ 0 h 1057"/>
                    <a:gd name="T28" fmla="*/ 0 w 1041"/>
                    <a:gd name="T29" fmla="*/ 0 h 1057"/>
                    <a:gd name="T30" fmla="*/ 0 w 1041"/>
                    <a:gd name="T31" fmla="*/ 0 h 1057"/>
                    <a:gd name="T32" fmla="*/ 0 w 1041"/>
                    <a:gd name="T33" fmla="*/ 0 h 1057"/>
                    <a:gd name="T34" fmla="*/ 0 w 1041"/>
                    <a:gd name="T35" fmla="*/ 0 h 1057"/>
                    <a:gd name="T36" fmla="*/ 0 w 1041"/>
                    <a:gd name="T37" fmla="*/ 0 h 1057"/>
                    <a:gd name="T38" fmla="*/ 0 w 1041"/>
                    <a:gd name="T39" fmla="*/ 0 h 1057"/>
                    <a:gd name="T40" fmla="*/ 0 w 1041"/>
                    <a:gd name="T41" fmla="*/ 0 h 1057"/>
                    <a:gd name="T42" fmla="*/ 0 w 1041"/>
                    <a:gd name="T43" fmla="*/ 0 h 10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41"/>
                    <a:gd name="T67" fmla="*/ 0 h 1057"/>
                    <a:gd name="T68" fmla="*/ 1041 w 1041"/>
                    <a:gd name="T69" fmla="*/ 1057 h 10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41" h="1057">
                      <a:moveTo>
                        <a:pt x="1041" y="47"/>
                      </a:moveTo>
                      <a:lnTo>
                        <a:pt x="46" y="1057"/>
                      </a:lnTo>
                      <a:lnTo>
                        <a:pt x="0" y="1012"/>
                      </a:lnTo>
                      <a:lnTo>
                        <a:pt x="993" y="0"/>
                      </a:lnTo>
                      <a:lnTo>
                        <a:pt x="994" y="0"/>
                      </a:lnTo>
                      <a:lnTo>
                        <a:pt x="995" y="1"/>
                      </a:lnTo>
                      <a:lnTo>
                        <a:pt x="998" y="4"/>
                      </a:lnTo>
                      <a:lnTo>
                        <a:pt x="1001" y="6"/>
                      </a:lnTo>
                      <a:lnTo>
                        <a:pt x="1004" y="9"/>
                      </a:lnTo>
                      <a:lnTo>
                        <a:pt x="1009" y="14"/>
                      </a:lnTo>
                      <a:lnTo>
                        <a:pt x="1014" y="18"/>
                      </a:lnTo>
                      <a:lnTo>
                        <a:pt x="1018" y="22"/>
                      </a:lnTo>
                      <a:lnTo>
                        <a:pt x="1023" y="26"/>
                      </a:lnTo>
                      <a:lnTo>
                        <a:pt x="1027" y="31"/>
                      </a:lnTo>
                      <a:lnTo>
                        <a:pt x="1031" y="35"/>
                      </a:lnTo>
                      <a:lnTo>
                        <a:pt x="1034" y="39"/>
                      </a:lnTo>
                      <a:lnTo>
                        <a:pt x="1037" y="42"/>
                      </a:lnTo>
                      <a:lnTo>
                        <a:pt x="1038" y="44"/>
                      </a:lnTo>
                      <a:lnTo>
                        <a:pt x="1040" y="46"/>
                      </a:lnTo>
                      <a:lnTo>
                        <a:pt x="1041" y="47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6" name="Freeform 142"/>
                <p:cNvSpPr>
                  <a:spLocks/>
                </p:cNvSpPr>
                <p:nvPr/>
              </p:nvSpPr>
              <p:spPr bwMode="auto">
                <a:xfrm>
                  <a:off x="4105" y="1744"/>
                  <a:ext cx="75" cy="122"/>
                </a:xfrm>
                <a:custGeom>
                  <a:avLst/>
                  <a:gdLst>
                    <a:gd name="T0" fmla="*/ 0 w 740"/>
                    <a:gd name="T1" fmla="*/ 0 h 1122"/>
                    <a:gd name="T2" fmla="*/ 0 w 740"/>
                    <a:gd name="T3" fmla="*/ 0 h 1122"/>
                    <a:gd name="T4" fmla="*/ 0 w 740"/>
                    <a:gd name="T5" fmla="*/ 0 h 1122"/>
                    <a:gd name="T6" fmla="*/ 0 w 740"/>
                    <a:gd name="T7" fmla="*/ 0 h 1122"/>
                    <a:gd name="T8" fmla="*/ 0 w 740"/>
                    <a:gd name="T9" fmla="*/ 0 h 1122"/>
                    <a:gd name="T10" fmla="*/ 0 w 740"/>
                    <a:gd name="T11" fmla="*/ 0 h 1122"/>
                    <a:gd name="T12" fmla="*/ 0 w 740"/>
                    <a:gd name="T13" fmla="*/ 0 h 1122"/>
                    <a:gd name="T14" fmla="*/ 0 w 740"/>
                    <a:gd name="T15" fmla="*/ 0 h 1122"/>
                    <a:gd name="T16" fmla="*/ 0 w 740"/>
                    <a:gd name="T17" fmla="*/ 0 h 1122"/>
                    <a:gd name="T18" fmla="*/ 0 w 740"/>
                    <a:gd name="T19" fmla="*/ 0 h 1122"/>
                    <a:gd name="T20" fmla="*/ 0 w 740"/>
                    <a:gd name="T21" fmla="*/ 0 h 1122"/>
                    <a:gd name="T22" fmla="*/ 0 w 740"/>
                    <a:gd name="T23" fmla="*/ 0 h 1122"/>
                    <a:gd name="T24" fmla="*/ 0 w 740"/>
                    <a:gd name="T25" fmla="*/ 0 h 1122"/>
                    <a:gd name="T26" fmla="*/ 0 w 740"/>
                    <a:gd name="T27" fmla="*/ 0 h 1122"/>
                    <a:gd name="T28" fmla="*/ 0 w 740"/>
                    <a:gd name="T29" fmla="*/ 0 h 1122"/>
                    <a:gd name="T30" fmla="*/ 0 w 740"/>
                    <a:gd name="T31" fmla="*/ 0 h 1122"/>
                    <a:gd name="T32" fmla="*/ 0 w 740"/>
                    <a:gd name="T33" fmla="*/ 0 h 1122"/>
                    <a:gd name="T34" fmla="*/ 0 w 740"/>
                    <a:gd name="T35" fmla="*/ 0 h 1122"/>
                    <a:gd name="T36" fmla="*/ 0 w 740"/>
                    <a:gd name="T37" fmla="*/ 0 h 1122"/>
                    <a:gd name="T38" fmla="*/ 0 w 740"/>
                    <a:gd name="T39" fmla="*/ 0 h 1122"/>
                    <a:gd name="T40" fmla="*/ 0 w 740"/>
                    <a:gd name="T41" fmla="*/ 0 h 1122"/>
                    <a:gd name="T42" fmla="*/ 0 w 740"/>
                    <a:gd name="T43" fmla="*/ 0 h 1122"/>
                    <a:gd name="T44" fmla="*/ 0 w 740"/>
                    <a:gd name="T45" fmla="*/ 0 h 1122"/>
                    <a:gd name="T46" fmla="*/ 0 w 740"/>
                    <a:gd name="T47" fmla="*/ 0 h 1122"/>
                    <a:gd name="T48" fmla="*/ 0 w 740"/>
                    <a:gd name="T49" fmla="*/ 0 h 1122"/>
                    <a:gd name="T50" fmla="*/ 0 w 740"/>
                    <a:gd name="T51" fmla="*/ 0 h 1122"/>
                    <a:gd name="T52" fmla="*/ 0 w 740"/>
                    <a:gd name="T53" fmla="*/ 0 h 1122"/>
                    <a:gd name="T54" fmla="*/ 0 w 740"/>
                    <a:gd name="T55" fmla="*/ 0 h 1122"/>
                    <a:gd name="T56" fmla="*/ 0 w 740"/>
                    <a:gd name="T57" fmla="*/ 0 h 1122"/>
                    <a:gd name="T58" fmla="*/ 0 w 740"/>
                    <a:gd name="T59" fmla="*/ 0 h 1122"/>
                    <a:gd name="T60" fmla="*/ 0 w 740"/>
                    <a:gd name="T61" fmla="*/ 0 h 1122"/>
                    <a:gd name="T62" fmla="*/ 0 w 740"/>
                    <a:gd name="T63" fmla="*/ 0 h 1122"/>
                    <a:gd name="T64" fmla="*/ 0 w 740"/>
                    <a:gd name="T65" fmla="*/ 0 h 1122"/>
                    <a:gd name="T66" fmla="*/ 0 w 740"/>
                    <a:gd name="T67" fmla="*/ 0 h 1122"/>
                    <a:gd name="T68" fmla="*/ 0 w 740"/>
                    <a:gd name="T69" fmla="*/ 0 h 1122"/>
                    <a:gd name="T70" fmla="*/ 0 w 740"/>
                    <a:gd name="T71" fmla="*/ 0 h 1122"/>
                    <a:gd name="T72" fmla="*/ 0 w 740"/>
                    <a:gd name="T73" fmla="*/ 0 h 1122"/>
                    <a:gd name="T74" fmla="*/ 0 w 740"/>
                    <a:gd name="T75" fmla="*/ 0 h 11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40"/>
                    <a:gd name="T115" fmla="*/ 0 h 1122"/>
                    <a:gd name="T116" fmla="*/ 740 w 740"/>
                    <a:gd name="T117" fmla="*/ 1122 h 11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40" h="1122">
                      <a:moveTo>
                        <a:pt x="56" y="4"/>
                      </a:moveTo>
                      <a:lnTo>
                        <a:pt x="739" y="1082"/>
                      </a:lnTo>
                      <a:lnTo>
                        <a:pt x="740" y="1085"/>
                      </a:lnTo>
                      <a:lnTo>
                        <a:pt x="740" y="1088"/>
                      </a:lnTo>
                      <a:lnTo>
                        <a:pt x="739" y="1092"/>
                      </a:lnTo>
                      <a:lnTo>
                        <a:pt x="737" y="1096"/>
                      </a:lnTo>
                      <a:lnTo>
                        <a:pt x="733" y="1101"/>
                      </a:lnTo>
                      <a:lnTo>
                        <a:pt x="730" y="1105"/>
                      </a:lnTo>
                      <a:lnTo>
                        <a:pt x="724" y="1110"/>
                      </a:lnTo>
                      <a:lnTo>
                        <a:pt x="720" y="1113"/>
                      </a:lnTo>
                      <a:lnTo>
                        <a:pt x="713" y="1117"/>
                      </a:lnTo>
                      <a:lnTo>
                        <a:pt x="707" y="1119"/>
                      </a:lnTo>
                      <a:lnTo>
                        <a:pt x="702" y="1121"/>
                      </a:lnTo>
                      <a:lnTo>
                        <a:pt x="696" y="1122"/>
                      </a:lnTo>
                      <a:lnTo>
                        <a:pt x="691" y="1122"/>
                      </a:lnTo>
                      <a:lnTo>
                        <a:pt x="688" y="1121"/>
                      </a:lnTo>
                      <a:lnTo>
                        <a:pt x="685" y="1120"/>
                      </a:lnTo>
                      <a:lnTo>
                        <a:pt x="682" y="1118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5"/>
                      </a:lnTo>
                      <a:lnTo>
                        <a:pt x="7" y="20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0" y="8"/>
                      </a:lnTo>
                      <a:lnTo>
                        <a:pt x="26" y="4"/>
                      </a:lnTo>
                      <a:lnTo>
                        <a:pt x="32" y="2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1" y="0"/>
                      </a:lnTo>
                      <a:lnTo>
                        <a:pt x="54" y="2"/>
                      </a:lnTo>
                      <a:lnTo>
                        <a:pt x="56" y="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7" name="Freeform 143"/>
                <p:cNvSpPr>
                  <a:spLocks/>
                </p:cNvSpPr>
                <p:nvPr/>
              </p:nvSpPr>
              <p:spPr bwMode="auto">
                <a:xfrm>
                  <a:off x="4105" y="1744"/>
                  <a:ext cx="75" cy="122"/>
                </a:xfrm>
                <a:custGeom>
                  <a:avLst/>
                  <a:gdLst>
                    <a:gd name="T0" fmla="*/ 0 w 740"/>
                    <a:gd name="T1" fmla="*/ 0 h 1122"/>
                    <a:gd name="T2" fmla="*/ 0 w 740"/>
                    <a:gd name="T3" fmla="*/ 0 h 1122"/>
                    <a:gd name="T4" fmla="*/ 0 w 740"/>
                    <a:gd name="T5" fmla="*/ 0 h 1122"/>
                    <a:gd name="T6" fmla="*/ 0 w 740"/>
                    <a:gd name="T7" fmla="*/ 0 h 1122"/>
                    <a:gd name="T8" fmla="*/ 0 w 740"/>
                    <a:gd name="T9" fmla="*/ 0 h 1122"/>
                    <a:gd name="T10" fmla="*/ 0 w 740"/>
                    <a:gd name="T11" fmla="*/ 0 h 1122"/>
                    <a:gd name="T12" fmla="*/ 0 w 740"/>
                    <a:gd name="T13" fmla="*/ 0 h 1122"/>
                    <a:gd name="T14" fmla="*/ 0 w 740"/>
                    <a:gd name="T15" fmla="*/ 0 h 1122"/>
                    <a:gd name="T16" fmla="*/ 0 w 740"/>
                    <a:gd name="T17" fmla="*/ 0 h 1122"/>
                    <a:gd name="T18" fmla="*/ 0 w 740"/>
                    <a:gd name="T19" fmla="*/ 0 h 1122"/>
                    <a:gd name="T20" fmla="*/ 0 w 740"/>
                    <a:gd name="T21" fmla="*/ 0 h 1122"/>
                    <a:gd name="T22" fmla="*/ 0 w 740"/>
                    <a:gd name="T23" fmla="*/ 0 h 1122"/>
                    <a:gd name="T24" fmla="*/ 0 w 740"/>
                    <a:gd name="T25" fmla="*/ 0 h 1122"/>
                    <a:gd name="T26" fmla="*/ 0 w 740"/>
                    <a:gd name="T27" fmla="*/ 0 h 1122"/>
                    <a:gd name="T28" fmla="*/ 0 w 740"/>
                    <a:gd name="T29" fmla="*/ 0 h 1122"/>
                    <a:gd name="T30" fmla="*/ 0 w 740"/>
                    <a:gd name="T31" fmla="*/ 0 h 1122"/>
                    <a:gd name="T32" fmla="*/ 0 w 740"/>
                    <a:gd name="T33" fmla="*/ 0 h 1122"/>
                    <a:gd name="T34" fmla="*/ 0 w 740"/>
                    <a:gd name="T35" fmla="*/ 0 h 1122"/>
                    <a:gd name="T36" fmla="*/ 0 w 740"/>
                    <a:gd name="T37" fmla="*/ 0 h 1122"/>
                    <a:gd name="T38" fmla="*/ 0 w 740"/>
                    <a:gd name="T39" fmla="*/ 0 h 1122"/>
                    <a:gd name="T40" fmla="*/ 0 w 740"/>
                    <a:gd name="T41" fmla="*/ 0 h 1122"/>
                    <a:gd name="T42" fmla="*/ 0 w 740"/>
                    <a:gd name="T43" fmla="*/ 0 h 1122"/>
                    <a:gd name="T44" fmla="*/ 0 w 740"/>
                    <a:gd name="T45" fmla="*/ 0 h 1122"/>
                    <a:gd name="T46" fmla="*/ 0 w 740"/>
                    <a:gd name="T47" fmla="*/ 0 h 1122"/>
                    <a:gd name="T48" fmla="*/ 0 w 740"/>
                    <a:gd name="T49" fmla="*/ 0 h 1122"/>
                    <a:gd name="T50" fmla="*/ 0 w 740"/>
                    <a:gd name="T51" fmla="*/ 0 h 1122"/>
                    <a:gd name="T52" fmla="*/ 0 w 740"/>
                    <a:gd name="T53" fmla="*/ 0 h 1122"/>
                    <a:gd name="T54" fmla="*/ 0 w 740"/>
                    <a:gd name="T55" fmla="*/ 0 h 1122"/>
                    <a:gd name="T56" fmla="*/ 0 w 740"/>
                    <a:gd name="T57" fmla="*/ 0 h 1122"/>
                    <a:gd name="T58" fmla="*/ 0 w 740"/>
                    <a:gd name="T59" fmla="*/ 0 h 1122"/>
                    <a:gd name="T60" fmla="*/ 0 w 740"/>
                    <a:gd name="T61" fmla="*/ 0 h 1122"/>
                    <a:gd name="T62" fmla="*/ 0 w 740"/>
                    <a:gd name="T63" fmla="*/ 0 h 1122"/>
                    <a:gd name="T64" fmla="*/ 0 w 740"/>
                    <a:gd name="T65" fmla="*/ 0 h 1122"/>
                    <a:gd name="T66" fmla="*/ 0 w 740"/>
                    <a:gd name="T67" fmla="*/ 0 h 1122"/>
                    <a:gd name="T68" fmla="*/ 0 w 740"/>
                    <a:gd name="T69" fmla="*/ 0 h 1122"/>
                    <a:gd name="T70" fmla="*/ 0 w 740"/>
                    <a:gd name="T71" fmla="*/ 0 h 1122"/>
                    <a:gd name="T72" fmla="*/ 0 w 740"/>
                    <a:gd name="T73" fmla="*/ 0 h 1122"/>
                    <a:gd name="T74" fmla="*/ 0 w 740"/>
                    <a:gd name="T75" fmla="*/ 0 h 11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40"/>
                    <a:gd name="T115" fmla="*/ 0 h 1122"/>
                    <a:gd name="T116" fmla="*/ 740 w 740"/>
                    <a:gd name="T117" fmla="*/ 1122 h 11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40" h="1122">
                      <a:moveTo>
                        <a:pt x="56" y="4"/>
                      </a:moveTo>
                      <a:lnTo>
                        <a:pt x="739" y="1082"/>
                      </a:lnTo>
                      <a:lnTo>
                        <a:pt x="740" y="1085"/>
                      </a:lnTo>
                      <a:lnTo>
                        <a:pt x="740" y="1088"/>
                      </a:lnTo>
                      <a:lnTo>
                        <a:pt x="739" y="1092"/>
                      </a:lnTo>
                      <a:lnTo>
                        <a:pt x="737" y="1096"/>
                      </a:lnTo>
                      <a:lnTo>
                        <a:pt x="733" y="1101"/>
                      </a:lnTo>
                      <a:lnTo>
                        <a:pt x="730" y="1105"/>
                      </a:lnTo>
                      <a:lnTo>
                        <a:pt x="724" y="1110"/>
                      </a:lnTo>
                      <a:lnTo>
                        <a:pt x="720" y="1113"/>
                      </a:lnTo>
                      <a:lnTo>
                        <a:pt x="713" y="1117"/>
                      </a:lnTo>
                      <a:lnTo>
                        <a:pt x="707" y="1119"/>
                      </a:lnTo>
                      <a:lnTo>
                        <a:pt x="702" y="1121"/>
                      </a:lnTo>
                      <a:lnTo>
                        <a:pt x="696" y="1122"/>
                      </a:lnTo>
                      <a:lnTo>
                        <a:pt x="691" y="1122"/>
                      </a:lnTo>
                      <a:lnTo>
                        <a:pt x="688" y="1121"/>
                      </a:lnTo>
                      <a:lnTo>
                        <a:pt x="685" y="1120"/>
                      </a:lnTo>
                      <a:lnTo>
                        <a:pt x="682" y="1118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3" y="25"/>
                      </a:lnTo>
                      <a:lnTo>
                        <a:pt x="7" y="20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0" y="8"/>
                      </a:lnTo>
                      <a:lnTo>
                        <a:pt x="26" y="4"/>
                      </a:lnTo>
                      <a:lnTo>
                        <a:pt x="32" y="2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1" y="0"/>
                      </a:lnTo>
                      <a:lnTo>
                        <a:pt x="54" y="2"/>
                      </a:lnTo>
                      <a:lnTo>
                        <a:pt x="56" y="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8" name="Freeform 144"/>
                <p:cNvSpPr>
                  <a:spLocks/>
                </p:cNvSpPr>
                <p:nvPr/>
              </p:nvSpPr>
              <p:spPr bwMode="auto">
                <a:xfrm>
                  <a:off x="4174" y="1861"/>
                  <a:ext cx="6" cy="5"/>
                </a:xfrm>
                <a:custGeom>
                  <a:avLst/>
                  <a:gdLst>
                    <a:gd name="T0" fmla="*/ 0 w 59"/>
                    <a:gd name="T1" fmla="*/ 0 h 45"/>
                    <a:gd name="T2" fmla="*/ 0 w 59"/>
                    <a:gd name="T3" fmla="*/ 0 h 45"/>
                    <a:gd name="T4" fmla="*/ 0 w 59"/>
                    <a:gd name="T5" fmla="*/ 0 h 45"/>
                    <a:gd name="T6" fmla="*/ 0 w 59"/>
                    <a:gd name="T7" fmla="*/ 0 h 45"/>
                    <a:gd name="T8" fmla="*/ 0 w 59"/>
                    <a:gd name="T9" fmla="*/ 0 h 45"/>
                    <a:gd name="T10" fmla="*/ 0 w 59"/>
                    <a:gd name="T11" fmla="*/ 0 h 45"/>
                    <a:gd name="T12" fmla="*/ 0 w 59"/>
                    <a:gd name="T13" fmla="*/ 0 h 45"/>
                    <a:gd name="T14" fmla="*/ 0 w 59"/>
                    <a:gd name="T15" fmla="*/ 0 h 45"/>
                    <a:gd name="T16" fmla="*/ 0 w 59"/>
                    <a:gd name="T17" fmla="*/ 0 h 45"/>
                    <a:gd name="T18" fmla="*/ 0 w 59"/>
                    <a:gd name="T19" fmla="*/ 0 h 45"/>
                    <a:gd name="T20" fmla="*/ 0 w 59"/>
                    <a:gd name="T21" fmla="*/ 0 h 45"/>
                    <a:gd name="T22" fmla="*/ 0 w 59"/>
                    <a:gd name="T23" fmla="*/ 0 h 45"/>
                    <a:gd name="T24" fmla="*/ 0 w 59"/>
                    <a:gd name="T25" fmla="*/ 0 h 45"/>
                    <a:gd name="T26" fmla="*/ 0 w 59"/>
                    <a:gd name="T27" fmla="*/ 0 h 45"/>
                    <a:gd name="T28" fmla="*/ 0 w 59"/>
                    <a:gd name="T29" fmla="*/ 0 h 45"/>
                    <a:gd name="T30" fmla="*/ 0 w 59"/>
                    <a:gd name="T31" fmla="*/ 0 h 45"/>
                    <a:gd name="T32" fmla="*/ 0 w 59"/>
                    <a:gd name="T33" fmla="*/ 0 h 45"/>
                    <a:gd name="T34" fmla="*/ 0 w 59"/>
                    <a:gd name="T35" fmla="*/ 0 h 45"/>
                    <a:gd name="T36" fmla="*/ 0 w 59"/>
                    <a:gd name="T37" fmla="*/ 0 h 45"/>
                    <a:gd name="T38" fmla="*/ 0 w 59"/>
                    <a:gd name="T39" fmla="*/ 0 h 45"/>
                    <a:gd name="T40" fmla="*/ 0 w 59"/>
                    <a:gd name="T41" fmla="*/ 0 h 45"/>
                    <a:gd name="T42" fmla="*/ 0 w 59"/>
                    <a:gd name="T43" fmla="*/ 0 h 45"/>
                    <a:gd name="T44" fmla="*/ 0 w 59"/>
                    <a:gd name="T45" fmla="*/ 0 h 45"/>
                    <a:gd name="T46" fmla="*/ 0 w 59"/>
                    <a:gd name="T47" fmla="*/ 0 h 45"/>
                    <a:gd name="T48" fmla="*/ 0 w 59"/>
                    <a:gd name="T49" fmla="*/ 0 h 45"/>
                    <a:gd name="T50" fmla="*/ 0 w 59"/>
                    <a:gd name="T51" fmla="*/ 0 h 45"/>
                    <a:gd name="T52" fmla="*/ 0 w 59"/>
                    <a:gd name="T53" fmla="*/ 0 h 45"/>
                    <a:gd name="T54" fmla="*/ 0 w 59"/>
                    <a:gd name="T55" fmla="*/ 0 h 45"/>
                    <a:gd name="T56" fmla="*/ 0 w 59"/>
                    <a:gd name="T57" fmla="*/ 0 h 45"/>
                    <a:gd name="T58" fmla="*/ 0 w 59"/>
                    <a:gd name="T59" fmla="*/ 0 h 45"/>
                    <a:gd name="T60" fmla="*/ 0 w 59"/>
                    <a:gd name="T61" fmla="*/ 0 h 45"/>
                    <a:gd name="T62" fmla="*/ 0 w 59"/>
                    <a:gd name="T63" fmla="*/ 0 h 45"/>
                    <a:gd name="T64" fmla="*/ 0 w 59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45"/>
                    <a:gd name="T101" fmla="*/ 59 w 59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45">
                      <a:moveTo>
                        <a:pt x="22" y="9"/>
                      </a:moveTo>
                      <a:lnTo>
                        <a:pt x="27" y="6"/>
                      </a:lnTo>
                      <a:lnTo>
                        <a:pt x="33" y="3"/>
                      </a:lnTo>
                      <a:lnTo>
                        <a:pt x="39" y="1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6" y="2"/>
                      </a:lnTo>
                      <a:lnTo>
                        <a:pt x="58" y="5"/>
                      </a:lnTo>
                      <a:lnTo>
                        <a:pt x="59" y="8"/>
                      </a:lnTo>
                      <a:lnTo>
                        <a:pt x="59" y="11"/>
                      </a:lnTo>
                      <a:lnTo>
                        <a:pt x="58" y="15"/>
                      </a:lnTo>
                      <a:lnTo>
                        <a:pt x="56" y="19"/>
                      </a:lnTo>
                      <a:lnTo>
                        <a:pt x="52" y="24"/>
                      </a:lnTo>
                      <a:lnTo>
                        <a:pt x="49" y="28"/>
                      </a:lnTo>
                      <a:lnTo>
                        <a:pt x="43" y="33"/>
                      </a:lnTo>
                      <a:lnTo>
                        <a:pt x="39" y="36"/>
                      </a:lnTo>
                      <a:lnTo>
                        <a:pt x="32" y="40"/>
                      </a:lnTo>
                      <a:lnTo>
                        <a:pt x="26" y="42"/>
                      </a:lnTo>
                      <a:lnTo>
                        <a:pt x="21" y="44"/>
                      </a:lnTo>
                      <a:lnTo>
                        <a:pt x="15" y="45"/>
                      </a:lnTo>
                      <a:lnTo>
                        <a:pt x="10" y="45"/>
                      </a:lnTo>
                      <a:lnTo>
                        <a:pt x="7" y="44"/>
                      </a:lnTo>
                      <a:lnTo>
                        <a:pt x="4" y="43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" y="31"/>
                      </a:lnTo>
                      <a:lnTo>
                        <a:pt x="4" y="26"/>
                      </a:lnTo>
                      <a:lnTo>
                        <a:pt x="7" y="22"/>
                      </a:lnTo>
                      <a:lnTo>
                        <a:pt x="10" y="17"/>
                      </a:lnTo>
                      <a:lnTo>
                        <a:pt x="16" y="14"/>
                      </a:lnTo>
                      <a:lnTo>
                        <a:pt x="22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39" name="Freeform 145"/>
                <p:cNvSpPr>
                  <a:spLocks/>
                </p:cNvSpPr>
                <p:nvPr/>
              </p:nvSpPr>
              <p:spPr bwMode="auto">
                <a:xfrm>
                  <a:off x="4174" y="1861"/>
                  <a:ext cx="6" cy="5"/>
                </a:xfrm>
                <a:custGeom>
                  <a:avLst/>
                  <a:gdLst>
                    <a:gd name="T0" fmla="*/ 0 w 59"/>
                    <a:gd name="T1" fmla="*/ 0 h 45"/>
                    <a:gd name="T2" fmla="*/ 0 w 59"/>
                    <a:gd name="T3" fmla="*/ 0 h 45"/>
                    <a:gd name="T4" fmla="*/ 0 w 59"/>
                    <a:gd name="T5" fmla="*/ 0 h 45"/>
                    <a:gd name="T6" fmla="*/ 0 w 59"/>
                    <a:gd name="T7" fmla="*/ 0 h 45"/>
                    <a:gd name="T8" fmla="*/ 0 w 59"/>
                    <a:gd name="T9" fmla="*/ 0 h 45"/>
                    <a:gd name="T10" fmla="*/ 0 w 59"/>
                    <a:gd name="T11" fmla="*/ 0 h 45"/>
                    <a:gd name="T12" fmla="*/ 0 w 59"/>
                    <a:gd name="T13" fmla="*/ 0 h 45"/>
                    <a:gd name="T14" fmla="*/ 0 w 59"/>
                    <a:gd name="T15" fmla="*/ 0 h 45"/>
                    <a:gd name="T16" fmla="*/ 0 w 59"/>
                    <a:gd name="T17" fmla="*/ 0 h 45"/>
                    <a:gd name="T18" fmla="*/ 0 w 59"/>
                    <a:gd name="T19" fmla="*/ 0 h 45"/>
                    <a:gd name="T20" fmla="*/ 0 w 59"/>
                    <a:gd name="T21" fmla="*/ 0 h 45"/>
                    <a:gd name="T22" fmla="*/ 0 w 59"/>
                    <a:gd name="T23" fmla="*/ 0 h 45"/>
                    <a:gd name="T24" fmla="*/ 0 w 59"/>
                    <a:gd name="T25" fmla="*/ 0 h 45"/>
                    <a:gd name="T26" fmla="*/ 0 w 59"/>
                    <a:gd name="T27" fmla="*/ 0 h 45"/>
                    <a:gd name="T28" fmla="*/ 0 w 59"/>
                    <a:gd name="T29" fmla="*/ 0 h 45"/>
                    <a:gd name="T30" fmla="*/ 0 w 59"/>
                    <a:gd name="T31" fmla="*/ 0 h 45"/>
                    <a:gd name="T32" fmla="*/ 0 w 59"/>
                    <a:gd name="T33" fmla="*/ 0 h 45"/>
                    <a:gd name="T34" fmla="*/ 0 w 59"/>
                    <a:gd name="T35" fmla="*/ 0 h 45"/>
                    <a:gd name="T36" fmla="*/ 0 w 59"/>
                    <a:gd name="T37" fmla="*/ 0 h 45"/>
                    <a:gd name="T38" fmla="*/ 0 w 59"/>
                    <a:gd name="T39" fmla="*/ 0 h 45"/>
                    <a:gd name="T40" fmla="*/ 0 w 59"/>
                    <a:gd name="T41" fmla="*/ 0 h 45"/>
                    <a:gd name="T42" fmla="*/ 0 w 59"/>
                    <a:gd name="T43" fmla="*/ 0 h 45"/>
                    <a:gd name="T44" fmla="*/ 0 w 59"/>
                    <a:gd name="T45" fmla="*/ 0 h 45"/>
                    <a:gd name="T46" fmla="*/ 0 w 59"/>
                    <a:gd name="T47" fmla="*/ 0 h 45"/>
                    <a:gd name="T48" fmla="*/ 0 w 59"/>
                    <a:gd name="T49" fmla="*/ 0 h 45"/>
                    <a:gd name="T50" fmla="*/ 0 w 59"/>
                    <a:gd name="T51" fmla="*/ 0 h 45"/>
                    <a:gd name="T52" fmla="*/ 0 w 59"/>
                    <a:gd name="T53" fmla="*/ 0 h 45"/>
                    <a:gd name="T54" fmla="*/ 0 w 59"/>
                    <a:gd name="T55" fmla="*/ 0 h 45"/>
                    <a:gd name="T56" fmla="*/ 0 w 59"/>
                    <a:gd name="T57" fmla="*/ 0 h 45"/>
                    <a:gd name="T58" fmla="*/ 0 w 59"/>
                    <a:gd name="T59" fmla="*/ 0 h 45"/>
                    <a:gd name="T60" fmla="*/ 0 w 59"/>
                    <a:gd name="T61" fmla="*/ 0 h 45"/>
                    <a:gd name="T62" fmla="*/ 0 w 59"/>
                    <a:gd name="T63" fmla="*/ 0 h 45"/>
                    <a:gd name="T64" fmla="*/ 0 w 59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45"/>
                    <a:gd name="T101" fmla="*/ 59 w 59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45">
                      <a:moveTo>
                        <a:pt x="22" y="9"/>
                      </a:moveTo>
                      <a:lnTo>
                        <a:pt x="27" y="6"/>
                      </a:lnTo>
                      <a:lnTo>
                        <a:pt x="33" y="3"/>
                      </a:lnTo>
                      <a:lnTo>
                        <a:pt x="39" y="1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6" y="2"/>
                      </a:lnTo>
                      <a:lnTo>
                        <a:pt x="58" y="5"/>
                      </a:lnTo>
                      <a:lnTo>
                        <a:pt x="59" y="8"/>
                      </a:lnTo>
                      <a:lnTo>
                        <a:pt x="59" y="11"/>
                      </a:lnTo>
                      <a:lnTo>
                        <a:pt x="58" y="15"/>
                      </a:lnTo>
                      <a:lnTo>
                        <a:pt x="56" y="19"/>
                      </a:lnTo>
                      <a:lnTo>
                        <a:pt x="52" y="24"/>
                      </a:lnTo>
                      <a:lnTo>
                        <a:pt x="49" y="28"/>
                      </a:lnTo>
                      <a:lnTo>
                        <a:pt x="43" y="33"/>
                      </a:lnTo>
                      <a:lnTo>
                        <a:pt x="39" y="36"/>
                      </a:lnTo>
                      <a:lnTo>
                        <a:pt x="32" y="40"/>
                      </a:lnTo>
                      <a:lnTo>
                        <a:pt x="26" y="42"/>
                      </a:lnTo>
                      <a:lnTo>
                        <a:pt x="21" y="44"/>
                      </a:lnTo>
                      <a:lnTo>
                        <a:pt x="15" y="45"/>
                      </a:lnTo>
                      <a:lnTo>
                        <a:pt x="10" y="45"/>
                      </a:lnTo>
                      <a:lnTo>
                        <a:pt x="7" y="44"/>
                      </a:lnTo>
                      <a:lnTo>
                        <a:pt x="4" y="43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" y="31"/>
                      </a:lnTo>
                      <a:lnTo>
                        <a:pt x="4" y="26"/>
                      </a:lnTo>
                      <a:lnTo>
                        <a:pt x="7" y="22"/>
                      </a:lnTo>
                      <a:lnTo>
                        <a:pt x="10" y="17"/>
                      </a:lnTo>
                      <a:lnTo>
                        <a:pt x="16" y="14"/>
                      </a:lnTo>
                      <a:lnTo>
                        <a:pt x="22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0" name="Freeform 146"/>
                <p:cNvSpPr>
                  <a:spLocks/>
                </p:cNvSpPr>
                <p:nvPr/>
              </p:nvSpPr>
              <p:spPr bwMode="auto">
                <a:xfrm>
                  <a:off x="3384" y="1771"/>
                  <a:ext cx="53" cy="123"/>
                </a:xfrm>
                <a:custGeom>
                  <a:avLst/>
                  <a:gdLst>
                    <a:gd name="T0" fmla="*/ 0 w 520"/>
                    <a:gd name="T1" fmla="*/ 0 h 1130"/>
                    <a:gd name="T2" fmla="*/ 0 w 520"/>
                    <a:gd name="T3" fmla="*/ 0 h 1130"/>
                    <a:gd name="T4" fmla="*/ 0 w 520"/>
                    <a:gd name="T5" fmla="*/ 0 h 1130"/>
                    <a:gd name="T6" fmla="*/ 0 w 520"/>
                    <a:gd name="T7" fmla="*/ 0 h 1130"/>
                    <a:gd name="T8" fmla="*/ 0 w 520"/>
                    <a:gd name="T9" fmla="*/ 0 h 1130"/>
                    <a:gd name="T10" fmla="*/ 0 w 520"/>
                    <a:gd name="T11" fmla="*/ 0 h 1130"/>
                    <a:gd name="T12" fmla="*/ 0 w 520"/>
                    <a:gd name="T13" fmla="*/ 0 h 1130"/>
                    <a:gd name="T14" fmla="*/ 0 w 520"/>
                    <a:gd name="T15" fmla="*/ 0 h 1130"/>
                    <a:gd name="T16" fmla="*/ 0 w 520"/>
                    <a:gd name="T17" fmla="*/ 0 h 1130"/>
                    <a:gd name="T18" fmla="*/ 0 w 520"/>
                    <a:gd name="T19" fmla="*/ 0 h 1130"/>
                    <a:gd name="T20" fmla="*/ 0 w 520"/>
                    <a:gd name="T21" fmla="*/ 0 h 1130"/>
                    <a:gd name="T22" fmla="*/ 0 w 520"/>
                    <a:gd name="T23" fmla="*/ 0 h 1130"/>
                    <a:gd name="T24" fmla="*/ 0 w 520"/>
                    <a:gd name="T25" fmla="*/ 0 h 1130"/>
                    <a:gd name="T26" fmla="*/ 0 w 520"/>
                    <a:gd name="T27" fmla="*/ 0 h 1130"/>
                    <a:gd name="T28" fmla="*/ 0 w 520"/>
                    <a:gd name="T29" fmla="*/ 0 h 1130"/>
                    <a:gd name="T30" fmla="*/ 0 w 520"/>
                    <a:gd name="T31" fmla="*/ 0 h 1130"/>
                    <a:gd name="T32" fmla="*/ 0 w 520"/>
                    <a:gd name="T33" fmla="*/ 0 h 1130"/>
                    <a:gd name="T34" fmla="*/ 0 w 520"/>
                    <a:gd name="T35" fmla="*/ 0 h 1130"/>
                    <a:gd name="T36" fmla="*/ 0 w 520"/>
                    <a:gd name="T37" fmla="*/ 0 h 1130"/>
                    <a:gd name="T38" fmla="*/ 0 w 520"/>
                    <a:gd name="T39" fmla="*/ 0 h 1130"/>
                    <a:gd name="T40" fmla="*/ 0 w 520"/>
                    <a:gd name="T41" fmla="*/ 0 h 1130"/>
                    <a:gd name="T42" fmla="*/ 0 w 520"/>
                    <a:gd name="T43" fmla="*/ 0 h 1130"/>
                    <a:gd name="T44" fmla="*/ 0 w 520"/>
                    <a:gd name="T45" fmla="*/ 0 h 1130"/>
                    <a:gd name="T46" fmla="*/ 0 w 520"/>
                    <a:gd name="T47" fmla="*/ 0 h 1130"/>
                    <a:gd name="T48" fmla="*/ 0 w 520"/>
                    <a:gd name="T49" fmla="*/ 0 h 1130"/>
                    <a:gd name="T50" fmla="*/ 0 w 520"/>
                    <a:gd name="T51" fmla="*/ 0 h 1130"/>
                    <a:gd name="T52" fmla="*/ 0 w 520"/>
                    <a:gd name="T53" fmla="*/ 0 h 1130"/>
                    <a:gd name="T54" fmla="*/ 0 w 520"/>
                    <a:gd name="T55" fmla="*/ 0 h 1130"/>
                    <a:gd name="T56" fmla="*/ 0 w 520"/>
                    <a:gd name="T57" fmla="*/ 0 h 1130"/>
                    <a:gd name="T58" fmla="*/ 0 w 520"/>
                    <a:gd name="T59" fmla="*/ 0 h 1130"/>
                    <a:gd name="T60" fmla="*/ 0 w 520"/>
                    <a:gd name="T61" fmla="*/ 0 h 1130"/>
                    <a:gd name="T62" fmla="*/ 0 w 520"/>
                    <a:gd name="T63" fmla="*/ 0 h 1130"/>
                    <a:gd name="T64" fmla="*/ 0 w 520"/>
                    <a:gd name="T65" fmla="*/ 0 h 1130"/>
                    <a:gd name="T66" fmla="*/ 0 w 520"/>
                    <a:gd name="T67" fmla="*/ 0 h 1130"/>
                    <a:gd name="T68" fmla="*/ 0 w 520"/>
                    <a:gd name="T69" fmla="*/ 0 h 1130"/>
                    <a:gd name="T70" fmla="*/ 0 w 520"/>
                    <a:gd name="T71" fmla="*/ 0 h 1130"/>
                    <a:gd name="T72" fmla="*/ 0 w 520"/>
                    <a:gd name="T73" fmla="*/ 0 h 1130"/>
                    <a:gd name="T74" fmla="*/ 0 w 520"/>
                    <a:gd name="T75" fmla="*/ 0 h 11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20"/>
                    <a:gd name="T115" fmla="*/ 0 h 1130"/>
                    <a:gd name="T116" fmla="*/ 520 w 520"/>
                    <a:gd name="T117" fmla="*/ 1130 h 113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20" h="1130">
                      <a:moveTo>
                        <a:pt x="62" y="9"/>
                      </a:moveTo>
                      <a:lnTo>
                        <a:pt x="519" y="1095"/>
                      </a:lnTo>
                      <a:lnTo>
                        <a:pt x="520" y="1098"/>
                      </a:lnTo>
                      <a:lnTo>
                        <a:pt x="519" y="1102"/>
                      </a:lnTo>
                      <a:lnTo>
                        <a:pt x="517" y="1106"/>
                      </a:lnTo>
                      <a:lnTo>
                        <a:pt x="515" y="1110"/>
                      </a:lnTo>
                      <a:lnTo>
                        <a:pt x="511" y="1115"/>
                      </a:lnTo>
                      <a:lnTo>
                        <a:pt x="506" y="1118"/>
                      </a:lnTo>
                      <a:lnTo>
                        <a:pt x="500" y="1122"/>
                      </a:lnTo>
                      <a:lnTo>
                        <a:pt x="495" y="1125"/>
                      </a:lnTo>
                      <a:lnTo>
                        <a:pt x="488" y="1127"/>
                      </a:lnTo>
                      <a:lnTo>
                        <a:pt x="482" y="1129"/>
                      </a:lnTo>
                      <a:lnTo>
                        <a:pt x="477" y="1130"/>
                      </a:lnTo>
                      <a:lnTo>
                        <a:pt x="471" y="1130"/>
                      </a:lnTo>
                      <a:lnTo>
                        <a:pt x="465" y="1129"/>
                      </a:lnTo>
                      <a:lnTo>
                        <a:pt x="461" y="1126"/>
                      </a:lnTo>
                      <a:lnTo>
                        <a:pt x="458" y="1124"/>
                      </a:lnTo>
                      <a:lnTo>
                        <a:pt x="456" y="1121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3" y="23"/>
                      </a:lnTo>
                      <a:lnTo>
                        <a:pt x="5" y="19"/>
                      </a:lnTo>
                      <a:lnTo>
                        <a:pt x="8" y="15"/>
                      </a:lnTo>
                      <a:lnTo>
                        <a:pt x="13" y="11"/>
                      </a:lnTo>
                      <a:lnTo>
                        <a:pt x="18" y="7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7" y="2"/>
                      </a:lnTo>
                      <a:lnTo>
                        <a:pt x="42" y="0"/>
                      </a:lnTo>
                      <a:lnTo>
                        <a:pt x="48" y="2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59" y="7"/>
                      </a:lnTo>
                      <a:lnTo>
                        <a:pt x="62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1" name="Freeform 147"/>
                <p:cNvSpPr>
                  <a:spLocks/>
                </p:cNvSpPr>
                <p:nvPr/>
              </p:nvSpPr>
              <p:spPr bwMode="auto">
                <a:xfrm>
                  <a:off x="3384" y="1771"/>
                  <a:ext cx="53" cy="123"/>
                </a:xfrm>
                <a:custGeom>
                  <a:avLst/>
                  <a:gdLst>
                    <a:gd name="T0" fmla="*/ 0 w 520"/>
                    <a:gd name="T1" fmla="*/ 0 h 1130"/>
                    <a:gd name="T2" fmla="*/ 0 w 520"/>
                    <a:gd name="T3" fmla="*/ 0 h 1130"/>
                    <a:gd name="T4" fmla="*/ 0 w 520"/>
                    <a:gd name="T5" fmla="*/ 0 h 1130"/>
                    <a:gd name="T6" fmla="*/ 0 w 520"/>
                    <a:gd name="T7" fmla="*/ 0 h 1130"/>
                    <a:gd name="T8" fmla="*/ 0 w 520"/>
                    <a:gd name="T9" fmla="*/ 0 h 1130"/>
                    <a:gd name="T10" fmla="*/ 0 w 520"/>
                    <a:gd name="T11" fmla="*/ 0 h 1130"/>
                    <a:gd name="T12" fmla="*/ 0 w 520"/>
                    <a:gd name="T13" fmla="*/ 0 h 1130"/>
                    <a:gd name="T14" fmla="*/ 0 w 520"/>
                    <a:gd name="T15" fmla="*/ 0 h 1130"/>
                    <a:gd name="T16" fmla="*/ 0 w 520"/>
                    <a:gd name="T17" fmla="*/ 0 h 1130"/>
                    <a:gd name="T18" fmla="*/ 0 w 520"/>
                    <a:gd name="T19" fmla="*/ 0 h 1130"/>
                    <a:gd name="T20" fmla="*/ 0 w 520"/>
                    <a:gd name="T21" fmla="*/ 0 h 1130"/>
                    <a:gd name="T22" fmla="*/ 0 w 520"/>
                    <a:gd name="T23" fmla="*/ 0 h 1130"/>
                    <a:gd name="T24" fmla="*/ 0 w 520"/>
                    <a:gd name="T25" fmla="*/ 0 h 1130"/>
                    <a:gd name="T26" fmla="*/ 0 w 520"/>
                    <a:gd name="T27" fmla="*/ 0 h 1130"/>
                    <a:gd name="T28" fmla="*/ 0 w 520"/>
                    <a:gd name="T29" fmla="*/ 0 h 1130"/>
                    <a:gd name="T30" fmla="*/ 0 w 520"/>
                    <a:gd name="T31" fmla="*/ 0 h 1130"/>
                    <a:gd name="T32" fmla="*/ 0 w 520"/>
                    <a:gd name="T33" fmla="*/ 0 h 1130"/>
                    <a:gd name="T34" fmla="*/ 0 w 520"/>
                    <a:gd name="T35" fmla="*/ 0 h 1130"/>
                    <a:gd name="T36" fmla="*/ 0 w 520"/>
                    <a:gd name="T37" fmla="*/ 0 h 1130"/>
                    <a:gd name="T38" fmla="*/ 0 w 520"/>
                    <a:gd name="T39" fmla="*/ 0 h 1130"/>
                    <a:gd name="T40" fmla="*/ 0 w 520"/>
                    <a:gd name="T41" fmla="*/ 0 h 1130"/>
                    <a:gd name="T42" fmla="*/ 0 w 520"/>
                    <a:gd name="T43" fmla="*/ 0 h 1130"/>
                    <a:gd name="T44" fmla="*/ 0 w 520"/>
                    <a:gd name="T45" fmla="*/ 0 h 1130"/>
                    <a:gd name="T46" fmla="*/ 0 w 520"/>
                    <a:gd name="T47" fmla="*/ 0 h 1130"/>
                    <a:gd name="T48" fmla="*/ 0 w 520"/>
                    <a:gd name="T49" fmla="*/ 0 h 1130"/>
                    <a:gd name="T50" fmla="*/ 0 w 520"/>
                    <a:gd name="T51" fmla="*/ 0 h 1130"/>
                    <a:gd name="T52" fmla="*/ 0 w 520"/>
                    <a:gd name="T53" fmla="*/ 0 h 1130"/>
                    <a:gd name="T54" fmla="*/ 0 w 520"/>
                    <a:gd name="T55" fmla="*/ 0 h 1130"/>
                    <a:gd name="T56" fmla="*/ 0 w 520"/>
                    <a:gd name="T57" fmla="*/ 0 h 1130"/>
                    <a:gd name="T58" fmla="*/ 0 w 520"/>
                    <a:gd name="T59" fmla="*/ 0 h 1130"/>
                    <a:gd name="T60" fmla="*/ 0 w 520"/>
                    <a:gd name="T61" fmla="*/ 0 h 1130"/>
                    <a:gd name="T62" fmla="*/ 0 w 520"/>
                    <a:gd name="T63" fmla="*/ 0 h 1130"/>
                    <a:gd name="T64" fmla="*/ 0 w 520"/>
                    <a:gd name="T65" fmla="*/ 0 h 1130"/>
                    <a:gd name="T66" fmla="*/ 0 w 520"/>
                    <a:gd name="T67" fmla="*/ 0 h 1130"/>
                    <a:gd name="T68" fmla="*/ 0 w 520"/>
                    <a:gd name="T69" fmla="*/ 0 h 1130"/>
                    <a:gd name="T70" fmla="*/ 0 w 520"/>
                    <a:gd name="T71" fmla="*/ 0 h 1130"/>
                    <a:gd name="T72" fmla="*/ 0 w 520"/>
                    <a:gd name="T73" fmla="*/ 0 h 1130"/>
                    <a:gd name="T74" fmla="*/ 0 w 520"/>
                    <a:gd name="T75" fmla="*/ 0 h 11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20"/>
                    <a:gd name="T115" fmla="*/ 0 h 1130"/>
                    <a:gd name="T116" fmla="*/ 520 w 520"/>
                    <a:gd name="T117" fmla="*/ 1130 h 113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20" h="1130">
                      <a:moveTo>
                        <a:pt x="62" y="9"/>
                      </a:moveTo>
                      <a:lnTo>
                        <a:pt x="519" y="1095"/>
                      </a:lnTo>
                      <a:lnTo>
                        <a:pt x="520" y="1098"/>
                      </a:lnTo>
                      <a:lnTo>
                        <a:pt x="519" y="1102"/>
                      </a:lnTo>
                      <a:lnTo>
                        <a:pt x="517" y="1106"/>
                      </a:lnTo>
                      <a:lnTo>
                        <a:pt x="515" y="1110"/>
                      </a:lnTo>
                      <a:lnTo>
                        <a:pt x="511" y="1115"/>
                      </a:lnTo>
                      <a:lnTo>
                        <a:pt x="506" y="1118"/>
                      </a:lnTo>
                      <a:lnTo>
                        <a:pt x="500" y="1122"/>
                      </a:lnTo>
                      <a:lnTo>
                        <a:pt x="495" y="1125"/>
                      </a:lnTo>
                      <a:lnTo>
                        <a:pt x="488" y="1127"/>
                      </a:lnTo>
                      <a:lnTo>
                        <a:pt x="482" y="1129"/>
                      </a:lnTo>
                      <a:lnTo>
                        <a:pt x="477" y="1130"/>
                      </a:lnTo>
                      <a:lnTo>
                        <a:pt x="471" y="1130"/>
                      </a:lnTo>
                      <a:lnTo>
                        <a:pt x="465" y="1129"/>
                      </a:lnTo>
                      <a:lnTo>
                        <a:pt x="461" y="1126"/>
                      </a:lnTo>
                      <a:lnTo>
                        <a:pt x="458" y="1124"/>
                      </a:lnTo>
                      <a:lnTo>
                        <a:pt x="456" y="1121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3" y="23"/>
                      </a:lnTo>
                      <a:lnTo>
                        <a:pt x="5" y="19"/>
                      </a:lnTo>
                      <a:lnTo>
                        <a:pt x="8" y="15"/>
                      </a:lnTo>
                      <a:lnTo>
                        <a:pt x="13" y="11"/>
                      </a:lnTo>
                      <a:lnTo>
                        <a:pt x="18" y="7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7" y="2"/>
                      </a:lnTo>
                      <a:lnTo>
                        <a:pt x="42" y="0"/>
                      </a:lnTo>
                      <a:lnTo>
                        <a:pt x="48" y="2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59" y="7"/>
                      </a:lnTo>
                      <a:lnTo>
                        <a:pt x="62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2" name="Freeform 148"/>
                <p:cNvSpPr>
                  <a:spLocks/>
                </p:cNvSpPr>
                <p:nvPr/>
              </p:nvSpPr>
              <p:spPr bwMode="auto">
                <a:xfrm>
                  <a:off x="3430" y="1890"/>
                  <a:ext cx="7" cy="4"/>
                </a:xfrm>
                <a:custGeom>
                  <a:avLst/>
                  <a:gdLst>
                    <a:gd name="T0" fmla="*/ 0 w 65"/>
                    <a:gd name="T1" fmla="*/ 0 h 45"/>
                    <a:gd name="T2" fmla="*/ 0 w 65"/>
                    <a:gd name="T3" fmla="*/ 0 h 45"/>
                    <a:gd name="T4" fmla="*/ 0 w 65"/>
                    <a:gd name="T5" fmla="*/ 0 h 45"/>
                    <a:gd name="T6" fmla="*/ 0 w 65"/>
                    <a:gd name="T7" fmla="*/ 0 h 45"/>
                    <a:gd name="T8" fmla="*/ 0 w 65"/>
                    <a:gd name="T9" fmla="*/ 0 h 45"/>
                    <a:gd name="T10" fmla="*/ 0 w 65"/>
                    <a:gd name="T11" fmla="*/ 0 h 45"/>
                    <a:gd name="T12" fmla="*/ 0 w 65"/>
                    <a:gd name="T13" fmla="*/ 0 h 45"/>
                    <a:gd name="T14" fmla="*/ 0 w 65"/>
                    <a:gd name="T15" fmla="*/ 0 h 45"/>
                    <a:gd name="T16" fmla="*/ 0 w 65"/>
                    <a:gd name="T17" fmla="*/ 0 h 45"/>
                    <a:gd name="T18" fmla="*/ 0 w 65"/>
                    <a:gd name="T19" fmla="*/ 0 h 45"/>
                    <a:gd name="T20" fmla="*/ 0 w 65"/>
                    <a:gd name="T21" fmla="*/ 0 h 45"/>
                    <a:gd name="T22" fmla="*/ 0 w 65"/>
                    <a:gd name="T23" fmla="*/ 0 h 45"/>
                    <a:gd name="T24" fmla="*/ 0 w 65"/>
                    <a:gd name="T25" fmla="*/ 0 h 45"/>
                    <a:gd name="T26" fmla="*/ 0 w 65"/>
                    <a:gd name="T27" fmla="*/ 0 h 45"/>
                    <a:gd name="T28" fmla="*/ 0 w 65"/>
                    <a:gd name="T29" fmla="*/ 0 h 45"/>
                    <a:gd name="T30" fmla="*/ 0 w 65"/>
                    <a:gd name="T31" fmla="*/ 0 h 45"/>
                    <a:gd name="T32" fmla="*/ 0 w 65"/>
                    <a:gd name="T33" fmla="*/ 0 h 45"/>
                    <a:gd name="T34" fmla="*/ 0 w 65"/>
                    <a:gd name="T35" fmla="*/ 0 h 45"/>
                    <a:gd name="T36" fmla="*/ 0 w 65"/>
                    <a:gd name="T37" fmla="*/ 0 h 45"/>
                    <a:gd name="T38" fmla="*/ 0 w 65"/>
                    <a:gd name="T39" fmla="*/ 0 h 45"/>
                    <a:gd name="T40" fmla="*/ 0 w 65"/>
                    <a:gd name="T41" fmla="*/ 0 h 45"/>
                    <a:gd name="T42" fmla="*/ 0 w 65"/>
                    <a:gd name="T43" fmla="*/ 0 h 45"/>
                    <a:gd name="T44" fmla="*/ 0 w 65"/>
                    <a:gd name="T45" fmla="*/ 0 h 45"/>
                    <a:gd name="T46" fmla="*/ 0 w 65"/>
                    <a:gd name="T47" fmla="*/ 0 h 45"/>
                    <a:gd name="T48" fmla="*/ 0 w 65"/>
                    <a:gd name="T49" fmla="*/ 0 h 45"/>
                    <a:gd name="T50" fmla="*/ 0 w 65"/>
                    <a:gd name="T51" fmla="*/ 0 h 45"/>
                    <a:gd name="T52" fmla="*/ 0 w 65"/>
                    <a:gd name="T53" fmla="*/ 0 h 45"/>
                    <a:gd name="T54" fmla="*/ 0 w 65"/>
                    <a:gd name="T55" fmla="*/ 0 h 45"/>
                    <a:gd name="T56" fmla="*/ 0 w 65"/>
                    <a:gd name="T57" fmla="*/ 0 h 45"/>
                    <a:gd name="T58" fmla="*/ 0 w 65"/>
                    <a:gd name="T59" fmla="*/ 0 h 45"/>
                    <a:gd name="T60" fmla="*/ 0 w 65"/>
                    <a:gd name="T61" fmla="*/ 0 h 45"/>
                    <a:gd name="T62" fmla="*/ 0 w 65"/>
                    <a:gd name="T63" fmla="*/ 0 h 45"/>
                    <a:gd name="T64" fmla="*/ 0 w 65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45"/>
                    <a:gd name="T101" fmla="*/ 65 w 65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45">
                      <a:moveTo>
                        <a:pt x="25" y="5"/>
                      </a:moveTo>
                      <a:lnTo>
                        <a:pt x="31" y="3"/>
                      </a:lnTo>
                      <a:lnTo>
                        <a:pt x="37" y="2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1" y="6"/>
                      </a:lnTo>
                      <a:lnTo>
                        <a:pt x="64" y="10"/>
                      </a:lnTo>
                      <a:lnTo>
                        <a:pt x="65" y="13"/>
                      </a:lnTo>
                      <a:lnTo>
                        <a:pt x="64" y="17"/>
                      </a:lnTo>
                      <a:lnTo>
                        <a:pt x="62" y="21"/>
                      </a:lnTo>
                      <a:lnTo>
                        <a:pt x="60" y="25"/>
                      </a:lnTo>
                      <a:lnTo>
                        <a:pt x="56" y="30"/>
                      </a:lnTo>
                      <a:lnTo>
                        <a:pt x="51" y="33"/>
                      </a:lnTo>
                      <a:lnTo>
                        <a:pt x="45" y="37"/>
                      </a:lnTo>
                      <a:lnTo>
                        <a:pt x="40" y="40"/>
                      </a:lnTo>
                      <a:lnTo>
                        <a:pt x="33" y="42"/>
                      </a:lnTo>
                      <a:lnTo>
                        <a:pt x="27" y="44"/>
                      </a:lnTo>
                      <a:lnTo>
                        <a:pt x="22" y="45"/>
                      </a:lnTo>
                      <a:lnTo>
                        <a:pt x="16" y="45"/>
                      </a:lnTo>
                      <a:lnTo>
                        <a:pt x="10" y="44"/>
                      </a:lnTo>
                      <a:lnTo>
                        <a:pt x="6" y="41"/>
                      </a:lnTo>
                      <a:lnTo>
                        <a:pt x="3" y="39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2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12"/>
                      </a:lnTo>
                      <a:lnTo>
                        <a:pt x="19" y="8"/>
                      </a:lnTo>
                      <a:lnTo>
                        <a:pt x="25" y="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3" name="Freeform 149"/>
                <p:cNvSpPr>
                  <a:spLocks/>
                </p:cNvSpPr>
                <p:nvPr/>
              </p:nvSpPr>
              <p:spPr bwMode="auto">
                <a:xfrm>
                  <a:off x="3430" y="1890"/>
                  <a:ext cx="7" cy="4"/>
                </a:xfrm>
                <a:custGeom>
                  <a:avLst/>
                  <a:gdLst>
                    <a:gd name="T0" fmla="*/ 0 w 65"/>
                    <a:gd name="T1" fmla="*/ 0 h 45"/>
                    <a:gd name="T2" fmla="*/ 0 w 65"/>
                    <a:gd name="T3" fmla="*/ 0 h 45"/>
                    <a:gd name="T4" fmla="*/ 0 w 65"/>
                    <a:gd name="T5" fmla="*/ 0 h 45"/>
                    <a:gd name="T6" fmla="*/ 0 w 65"/>
                    <a:gd name="T7" fmla="*/ 0 h 45"/>
                    <a:gd name="T8" fmla="*/ 0 w 65"/>
                    <a:gd name="T9" fmla="*/ 0 h 45"/>
                    <a:gd name="T10" fmla="*/ 0 w 65"/>
                    <a:gd name="T11" fmla="*/ 0 h 45"/>
                    <a:gd name="T12" fmla="*/ 0 w 65"/>
                    <a:gd name="T13" fmla="*/ 0 h 45"/>
                    <a:gd name="T14" fmla="*/ 0 w 65"/>
                    <a:gd name="T15" fmla="*/ 0 h 45"/>
                    <a:gd name="T16" fmla="*/ 0 w 65"/>
                    <a:gd name="T17" fmla="*/ 0 h 45"/>
                    <a:gd name="T18" fmla="*/ 0 w 65"/>
                    <a:gd name="T19" fmla="*/ 0 h 45"/>
                    <a:gd name="T20" fmla="*/ 0 w 65"/>
                    <a:gd name="T21" fmla="*/ 0 h 45"/>
                    <a:gd name="T22" fmla="*/ 0 w 65"/>
                    <a:gd name="T23" fmla="*/ 0 h 45"/>
                    <a:gd name="T24" fmla="*/ 0 w 65"/>
                    <a:gd name="T25" fmla="*/ 0 h 45"/>
                    <a:gd name="T26" fmla="*/ 0 w 65"/>
                    <a:gd name="T27" fmla="*/ 0 h 45"/>
                    <a:gd name="T28" fmla="*/ 0 w 65"/>
                    <a:gd name="T29" fmla="*/ 0 h 45"/>
                    <a:gd name="T30" fmla="*/ 0 w 65"/>
                    <a:gd name="T31" fmla="*/ 0 h 45"/>
                    <a:gd name="T32" fmla="*/ 0 w 65"/>
                    <a:gd name="T33" fmla="*/ 0 h 45"/>
                    <a:gd name="T34" fmla="*/ 0 w 65"/>
                    <a:gd name="T35" fmla="*/ 0 h 45"/>
                    <a:gd name="T36" fmla="*/ 0 w 65"/>
                    <a:gd name="T37" fmla="*/ 0 h 45"/>
                    <a:gd name="T38" fmla="*/ 0 w 65"/>
                    <a:gd name="T39" fmla="*/ 0 h 45"/>
                    <a:gd name="T40" fmla="*/ 0 w 65"/>
                    <a:gd name="T41" fmla="*/ 0 h 45"/>
                    <a:gd name="T42" fmla="*/ 0 w 65"/>
                    <a:gd name="T43" fmla="*/ 0 h 45"/>
                    <a:gd name="T44" fmla="*/ 0 w 65"/>
                    <a:gd name="T45" fmla="*/ 0 h 45"/>
                    <a:gd name="T46" fmla="*/ 0 w 65"/>
                    <a:gd name="T47" fmla="*/ 0 h 45"/>
                    <a:gd name="T48" fmla="*/ 0 w 65"/>
                    <a:gd name="T49" fmla="*/ 0 h 45"/>
                    <a:gd name="T50" fmla="*/ 0 w 65"/>
                    <a:gd name="T51" fmla="*/ 0 h 45"/>
                    <a:gd name="T52" fmla="*/ 0 w 65"/>
                    <a:gd name="T53" fmla="*/ 0 h 45"/>
                    <a:gd name="T54" fmla="*/ 0 w 65"/>
                    <a:gd name="T55" fmla="*/ 0 h 45"/>
                    <a:gd name="T56" fmla="*/ 0 w 65"/>
                    <a:gd name="T57" fmla="*/ 0 h 45"/>
                    <a:gd name="T58" fmla="*/ 0 w 65"/>
                    <a:gd name="T59" fmla="*/ 0 h 45"/>
                    <a:gd name="T60" fmla="*/ 0 w 65"/>
                    <a:gd name="T61" fmla="*/ 0 h 45"/>
                    <a:gd name="T62" fmla="*/ 0 w 65"/>
                    <a:gd name="T63" fmla="*/ 0 h 45"/>
                    <a:gd name="T64" fmla="*/ 0 w 65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45"/>
                    <a:gd name="T101" fmla="*/ 65 w 65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45">
                      <a:moveTo>
                        <a:pt x="25" y="5"/>
                      </a:moveTo>
                      <a:lnTo>
                        <a:pt x="31" y="3"/>
                      </a:lnTo>
                      <a:lnTo>
                        <a:pt x="37" y="2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1" y="6"/>
                      </a:lnTo>
                      <a:lnTo>
                        <a:pt x="64" y="10"/>
                      </a:lnTo>
                      <a:lnTo>
                        <a:pt x="65" y="13"/>
                      </a:lnTo>
                      <a:lnTo>
                        <a:pt x="64" y="17"/>
                      </a:lnTo>
                      <a:lnTo>
                        <a:pt x="62" y="21"/>
                      </a:lnTo>
                      <a:lnTo>
                        <a:pt x="60" y="25"/>
                      </a:lnTo>
                      <a:lnTo>
                        <a:pt x="56" y="30"/>
                      </a:lnTo>
                      <a:lnTo>
                        <a:pt x="51" y="33"/>
                      </a:lnTo>
                      <a:lnTo>
                        <a:pt x="45" y="37"/>
                      </a:lnTo>
                      <a:lnTo>
                        <a:pt x="40" y="40"/>
                      </a:lnTo>
                      <a:lnTo>
                        <a:pt x="33" y="42"/>
                      </a:lnTo>
                      <a:lnTo>
                        <a:pt x="27" y="44"/>
                      </a:lnTo>
                      <a:lnTo>
                        <a:pt x="22" y="45"/>
                      </a:lnTo>
                      <a:lnTo>
                        <a:pt x="16" y="45"/>
                      </a:lnTo>
                      <a:lnTo>
                        <a:pt x="10" y="44"/>
                      </a:lnTo>
                      <a:lnTo>
                        <a:pt x="6" y="41"/>
                      </a:lnTo>
                      <a:lnTo>
                        <a:pt x="3" y="39"/>
                      </a:lnTo>
                      <a:lnTo>
                        <a:pt x="1" y="36"/>
                      </a:lnTo>
                      <a:lnTo>
                        <a:pt x="0" y="32"/>
                      </a:lnTo>
                      <a:lnTo>
                        <a:pt x="0" y="28"/>
                      </a:lnTo>
                      <a:lnTo>
                        <a:pt x="2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12"/>
                      </a:lnTo>
                      <a:lnTo>
                        <a:pt x="19" y="8"/>
                      </a:lnTo>
                      <a:lnTo>
                        <a:pt x="25" y="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4" name="Freeform 150"/>
                <p:cNvSpPr>
                  <a:spLocks/>
                </p:cNvSpPr>
                <p:nvPr/>
              </p:nvSpPr>
              <p:spPr bwMode="auto">
                <a:xfrm>
                  <a:off x="3297" y="1639"/>
                  <a:ext cx="76" cy="104"/>
                </a:xfrm>
                <a:custGeom>
                  <a:avLst/>
                  <a:gdLst>
                    <a:gd name="T0" fmla="*/ 0 w 751"/>
                    <a:gd name="T1" fmla="*/ 0 h 950"/>
                    <a:gd name="T2" fmla="*/ 0 w 751"/>
                    <a:gd name="T3" fmla="*/ 0 h 950"/>
                    <a:gd name="T4" fmla="*/ 0 w 751"/>
                    <a:gd name="T5" fmla="*/ 0 h 950"/>
                    <a:gd name="T6" fmla="*/ 0 w 751"/>
                    <a:gd name="T7" fmla="*/ 0 h 950"/>
                    <a:gd name="T8" fmla="*/ 0 w 751"/>
                    <a:gd name="T9" fmla="*/ 0 h 950"/>
                    <a:gd name="T10" fmla="*/ 0 w 751"/>
                    <a:gd name="T11" fmla="*/ 0 h 950"/>
                    <a:gd name="T12" fmla="*/ 0 w 751"/>
                    <a:gd name="T13" fmla="*/ 0 h 950"/>
                    <a:gd name="T14" fmla="*/ 0 w 751"/>
                    <a:gd name="T15" fmla="*/ 0 h 950"/>
                    <a:gd name="T16" fmla="*/ 0 w 751"/>
                    <a:gd name="T17" fmla="*/ 0 h 950"/>
                    <a:gd name="T18" fmla="*/ 0 w 751"/>
                    <a:gd name="T19" fmla="*/ 0 h 950"/>
                    <a:gd name="T20" fmla="*/ 0 w 751"/>
                    <a:gd name="T21" fmla="*/ 0 h 950"/>
                    <a:gd name="T22" fmla="*/ 0 w 751"/>
                    <a:gd name="T23" fmla="*/ 0 h 950"/>
                    <a:gd name="T24" fmla="*/ 0 w 751"/>
                    <a:gd name="T25" fmla="*/ 0 h 950"/>
                    <a:gd name="T26" fmla="*/ 0 w 751"/>
                    <a:gd name="T27" fmla="*/ 0 h 950"/>
                    <a:gd name="T28" fmla="*/ 0 w 751"/>
                    <a:gd name="T29" fmla="*/ 0 h 950"/>
                    <a:gd name="T30" fmla="*/ 0 w 751"/>
                    <a:gd name="T31" fmla="*/ 0 h 950"/>
                    <a:gd name="T32" fmla="*/ 0 w 751"/>
                    <a:gd name="T33" fmla="*/ 0 h 950"/>
                    <a:gd name="T34" fmla="*/ 0 w 751"/>
                    <a:gd name="T35" fmla="*/ 0 h 950"/>
                    <a:gd name="T36" fmla="*/ 0 w 751"/>
                    <a:gd name="T37" fmla="*/ 0 h 950"/>
                    <a:gd name="T38" fmla="*/ 0 w 751"/>
                    <a:gd name="T39" fmla="*/ 0 h 950"/>
                    <a:gd name="T40" fmla="*/ 0 w 751"/>
                    <a:gd name="T41" fmla="*/ 0 h 950"/>
                    <a:gd name="T42" fmla="*/ 0 w 751"/>
                    <a:gd name="T43" fmla="*/ 0 h 950"/>
                    <a:gd name="T44" fmla="*/ 0 w 751"/>
                    <a:gd name="T45" fmla="*/ 0 h 950"/>
                    <a:gd name="T46" fmla="*/ 0 w 751"/>
                    <a:gd name="T47" fmla="*/ 0 h 950"/>
                    <a:gd name="T48" fmla="*/ 0 w 751"/>
                    <a:gd name="T49" fmla="*/ 0 h 950"/>
                    <a:gd name="T50" fmla="*/ 0 w 751"/>
                    <a:gd name="T51" fmla="*/ 0 h 950"/>
                    <a:gd name="T52" fmla="*/ 0 w 751"/>
                    <a:gd name="T53" fmla="*/ 0 h 950"/>
                    <a:gd name="T54" fmla="*/ 0 w 751"/>
                    <a:gd name="T55" fmla="*/ 0 h 950"/>
                    <a:gd name="T56" fmla="*/ 0 w 751"/>
                    <a:gd name="T57" fmla="*/ 0 h 950"/>
                    <a:gd name="T58" fmla="*/ 0 w 751"/>
                    <a:gd name="T59" fmla="*/ 0 h 950"/>
                    <a:gd name="T60" fmla="*/ 0 w 751"/>
                    <a:gd name="T61" fmla="*/ 0 h 950"/>
                    <a:gd name="T62" fmla="*/ 0 w 751"/>
                    <a:gd name="T63" fmla="*/ 0 h 950"/>
                    <a:gd name="T64" fmla="*/ 0 w 751"/>
                    <a:gd name="T65" fmla="*/ 0 h 950"/>
                    <a:gd name="T66" fmla="*/ 0 w 751"/>
                    <a:gd name="T67" fmla="*/ 0 h 950"/>
                    <a:gd name="T68" fmla="*/ 0 w 751"/>
                    <a:gd name="T69" fmla="*/ 0 h 950"/>
                    <a:gd name="T70" fmla="*/ 0 w 751"/>
                    <a:gd name="T71" fmla="*/ 0 h 950"/>
                    <a:gd name="T72" fmla="*/ 0 w 751"/>
                    <a:gd name="T73" fmla="*/ 0 h 950"/>
                    <a:gd name="T74" fmla="*/ 0 w 751"/>
                    <a:gd name="T75" fmla="*/ 0 h 9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51"/>
                    <a:gd name="T115" fmla="*/ 0 h 950"/>
                    <a:gd name="T116" fmla="*/ 751 w 751"/>
                    <a:gd name="T117" fmla="*/ 950 h 95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51" h="950">
                      <a:moveTo>
                        <a:pt x="696" y="944"/>
                      </a:moveTo>
                      <a:lnTo>
                        <a:pt x="2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2" y="29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28" y="3"/>
                      </a:lnTo>
                      <a:lnTo>
                        <a:pt x="34" y="2"/>
                      </a:lnTo>
                      <a:lnTo>
                        <a:pt x="40" y="1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3" y="3"/>
                      </a:lnTo>
                      <a:lnTo>
                        <a:pt x="57" y="5"/>
                      </a:lnTo>
                      <a:lnTo>
                        <a:pt x="748" y="905"/>
                      </a:lnTo>
                      <a:lnTo>
                        <a:pt x="751" y="908"/>
                      </a:lnTo>
                      <a:lnTo>
                        <a:pt x="751" y="913"/>
                      </a:lnTo>
                      <a:lnTo>
                        <a:pt x="751" y="917"/>
                      </a:lnTo>
                      <a:lnTo>
                        <a:pt x="749" y="922"/>
                      </a:lnTo>
                      <a:lnTo>
                        <a:pt x="747" y="927"/>
                      </a:lnTo>
                      <a:lnTo>
                        <a:pt x="744" y="932"/>
                      </a:lnTo>
                      <a:lnTo>
                        <a:pt x="739" y="936"/>
                      </a:lnTo>
                      <a:lnTo>
                        <a:pt x="735" y="941"/>
                      </a:lnTo>
                      <a:lnTo>
                        <a:pt x="730" y="944"/>
                      </a:lnTo>
                      <a:lnTo>
                        <a:pt x="724" y="948"/>
                      </a:lnTo>
                      <a:lnTo>
                        <a:pt x="719" y="950"/>
                      </a:lnTo>
                      <a:lnTo>
                        <a:pt x="713" y="950"/>
                      </a:lnTo>
                      <a:lnTo>
                        <a:pt x="707" y="950"/>
                      </a:lnTo>
                      <a:lnTo>
                        <a:pt x="703" y="949"/>
                      </a:lnTo>
                      <a:lnTo>
                        <a:pt x="700" y="948"/>
                      </a:lnTo>
                      <a:lnTo>
                        <a:pt x="696" y="9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5" name="Freeform 151"/>
                <p:cNvSpPr>
                  <a:spLocks/>
                </p:cNvSpPr>
                <p:nvPr/>
              </p:nvSpPr>
              <p:spPr bwMode="auto">
                <a:xfrm>
                  <a:off x="3297" y="1639"/>
                  <a:ext cx="76" cy="104"/>
                </a:xfrm>
                <a:custGeom>
                  <a:avLst/>
                  <a:gdLst>
                    <a:gd name="T0" fmla="*/ 0 w 751"/>
                    <a:gd name="T1" fmla="*/ 0 h 950"/>
                    <a:gd name="T2" fmla="*/ 0 w 751"/>
                    <a:gd name="T3" fmla="*/ 0 h 950"/>
                    <a:gd name="T4" fmla="*/ 0 w 751"/>
                    <a:gd name="T5" fmla="*/ 0 h 950"/>
                    <a:gd name="T6" fmla="*/ 0 w 751"/>
                    <a:gd name="T7" fmla="*/ 0 h 950"/>
                    <a:gd name="T8" fmla="*/ 0 w 751"/>
                    <a:gd name="T9" fmla="*/ 0 h 950"/>
                    <a:gd name="T10" fmla="*/ 0 w 751"/>
                    <a:gd name="T11" fmla="*/ 0 h 950"/>
                    <a:gd name="T12" fmla="*/ 0 w 751"/>
                    <a:gd name="T13" fmla="*/ 0 h 950"/>
                    <a:gd name="T14" fmla="*/ 0 w 751"/>
                    <a:gd name="T15" fmla="*/ 0 h 950"/>
                    <a:gd name="T16" fmla="*/ 0 w 751"/>
                    <a:gd name="T17" fmla="*/ 0 h 950"/>
                    <a:gd name="T18" fmla="*/ 0 w 751"/>
                    <a:gd name="T19" fmla="*/ 0 h 950"/>
                    <a:gd name="T20" fmla="*/ 0 w 751"/>
                    <a:gd name="T21" fmla="*/ 0 h 950"/>
                    <a:gd name="T22" fmla="*/ 0 w 751"/>
                    <a:gd name="T23" fmla="*/ 0 h 950"/>
                    <a:gd name="T24" fmla="*/ 0 w 751"/>
                    <a:gd name="T25" fmla="*/ 0 h 950"/>
                    <a:gd name="T26" fmla="*/ 0 w 751"/>
                    <a:gd name="T27" fmla="*/ 0 h 950"/>
                    <a:gd name="T28" fmla="*/ 0 w 751"/>
                    <a:gd name="T29" fmla="*/ 0 h 950"/>
                    <a:gd name="T30" fmla="*/ 0 w 751"/>
                    <a:gd name="T31" fmla="*/ 0 h 950"/>
                    <a:gd name="T32" fmla="*/ 0 w 751"/>
                    <a:gd name="T33" fmla="*/ 0 h 950"/>
                    <a:gd name="T34" fmla="*/ 0 w 751"/>
                    <a:gd name="T35" fmla="*/ 0 h 950"/>
                    <a:gd name="T36" fmla="*/ 0 w 751"/>
                    <a:gd name="T37" fmla="*/ 0 h 950"/>
                    <a:gd name="T38" fmla="*/ 0 w 751"/>
                    <a:gd name="T39" fmla="*/ 0 h 950"/>
                    <a:gd name="T40" fmla="*/ 0 w 751"/>
                    <a:gd name="T41" fmla="*/ 0 h 950"/>
                    <a:gd name="T42" fmla="*/ 0 w 751"/>
                    <a:gd name="T43" fmla="*/ 0 h 950"/>
                    <a:gd name="T44" fmla="*/ 0 w 751"/>
                    <a:gd name="T45" fmla="*/ 0 h 950"/>
                    <a:gd name="T46" fmla="*/ 0 w 751"/>
                    <a:gd name="T47" fmla="*/ 0 h 950"/>
                    <a:gd name="T48" fmla="*/ 0 w 751"/>
                    <a:gd name="T49" fmla="*/ 0 h 950"/>
                    <a:gd name="T50" fmla="*/ 0 w 751"/>
                    <a:gd name="T51" fmla="*/ 0 h 950"/>
                    <a:gd name="T52" fmla="*/ 0 w 751"/>
                    <a:gd name="T53" fmla="*/ 0 h 950"/>
                    <a:gd name="T54" fmla="*/ 0 w 751"/>
                    <a:gd name="T55" fmla="*/ 0 h 950"/>
                    <a:gd name="T56" fmla="*/ 0 w 751"/>
                    <a:gd name="T57" fmla="*/ 0 h 950"/>
                    <a:gd name="T58" fmla="*/ 0 w 751"/>
                    <a:gd name="T59" fmla="*/ 0 h 950"/>
                    <a:gd name="T60" fmla="*/ 0 w 751"/>
                    <a:gd name="T61" fmla="*/ 0 h 950"/>
                    <a:gd name="T62" fmla="*/ 0 w 751"/>
                    <a:gd name="T63" fmla="*/ 0 h 950"/>
                    <a:gd name="T64" fmla="*/ 0 w 751"/>
                    <a:gd name="T65" fmla="*/ 0 h 950"/>
                    <a:gd name="T66" fmla="*/ 0 w 751"/>
                    <a:gd name="T67" fmla="*/ 0 h 950"/>
                    <a:gd name="T68" fmla="*/ 0 w 751"/>
                    <a:gd name="T69" fmla="*/ 0 h 950"/>
                    <a:gd name="T70" fmla="*/ 0 w 751"/>
                    <a:gd name="T71" fmla="*/ 0 h 950"/>
                    <a:gd name="T72" fmla="*/ 0 w 751"/>
                    <a:gd name="T73" fmla="*/ 0 h 950"/>
                    <a:gd name="T74" fmla="*/ 0 w 751"/>
                    <a:gd name="T75" fmla="*/ 0 h 9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51"/>
                    <a:gd name="T115" fmla="*/ 0 h 950"/>
                    <a:gd name="T116" fmla="*/ 751 w 751"/>
                    <a:gd name="T117" fmla="*/ 950 h 95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51" h="950">
                      <a:moveTo>
                        <a:pt x="696" y="944"/>
                      </a:moveTo>
                      <a:lnTo>
                        <a:pt x="2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2" y="29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28" y="3"/>
                      </a:lnTo>
                      <a:lnTo>
                        <a:pt x="34" y="2"/>
                      </a:lnTo>
                      <a:lnTo>
                        <a:pt x="40" y="1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3" y="3"/>
                      </a:lnTo>
                      <a:lnTo>
                        <a:pt x="57" y="5"/>
                      </a:lnTo>
                      <a:lnTo>
                        <a:pt x="748" y="905"/>
                      </a:lnTo>
                      <a:lnTo>
                        <a:pt x="751" y="908"/>
                      </a:lnTo>
                      <a:lnTo>
                        <a:pt x="751" y="913"/>
                      </a:lnTo>
                      <a:lnTo>
                        <a:pt x="751" y="917"/>
                      </a:lnTo>
                      <a:lnTo>
                        <a:pt x="749" y="922"/>
                      </a:lnTo>
                      <a:lnTo>
                        <a:pt x="747" y="927"/>
                      </a:lnTo>
                      <a:lnTo>
                        <a:pt x="744" y="932"/>
                      </a:lnTo>
                      <a:lnTo>
                        <a:pt x="739" y="936"/>
                      </a:lnTo>
                      <a:lnTo>
                        <a:pt x="735" y="941"/>
                      </a:lnTo>
                      <a:lnTo>
                        <a:pt x="730" y="944"/>
                      </a:lnTo>
                      <a:lnTo>
                        <a:pt x="724" y="948"/>
                      </a:lnTo>
                      <a:lnTo>
                        <a:pt x="719" y="950"/>
                      </a:lnTo>
                      <a:lnTo>
                        <a:pt x="713" y="950"/>
                      </a:lnTo>
                      <a:lnTo>
                        <a:pt x="707" y="950"/>
                      </a:lnTo>
                      <a:lnTo>
                        <a:pt x="703" y="949"/>
                      </a:lnTo>
                      <a:lnTo>
                        <a:pt x="700" y="948"/>
                      </a:lnTo>
                      <a:lnTo>
                        <a:pt x="696" y="94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6" name="Freeform 152"/>
                <p:cNvSpPr>
                  <a:spLocks/>
                </p:cNvSpPr>
                <p:nvPr/>
              </p:nvSpPr>
              <p:spPr bwMode="auto">
                <a:xfrm>
                  <a:off x="3297" y="1639"/>
                  <a:ext cx="6" cy="6"/>
                </a:xfrm>
                <a:custGeom>
                  <a:avLst/>
                  <a:gdLst>
                    <a:gd name="T0" fmla="*/ 0 w 59"/>
                    <a:gd name="T1" fmla="*/ 0 h 53"/>
                    <a:gd name="T2" fmla="*/ 0 w 59"/>
                    <a:gd name="T3" fmla="*/ 0 h 53"/>
                    <a:gd name="T4" fmla="*/ 0 w 59"/>
                    <a:gd name="T5" fmla="*/ 0 h 53"/>
                    <a:gd name="T6" fmla="*/ 0 w 59"/>
                    <a:gd name="T7" fmla="*/ 0 h 53"/>
                    <a:gd name="T8" fmla="*/ 0 w 59"/>
                    <a:gd name="T9" fmla="*/ 0 h 53"/>
                    <a:gd name="T10" fmla="*/ 0 w 59"/>
                    <a:gd name="T11" fmla="*/ 0 h 53"/>
                    <a:gd name="T12" fmla="*/ 0 w 59"/>
                    <a:gd name="T13" fmla="*/ 0 h 53"/>
                    <a:gd name="T14" fmla="*/ 0 w 59"/>
                    <a:gd name="T15" fmla="*/ 0 h 53"/>
                    <a:gd name="T16" fmla="*/ 0 w 59"/>
                    <a:gd name="T17" fmla="*/ 0 h 53"/>
                    <a:gd name="T18" fmla="*/ 0 w 59"/>
                    <a:gd name="T19" fmla="*/ 0 h 53"/>
                    <a:gd name="T20" fmla="*/ 0 w 59"/>
                    <a:gd name="T21" fmla="*/ 0 h 53"/>
                    <a:gd name="T22" fmla="*/ 0 w 59"/>
                    <a:gd name="T23" fmla="*/ 0 h 53"/>
                    <a:gd name="T24" fmla="*/ 0 w 59"/>
                    <a:gd name="T25" fmla="*/ 0 h 53"/>
                    <a:gd name="T26" fmla="*/ 0 w 59"/>
                    <a:gd name="T27" fmla="*/ 0 h 53"/>
                    <a:gd name="T28" fmla="*/ 0 w 59"/>
                    <a:gd name="T29" fmla="*/ 0 h 53"/>
                    <a:gd name="T30" fmla="*/ 0 w 59"/>
                    <a:gd name="T31" fmla="*/ 0 h 53"/>
                    <a:gd name="T32" fmla="*/ 0 w 59"/>
                    <a:gd name="T33" fmla="*/ 0 h 53"/>
                    <a:gd name="T34" fmla="*/ 0 w 59"/>
                    <a:gd name="T35" fmla="*/ 0 h 53"/>
                    <a:gd name="T36" fmla="*/ 0 w 59"/>
                    <a:gd name="T37" fmla="*/ 0 h 53"/>
                    <a:gd name="T38" fmla="*/ 0 w 59"/>
                    <a:gd name="T39" fmla="*/ 0 h 53"/>
                    <a:gd name="T40" fmla="*/ 0 w 59"/>
                    <a:gd name="T41" fmla="*/ 0 h 53"/>
                    <a:gd name="T42" fmla="*/ 0 w 59"/>
                    <a:gd name="T43" fmla="*/ 0 h 53"/>
                    <a:gd name="T44" fmla="*/ 0 w 59"/>
                    <a:gd name="T45" fmla="*/ 0 h 53"/>
                    <a:gd name="T46" fmla="*/ 0 w 59"/>
                    <a:gd name="T47" fmla="*/ 0 h 53"/>
                    <a:gd name="T48" fmla="*/ 0 w 59"/>
                    <a:gd name="T49" fmla="*/ 0 h 53"/>
                    <a:gd name="T50" fmla="*/ 0 w 59"/>
                    <a:gd name="T51" fmla="*/ 0 h 53"/>
                    <a:gd name="T52" fmla="*/ 0 w 59"/>
                    <a:gd name="T53" fmla="*/ 0 h 53"/>
                    <a:gd name="T54" fmla="*/ 0 w 59"/>
                    <a:gd name="T55" fmla="*/ 0 h 53"/>
                    <a:gd name="T56" fmla="*/ 0 w 59"/>
                    <a:gd name="T57" fmla="*/ 0 h 53"/>
                    <a:gd name="T58" fmla="*/ 0 w 59"/>
                    <a:gd name="T59" fmla="*/ 0 h 53"/>
                    <a:gd name="T60" fmla="*/ 0 w 59"/>
                    <a:gd name="T61" fmla="*/ 0 h 53"/>
                    <a:gd name="T62" fmla="*/ 0 w 59"/>
                    <a:gd name="T63" fmla="*/ 0 h 53"/>
                    <a:gd name="T64" fmla="*/ 0 w 59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53"/>
                    <a:gd name="T101" fmla="*/ 59 w 5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53">
                      <a:moveTo>
                        <a:pt x="42" y="43"/>
                      </a:moveTo>
                      <a:lnTo>
                        <a:pt x="36" y="46"/>
                      </a:lnTo>
                      <a:lnTo>
                        <a:pt x="31" y="50"/>
                      </a:lnTo>
                      <a:lnTo>
                        <a:pt x="25" y="52"/>
                      </a:lnTo>
                      <a:lnTo>
                        <a:pt x="19" y="53"/>
                      </a:lnTo>
                      <a:lnTo>
                        <a:pt x="15" y="53"/>
                      </a:lnTo>
                      <a:lnTo>
                        <a:pt x="9" y="52"/>
                      </a:lnTo>
                      <a:lnTo>
                        <a:pt x="6" y="50"/>
                      </a:lnTo>
                      <a:lnTo>
                        <a:pt x="2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2" y="29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28" y="3"/>
                      </a:lnTo>
                      <a:lnTo>
                        <a:pt x="34" y="2"/>
                      </a:lnTo>
                      <a:lnTo>
                        <a:pt x="40" y="1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3" y="3"/>
                      </a:lnTo>
                      <a:lnTo>
                        <a:pt x="57" y="5"/>
                      </a:lnTo>
                      <a:lnTo>
                        <a:pt x="59" y="9"/>
                      </a:lnTo>
                      <a:lnTo>
                        <a:pt x="59" y="13"/>
                      </a:lnTo>
                      <a:lnTo>
                        <a:pt x="59" y="18"/>
                      </a:lnTo>
                      <a:lnTo>
                        <a:pt x="58" y="24"/>
                      </a:lnTo>
                      <a:lnTo>
                        <a:pt x="55" y="28"/>
                      </a:lnTo>
                      <a:lnTo>
                        <a:pt x="52" y="34"/>
                      </a:lnTo>
                      <a:lnTo>
                        <a:pt x="48" y="38"/>
                      </a:lnTo>
                      <a:lnTo>
                        <a:pt x="42" y="4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7" name="Freeform 153"/>
                <p:cNvSpPr>
                  <a:spLocks/>
                </p:cNvSpPr>
                <p:nvPr/>
              </p:nvSpPr>
              <p:spPr bwMode="auto">
                <a:xfrm>
                  <a:off x="3297" y="1639"/>
                  <a:ext cx="6" cy="6"/>
                </a:xfrm>
                <a:custGeom>
                  <a:avLst/>
                  <a:gdLst>
                    <a:gd name="T0" fmla="*/ 0 w 59"/>
                    <a:gd name="T1" fmla="*/ 0 h 53"/>
                    <a:gd name="T2" fmla="*/ 0 w 59"/>
                    <a:gd name="T3" fmla="*/ 0 h 53"/>
                    <a:gd name="T4" fmla="*/ 0 w 59"/>
                    <a:gd name="T5" fmla="*/ 0 h 53"/>
                    <a:gd name="T6" fmla="*/ 0 w 59"/>
                    <a:gd name="T7" fmla="*/ 0 h 53"/>
                    <a:gd name="T8" fmla="*/ 0 w 59"/>
                    <a:gd name="T9" fmla="*/ 0 h 53"/>
                    <a:gd name="T10" fmla="*/ 0 w 59"/>
                    <a:gd name="T11" fmla="*/ 0 h 53"/>
                    <a:gd name="T12" fmla="*/ 0 w 59"/>
                    <a:gd name="T13" fmla="*/ 0 h 53"/>
                    <a:gd name="T14" fmla="*/ 0 w 59"/>
                    <a:gd name="T15" fmla="*/ 0 h 53"/>
                    <a:gd name="T16" fmla="*/ 0 w 59"/>
                    <a:gd name="T17" fmla="*/ 0 h 53"/>
                    <a:gd name="T18" fmla="*/ 0 w 59"/>
                    <a:gd name="T19" fmla="*/ 0 h 53"/>
                    <a:gd name="T20" fmla="*/ 0 w 59"/>
                    <a:gd name="T21" fmla="*/ 0 h 53"/>
                    <a:gd name="T22" fmla="*/ 0 w 59"/>
                    <a:gd name="T23" fmla="*/ 0 h 53"/>
                    <a:gd name="T24" fmla="*/ 0 w 59"/>
                    <a:gd name="T25" fmla="*/ 0 h 53"/>
                    <a:gd name="T26" fmla="*/ 0 w 59"/>
                    <a:gd name="T27" fmla="*/ 0 h 53"/>
                    <a:gd name="T28" fmla="*/ 0 w 59"/>
                    <a:gd name="T29" fmla="*/ 0 h 53"/>
                    <a:gd name="T30" fmla="*/ 0 w 59"/>
                    <a:gd name="T31" fmla="*/ 0 h 53"/>
                    <a:gd name="T32" fmla="*/ 0 w 59"/>
                    <a:gd name="T33" fmla="*/ 0 h 53"/>
                    <a:gd name="T34" fmla="*/ 0 w 59"/>
                    <a:gd name="T35" fmla="*/ 0 h 53"/>
                    <a:gd name="T36" fmla="*/ 0 w 59"/>
                    <a:gd name="T37" fmla="*/ 0 h 53"/>
                    <a:gd name="T38" fmla="*/ 0 w 59"/>
                    <a:gd name="T39" fmla="*/ 0 h 53"/>
                    <a:gd name="T40" fmla="*/ 0 w 59"/>
                    <a:gd name="T41" fmla="*/ 0 h 53"/>
                    <a:gd name="T42" fmla="*/ 0 w 59"/>
                    <a:gd name="T43" fmla="*/ 0 h 53"/>
                    <a:gd name="T44" fmla="*/ 0 w 59"/>
                    <a:gd name="T45" fmla="*/ 0 h 53"/>
                    <a:gd name="T46" fmla="*/ 0 w 59"/>
                    <a:gd name="T47" fmla="*/ 0 h 53"/>
                    <a:gd name="T48" fmla="*/ 0 w 59"/>
                    <a:gd name="T49" fmla="*/ 0 h 53"/>
                    <a:gd name="T50" fmla="*/ 0 w 59"/>
                    <a:gd name="T51" fmla="*/ 0 h 53"/>
                    <a:gd name="T52" fmla="*/ 0 w 59"/>
                    <a:gd name="T53" fmla="*/ 0 h 53"/>
                    <a:gd name="T54" fmla="*/ 0 w 59"/>
                    <a:gd name="T55" fmla="*/ 0 h 53"/>
                    <a:gd name="T56" fmla="*/ 0 w 59"/>
                    <a:gd name="T57" fmla="*/ 0 h 53"/>
                    <a:gd name="T58" fmla="*/ 0 w 59"/>
                    <a:gd name="T59" fmla="*/ 0 h 53"/>
                    <a:gd name="T60" fmla="*/ 0 w 59"/>
                    <a:gd name="T61" fmla="*/ 0 h 53"/>
                    <a:gd name="T62" fmla="*/ 0 w 59"/>
                    <a:gd name="T63" fmla="*/ 0 h 53"/>
                    <a:gd name="T64" fmla="*/ 0 w 59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9"/>
                    <a:gd name="T100" fmla="*/ 0 h 53"/>
                    <a:gd name="T101" fmla="*/ 59 w 5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9" h="53">
                      <a:moveTo>
                        <a:pt x="42" y="43"/>
                      </a:moveTo>
                      <a:lnTo>
                        <a:pt x="36" y="46"/>
                      </a:lnTo>
                      <a:lnTo>
                        <a:pt x="31" y="50"/>
                      </a:lnTo>
                      <a:lnTo>
                        <a:pt x="25" y="52"/>
                      </a:lnTo>
                      <a:lnTo>
                        <a:pt x="19" y="53"/>
                      </a:lnTo>
                      <a:lnTo>
                        <a:pt x="15" y="53"/>
                      </a:lnTo>
                      <a:lnTo>
                        <a:pt x="9" y="52"/>
                      </a:lnTo>
                      <a:lnTo>
                        <a:pt x="6" y="50"/>
                      </a:lnTo>
                      <a:lnTo>
                        <a:pt x="2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2" y="29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28" y="3"/>
                      </a:lnTo>
                      <a:lnTo>
                        <a:pt x="34" y="2"/>
                      </a:lnTo>
                      <a:lnTo>
                        <a:pt x="40" y="1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3" y="3"/>
                      </a:lnTo>
                      <a:lnTo>
                        <a:pt x="57" y="5"/>
                      </a:lnTo>
                      <a:lnTo>
                        <a:pt x="59" y="9"/>
                      </a:lnTo>
                      <a:lnTo>
                        <a:pt x="59" y="13"/>
                      </a:lnTo>
                      <a:lnTo>
                        <a:pt x="59" y="18"/>
                      </a:lnTo>
                      <a:lnTo>
                        <a:pt x="58" y="24"/>
                      </a:lnTo>
                      <a:lnTo>
                        <a:pt x="55" y="28"/>
                      </a:lnTo>
                      <a:lnTo>
                        <a:pt x="52" y="34"/>
                      </a:lnTo>
                      <a:lnTo>
                        <a:pt x="48" y="38"/>
                      </a:lnTo>
                      <a:lnTo>
                        <a:pt x="42" y="4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8" name="Freeform 154"/>
                <p:cNvSpPr>
                  <a:spLocks/>
                </p:cNvSpPr>
                <p:nvPr/>
              </p:nvSpPr>
              <p:spPr bwMode="auto">
                <a:xfrm>
                  <a:off x="3298" y="1366"/>
                  <a:ext cx="75" cy="112"/>
                </a:xfrm>
                <a:custGeom>
                  <a:avLst/>
                  <a:gdLst>
                    <a:gd name="T0" fmla="*/ 0 w 750"/>
                    <a:gd name="T1" fmla="*/ 0 h 1027"/>
                    <a:gd name="T2" fmla="*/ 0 w 750"/>
                    <a:gd name="T3" fmla="*/ 0 h 1027"/>
                    <a:gd name="T4" fmla="*/ 0 w 750"/>
                    <a:gd name="T5" fmla="*/ 0 h 1027"/>
                    <a:gd name="T6" fmla="*/ 0 w 750"/>
                    <a:gd name="T7" fmla="*/ 0 h 1027"/>
                    <a:gd name="T8" fmla="*/ 0 w 750"/>
                    <a:gd name="T9" fmla="*/ 0 h 1027"/>
                    <a:gd name="T10" fmla="*/ 0 w 750"/>
                    <a:gd name="T11" fmla="*/ 0 h 1027"/>
                    <a:gd name="T12" fmla="*/ 0 w 750"/>
                    <a:gd name="T13" fmla="*/ 0 h 1027"/>
                    <a:gd name="T14" fmla="*/ 0 w 750"/>
                    <a:gd name="T15" fmla="*/ 0 h 1027"/>
                    <a:gd name="T16" fmla="*/ 0 w 750"/>
                    <a:gd name="T17" fmla="*/ 0 h 1027"/>
                    <a:gd name="T18" fmla="*/ 0 w 750"/>
                    <a:gd name="T19" fmla="*/ 0 h 1027"/>
                    <a:gd name="T20" fmla="*/ 0 w 750"/>
                    <a:gd name="T21" fmla="*/ 0 h 1027"/>
                    <a:gd name="T22" fmla="*/ 0 w 750"/>
                    <a:gd name="T23" fmla="*/ 0 h 1027"/>
                    <a:gd name="T24" fmla="*/ 0 w 750"/>
                    <a:gd name="T25" fmla="*/ 0 h 1027"/>
                    <a:gd name="T26" fmla="*/ 0 w 750"/>
                    <a:gd name="T27" fmla="*/ 0 h 1027"/>
                    <a:gd name="T28" fmla="*/ 0 w 750"/>
                    <a:gd name="T29" fmla="*/ 0 h 1027"/>
                    <a:gd name="T30" fmla="*/ 0 w 750"/>
                    <a:gd name="T31" fmla="*/ 0 h 1027"/>
                    <a:gd name="T32" fmla="*/ 0 w 750"/>
                    <a:gd name="T33" fmla="*/ 0 h 1027"/>
                    <a:gd name="T34" fmla="*/ 0 w 750"/>
                    <a:gd name="T35" fmla="*/ 0 h 1027"/>
                    <a:gd name="T36" fmla="*/ 0 w 750"/>
                    <a:gd name="T37" fmla="*/ 0 h 1027"/>
                    <a:gd name="T38" fmla="*/ 0 w 750"/>
                    <a:gd name="T39" fmla="*/ 0 h 1027"/>
                    <a:gd name="T40" fmla="*/ 0 w 750"/>
                    <a:gd name="T41" fmla="*/ 0 h 1027"/>
                    <a:gd name="T42" fmla="*/ 0 w 750"/>
                    <a:gd name="T43" fmla="*/ 0 h 102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0"/>
                    <a:gd name="T67" fmla="*/ 0 h 1027"/>
                    <a:gd name="T68" fmla="*/ 750 w 750"/>
                    <a:gd name="T69" fmla="*/ 1027 h 102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0" h="1027">
                      <a:moveTo>
                        <a:pt x="695" y="1021"/>
                      </a:moveTo>
                      <a:lnTo>
                        <a:pt x="0" y="39"/>
                      </a:lnTo>
                      <a:lnTo>
                        <a:pt x="55" y="0"/>
                      </a:lnTo>
                      <a:lnTo>
                        <a:pt x="748" y="984"/>
                      </a:lnTo>
                      <a:lnTo>
                        <a:pt x="749" y="987"/>
                      </a:lnTo>
                      <a:lnTo>
                        <a:pt x="750" y="991"/>
                      </a:lnTo>
                      <a:lnTo>
                        <a:pt x="749" y="995"/>
                      </a:lnTo>
                      <a:lnTo>
                        <a:pt x="748" y="1000"/>
                      </a:lnTo>
                      <a:lnTo>
                        <a:pt x="746" y="1005"/>
                      </a:lnTo>
                      <a:lnTo>
                        <a:pt x="741" y="1010"/>
                      </a:lnTo>
                      <a:lnTo>
                        <a:pt x="737" y="1015"/>
                      </a:lnTo>
                      <a:lnTo>
                        <a:pt x="732" y="1018"/>
                      </a:lnTo>
                      <a:lnTo>
                        <a:pt x="726" y="1021"/>
                      </a:lnTo>
                      <a:lnTo>
                        <a:pt x="721" y="1024"/>
                      </a:lnTo>
                      <a:lnTo>
                        <a:pt x="715" y="1026"/>
                      </a:lnTo>
                      <a:lnTo>
                        <a:pt x="709" y="1027"/>
                      </a:lnTo>
                      <a:lnTo>
                        <a:pt x="705" y="1027"/>
                      </a:lnTo>
                      <a:lnTo>
                        <a:pt x="700" y="1026"/>
                      </a:lnTo>
                      <a:lnTo>
                        <a:pt x="697" y="1024"/>
                      </a:lnTo>
                      <a:lnTo>
                        <a:pt x="695" y="102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49" name="Freeform 155"/>
                <p:cNvSpPr>
                  <a:spLocks/>
                </p:cNvSpPr>
                <p:nvPr/>
              </p:nvSpPr>
              <p:spPr bwMode="auto">
                <a:xfrm>
                  <a:off x="3298" y="1366"/>
                  <a:ext cx="75" cy="112"/>
                </a:xfrm>
                <a:custGeom>
                  <a:avLst/>
                  <a:gdLst>
                    <a:gd name="T0" fmla="*/ 0 w 750"/>
                    <a:gd name="T1" fmla="*/ 0 h 1027"/>
                    <a:gd name="T2" fmla="*/ 0 w 750"/>
                    <a:gd name="T3" fmla="*/ 0 h 1027"/>
                    <a:gd name="T4" fmla="*/ 0 w 750"/>
                    <a:gd name="T5" fmla="*/ 0 h 1027"/>
                    <a:gd name="T6" fmla="*/ 0 w 750"/>
                    <a:gd name="T7" fmla="*/ 0 h 1027"/>
                    <a:gd name="T8" fmla="*/ 0 w 750"/>
                    <a:gd name="T9" fmla="*/ 0 h 1027"/>
                    <a:gd name="T10" fmla="*/ 0 w 750"/>
                    <a:gd name="T11" fmla="*/ 0 h 1027"/>
                    <a:gd name="T12" fmla="*/ 0 w 750"/>
                    <a:gd name="T13" fmla="*/ 0 h 1027"/>
                    <a:gd name="T14" fmla="*/ 0 w 750"/>
                    <a:gd name="T15" fmla="*/ 0 h 1027"/>
                    <a:gd name="T16" fmla="*/ 0 w 750"/>
                    <a:gd name="T17" fmla="*/ 0 h 1027"/>
                    <a:gd name="T18" fmla="*/ 0 w 750"/>
                    <a:gd name="T19" fmla="*/ 0 h 1027"/>
                    <a:gd name="T20" fmla="*/ 0 w 750"/>
                    <a:gd name="T21" fmla="*/ 0 h 1027"/>
                    <a:gd name="T22" fmla="*/ 0 w 750"/>
                    <a:gd name="T23" fmla="*/ 0 h 1027"/>
                    <a:gd name="T24" fmla="*/ 0 w 750"/>
                    <a:gd name="T25" fmla="*/ 0 h 1027"/>
                    <a:gd name="T26" fmla="*/ 0 w 750"/>
                    <a:gd name="T27" fmla="*/ 0 h 1027"/>
                    <a:gd name="T28" fmla="*/ 0 w 750"/>
                    <a:gd name="T29" fmla="*/ 0 h 1027"/>
                    <a:gd name="T30" fmla="*/ 0 w 750"/>
                    <a:gd name="T31" fmla="*/ 0 h 1027"/>
                    <a:gd name="T32" fmla="*/ 0 w 750"/>
                    <a:gd name="T33" fmla="*/ 0 h 1027"/>
                    <a:gd name="T34" fmla="*/ 0 w 750"/>
                    <a:gd name="T35" fmla="*/ 0 h 1027"/>
                    <a:gd name="T36" fmla="*/ 0 w 750"/>
                    <a:gd name="T37" fmla="*/ 0 h 1027"/>
                    <a:gd name="T38" fmla="*/ 0 w 750"/>
                    <a:gd name="T39" fmla="*/ 0 h 1027"/>
                    <a:gd name="T40" fmla="*/ 0 w 750"/>
                    <a:gd name="T41" fmla="*/ 0 h 1027"/>
                    <a:gd name="T42" fmla="*/ 0 w 750"/>
                    <a:gd name="T43" fmla="*/ 0 h 102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0"/>
                    <a:gd name="T67" fmla="*/ 0 h 1027"/>
                    <a:gd name="T68" fmla="*/ 750 w 750"/>
                    <a:gd name="T69" fmla="*/ 1027 h 102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0" h="1027">
                      <a:moveTo>
                        <a:pt x="695" y="1021"/>
                      </a:moveTo>
                      <a:lnTo>
                        <a:pt x="0" y="39"/>
                      </a:lnTo>
                      <a:lnTo>
                        <a:pt x="55" y="0"/>
                      </a:lnTo>
                      <a:lnTo>
                        <a:pt x="748" y="984"/>
                      </a:lnTo>
                      <a:lnTo>
                        <a:pt x="749" y="987"/>
                      </a:lnTo>
                      <a:lnTo>
                        <a:pt x="750" y="991"/>
                      </a:lnTo>
                      <a:lnTo>
                        <a:pt x="749" y="995"/>
                      </a:lnTo>
                      <a:lnTo>
                        <a:pt x="748" y="1000"/>
                      </a:lnTo>
                      <a:lnTo>
                        <a:pt x="746" y="1005"/>
                      </a:lnTo>
                      <a:lnTo>
                        <a:pt x="741" y="1010"/>
                      </a:lnTo>
                      <a:lnTo>
                        <a:pt x="737" y="1015"/>
                      </a:lnTo>
                      <a:lnTo>
                        <a:pt x="732" y="1018"/>
                      </a:lnTo>
                      <a:lnTo>
                        <a:pt x="726" y="1021"/>
                      </a:lnTo>
                      <a:lnTo>
                        <a:pt x="721" y="1024"/>
                      </a:lnTo>
                      <a:lnTo>
                        <a:pt x="715" y="1026"/>
                      </a:lnTo>
                      <a:lnTo>
                        <a:pt x="709" y="1027"/>
                      </a:lnTo>
                      <a:lnTo>
                        <a:pt x="705" y="1027"/>
                      </a:lnTo>
                      <a:lnTo>
                        <a:pt x="700" y="1026"/>
                      </a:lnTo>
                      <a:lnTo>
                        <a:pt x="697" y="1024"/>
                      </a:lnTo>
                      <a:lnTo>
                        <a:pt x="695" y="102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0" name="Freeform 156"/>
                <p:cNvSpPr>
                  <a:spLocks/>
                </p:cNvSpPr>
                <p:nvPr/>
              </p:nvSpPr>
              <p:spPr bwMode="auto">
                <a:xfrm>
                  <a:off x="3931" y="1759"/>
                  <a:ext cx="54" cy="99"/>
                </a:xfrm>
                <a:custGeom>
                  <a:avLst/>
                  <a:gdLst>
                    <a:gd name="T0" fmla="*/ 0 w 546"/>
                    <a:gd name="T1" fmla="*/ 0 h 904"/>
                    <a:gd name="T2" fmla="*/ 0 w 546"/>
                    <a:gd name="T3" fmla="*/ 0 h 904"/>
                    <a:gd name="T4" fmla="*/ 0 w 546"/>
                    <a:gd name="T5" fmla="*/ 0 h 904"/>
                    <a:gd name="T6" fmla="*/ 0 w 546"/>
                    <a:gd name="T7" fmla="*/ 0 h 904"/>
                    <a:gd name="T8" fmla="*/ 0 w 546"/>
                    <a:gd name="T9" fmla="*/ 0 h 904"/>
                    <a:gd name="T10" fmla="*/ 0 w 546"/>
                    <a:gd name="T11" fmla="*/ 0 h 904"/>
                    <a:gd name="T12" fmla="*/ 0 w 546"/>
                    <a:gd name="T13" fmla="*/ 0 h 904"/>
                    <a:gd name="T14" fmla="*/ 0 w 546"/>
                    <a:gd name="T15" fmla="*/ 0 h 904"/>
                    <a:gd name="T16" fmla="*/ 0 w 546"/>
                    <a:gd name="T17" fmla="*/ 0 h 904"/>
                    <a:gd name="T18" fmla="*/ 0 w 546"/>
                    <a:gd name="T19" fmla="*/ 0 h 904"/>
                    <a:gd name="T20" fmla="*/ 0 w 546"/>
                    <a:gd name="T21" fmla="*/ 0 h 904"/>
                    <a:gd name="T22" fmla="*/ 0 w 546"/>
                    <a:gd name="T23" fmla="*/ 0 h 904"/>
                    <a:gd name="T24" fmla="*/ 0 w 546"/>
                    <a:gd name="T25" fmla="*/ 0 h 904"/>
                    <a:gd name="T26" fmla="*/ 0 w 546"/>
                    <a:gd name="T27" fmla="*/ 0 h 904"/>
                    <a:gd name="T28" fmla="*/ 0 w 546"/>
                    <a:gd name="T29" fmla="*/ 0 h 904"/>
                    <a:gd name="T30" fmla="*/ 0 w 546"/>
                    <a:gd name="T31" fmla="*/ 0 h 904"/>
                    <a:gd name="T32" fmla="*/ 0 w 546"/>
                    <a:gd name="T33" fmla="*/ 0 h 904"/>
                    <a:gd name="T34" fmla="*/ 0 w 546"/>
                    <a:gd name="T35" fmla="*/ 0 h 904"/>
                    <a:gd name="T36" fmla="*/ 0 w 546"/>
                    <a:gd name="T37" fmla="*/ 0 h 904"/>
                    <a:gd name="T38" fmla="*/ 0 w 546"/>
                    <a:gd name="T39" fmla="*/ 0 h 904"/>
                    <a:gd name="T40" fmla="*/ 0 w 546"/>
                    <a:gd name="T41" fmla="*/ 0 h 904"/>
                    <a:gd name="T42" fmla="*/ 0 w 546"/>
                    <a:gd name="T43" fmla="*/ 0 h 9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6"/>
                    <a:gd name="T67" fmla="*/ 0 h 904"/>
                    <a:gd name="T68" fmla="*/ 546 w 546"/>
                    <a:gd name="T69" fmla="*/ 904 h 9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6" h="904">
                      <a:moveTo>
                        <a:pt x="485" y="893"/>
                      </a:moveTo>
                      <a:lnTo>
                        <a:pt x="0" y="33"/>
                      </a:lnTo>
                      <a:lnTo>
                        <a:pt x="59" y="0"/>
                      </a:lnTo>
                      <a:lnTo>
                        <a:pt x="543" y="861"/>
                      </a:lnTo>
                      <a:lnTo>
                        <a:pt x="544" y="866"/>
                      </a:lnTo>
                      <a:lnTo>
                        <a:pt x="546" y="870"/>
                      </a:lnTo>
                      <a:lnTo>
                        <a:pt x="544" y="876"/>
                      </a:lnTo>
                      <a:lnTo>
                        <a:pt x="543" y="881"/>
                      </a:lnTo>
                      <a:lnTo>
                        <a:pt x="540" y="886"/>
                      </a:lnTo>
                      <a:lnTo>
                        <a:pt x="536" y="891"/>
                      </a:lnTo>
                      <a:lnTo>
                        <a:pt x="532" y="895"/>
                      </a:lnTo>
                      <a:lnTo>
                        <a:pt x="526" y="899"/>
                      </a:lnTo>
                      <a:lnTo>
                        <a:pt x="521" y="901"/>
                      </a:lnTo>
                      <a:lnTo>
                        <a:pt x="514" y="903"/>
                      </a:lnTo>
                      <a:lnTo>
                        <a:pt x="508" y="904"/>
                      </a:lnTo>
                      <a:lnTo>
                        <a:pt x="502" y="903"/>
                      </a:lnTo>
                      <a:lnTo>
                        <a:pt x="497" y="902"/>
                      </a:lnTo>
                      <a:lnTo>
                        <a:pt x="492" y="900"/>
                      </a:lnTo>
                      <a:lnTo>
                        <a:pt x="489" y="898"/>
                      </a:lnTo>
                      <a:lnTo>
                        <a:pt x="485" y="89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1" name="Freeform 157"/>
                <p:cNvSpPr>
                  <a:spLocks/>
                </p:cNvSpPr>
                <p:nvPr/>
              </p:nvSpPr>
              <p:spPr bwMode="auto">
                <a:xfrm>
                  <a:off x="3931" y="1759"/>
                  <a:ext cx="54" cy="99"/>
                </a:xfrm>
                <a:custGeom>
                  <a:avLst/>
                  <a:gdLst>
                    <a:gd name="T0" fmla="*/ 0 w 546"/>
                    <a:gd name="T1" fmla="*/ 0 h 904"/>
                    <a:gd name="T2" fmla="*/ 0 w 546"/>
                    <a:gd name="T3" fmla="*/ 0 h 904"/>
                    <a:gd name="T4" fmla="*/ 0 w 546"/>
                    <a:gd name="T5" fmla="*/ 0 h 904"/>
                    <a:gd name="T6" fmla="*/ 0 w 546"/>
                    <a:gd name="T7" fmla="*/ 0 h 904"/>
                    <a:gd name="T8" fmla="*/ 0 w 546"/>
                    <a:gd name="T9" fmla="*/ 0 h 904"/>
                    <a:gd name="T10" fmla="*/ 0 w 546"/>
                    <a:gd name="T11" fmla="*/ 0 h 904"/>
                    <a:gd name="T12" fmla="*/ 0 w 546"/>
                    <a:gd name="T13" fmla="*/ 0 h 904"/>
                    <a:gd name="T14" fmla="*/ 0 w 546"/>
                    <a:gd name="T15" fmla="*/ 0 h 904"/>
                    <a:gd name="T16" fmla="*/ 0 w 546"/>
                    <a:gd name="T17" fmla="*/ 0 h 904"/>
                    <a:gd name="T18" fmla="*/ 0 w 546"/>
                    <a:gd name="T19" fmla="*/ 0 h 904"/>
                    <a:gd name="T20" fmla="*/ 0 w 546"/>
                    <a:gd name="T21" fmla="*/ 0 h 904"/>
                    <a:gd name="T22" fmla="*/ 0 w 546"/>
                    <a:gd name="T23" fmla="*/ 0 h 904"/>
                    <a:gd name="T24" fmla="*/ 0 w 546"/>
                    <a:gd name="T25" fmla="*/ 0 h 904"/>
                    <a:gd name="T26" fmla="*/ 0 w 546"/>
                    <a:gd name="T27" fmla="*/ 0 h 904"/>
                    <a:gd name="T28" fmla="*/ 0 w 546"/>
                    <a:gd name="T29" fmla="*/ 0 h 904"/>
                    <a:gd name="T30" fmla="*/ 0 w 546"/>
                    <a:gd name="T31" fmla="*/ 0 h 904"/>
                    <a:gd name="T32" fmla="*/ 0 w 546"/>
                    <a:gd name="T33" fmla="*/ 0 h 904"/>
                    <a:gd name="T34" fmla="*/ 0 w 546"/>
                    <a:gd name="T35" fmla="*/ 0 h 904"/>
                    <a:gd name="T36" fmla="*/ 0 w 546"/>
                    <a:gd name="T37" fmla="*/ 0 h 904"/>
                    <a:gd name="T38" fmla="*/ 0 w 546"/>
                    <a:gd name="T39" fmla="*/ 0 h 904"/>
                    <a:gd name="T40" fmla="*/ 0 w 546"/>
                    <a:gd name="T41" fmla="*/ 0 h 904"/>
                    <a:gd name="T42" fmla="*/ 0 w 546"/>
                    <a:gd name="T43" fmla="*/ 0 h 9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6"/>
                    <a:gd name="T67" fmla="*/ 0 h 904"/>
                    <a:gd name="T68" fmla="*/ 546 w 546"/>
                    <a:gd name="T69" fmla="*/ 904 h 9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6" h="904">
                      <a:moveTo>
                        <a:pt x="485" y="893"/>
                      </a:moveTo>
                      <a:lnTo>
                        <a:pt x="0" y="33"/>
                      </a:lnTo>
                      <a:lnTo>
                        <a:pt x="59" y="0"/>
                      </a:lnTo>
                      <a:lnTo>
                        <a:pt x="543" y="861"/>
                      </a:lnTo>
                      <a:lnTo>
                        <a:pt x="544" y="866"/>
                      </a:lnTo>
                      <a:lnTo>
                        <a:pt x="546" y="870"/>
                      </a:lnTo>
                      <a:lnTo>
                        <a:pt x="544" y="876"/>
                      </a:lnTo>
                      <a:lnTo>
                        <a:pt x="543" y="881"/>
                      </a:lnTo>
                      <a:lnTo>
                        <a:pt x="540" y="886"/>
                      </a:lnTo>
                      <a:lnTo>
                        <a:pt x="536" y="891"/>
                      </a:lnTo>
                      <a:lnTo>
                        <a:pt x="532" y="895"/>
                      </a:lnTo>
                      <a:lnTo>
                        <a:pt x="526" y="899"/>
                      </a:lnTo>
                      <a:lnTo>
                        <a:pt x="521" y="901"/>
                      </a:lnTo>
                      <a:lnTo>
                        <a:pt x="514" y="903"/>
                      </a:lnTo>
                      <a:lnTo>
                        <a:pt x="508" y="904"/>
                      </a:lnTo>
                      <a:lnTo>
                        <a:pt x="502" y="903"/>
                      </a:lnTo>
                      <a:lnTo>
                        <a:pt x="497" y="902"/>
                      </a:lnTo>
                      <a:lnTo>
                        <a:pt x="492" y="900"/>
                      </a:lnTo>
                      <a:lnTo>
                        <a:pt x="489" y="898"/>
                      </a:lnTo>
                      <a:lnTo>
                        <a:pt x="485" y="89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2" name="Freeform 158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51" cy="105"/>
                </a:xfrm>
                <a:custGeom>
                  <a:avLst/>
                  <a:gdLst>
                    <a:gd name="T0" fmla="*/ 0 w 511"/>
                    <a:gd name="T1" fmla="*/ 0 h 960"/>
                    <a:gd name="T2" fmla="*/ 0 w 511"/>
                    <a:gd name="T3" fmla="*/ 0 h 960"/>
                    <a:gd name="T4" fmla="*/ 0 w 511"/>
                    <a:gd name="T5" fmla="*/ 0 h 960"/>
                    <a:gd name="T6" fmla="*/ 0 w 511"/>
                    <a:gd name="T7" fmla="*/ 0 h 960"/>
                    <a:gd name="T8" fmla="*/ 0 w 511"/>
                    <a:gd name="T9" fmla="*/ 0 h 960"/>
                    <a:gd name="T10" fmla="*/ 0 w 511"/>
                    <a:gd name="T11" fmla="*/ 0 h 960"/>
                    <a:gd name="T12" fmla="*/ 0 w 511"/>
                    <a:gd name="T13" fmla="*/ 0 h 960"/>
                    <a:gd name="T14" fmla="*/ 0 w 511"/>
                    <a:gd name="T15" fmla="*/ 0 h 960"/>
                    <a:gd name="T16" fmla="*/ 0 w 511"/>
                    <a:gd name="T17" fmla="*/ 0 h 960"/>
                    <a:gd name="T18" fmla="*/ 0 w 511"/>
                    <a:gd name="T19" fmla="*/ 0 h 960"/>
                    <a:gd name="T20" fmla="*/ 0 w 511"/>
                    <a:gd name="T21" fmla="*/ 0 h 960"/>
                    <a:gd name="T22" fmla="*/ 0 w 511"/>
                    <a:gd name="T23" fmla="*/ 0 h 960"/>
                    <a:gd name="T24" fmla="*/ 0 w 511"/>
                    <a:gd name="T25" fmla="*/ 0 h 960"/>
                    <a:gd name="T26" fmla="*/ 0 w 511"/>
                    <a:gd name="T27" fmla="*/ 0 h 960"/>
                    <a:gd name="T28" fmla="*/ 0 w 511"/>
                    <a:gd name="T29" fmla="*/ 0 h 960"/>
                    <a:gd name="T30" fmla="*/ 0 w 511"/>
                    <a:gd name="T31" fmla="*/ 0 h 960"/>
                    <a:gd name="T32" fmla="*/ 0 w 511"/>
                    <a:gd name="T33" fmla="*/ 0 h 960"/>
                    <a:gd name="T34" fmla="*/ 0 w 511"/>
                    <a:gd name="T35" fmla="*/ 0 h 960"/>
                    <a:gd name="T36" fmla="*/ 0 w 511"/>
                    <a:gd name="T37" fmla="*/ 0 h 960"/>
                    <a:gd name="T38" fmla="*/ 0 w 511"/>
                    <a:gd name="T39" fmla="*/ 0 h 960"/>
                    <a:gd name="T40" fmla="*/ 0 w 511"/>
                    <a:gd name="T41" fmla="*/ 0 h 960"/>
                    <a:gd name="T42" fmla="*/ 0 w 511"/>
                    <a:gd name="T43" fmla="*/ 0 h 960"/>
                    <a:gd name="T44" fmla="*/ 0 w 511"/>
                    <a:gd name="T45" fmla="*/ 0 h 960"/>
                    <a:gd name="T46" fmla="*/ 0 w 511"/>
                    <a:gd name="T47" fmla="*/ 0 h 960"/>
                    <a:gd name="T48" fmla="*/ 0 w 511"/>
                    <a:gd name="T49" fmla="*/ 0 h 960"/>
                    <a:gd name="T50" fmla="*/ 0 w 511"/>
                    <a:gd name="T51" fmla="*/ 0 h 960"/>
                    <a:gd name="T52" fmla="*/ 0 w 511"/>
                    <a:gd name="T53" fmla="*/ 0 h 960"/>
                    <a:gd name="T54" fmla="*/ 0 w 511"/>
                    <a:gd name="T55" fmla="*/ 0 h 960"/>
                    <a:gd name="T56" fmla="*/ 0 w 511"/>
                    <a:gd name="T57" fmla="*/ 0 h 960"/>
                    <a:gd name="T58" fmla="*/ 0 w 511"/>
                    <a:gd name="T59" fmla="*/ 0 h 960"/>
                    <a:gd name="T60" fmla="*/ 0 w 511"/>
                    <a:gd name="T61" fmla="*/ 0 h 960"/>
                    <a:gd name="T62" fmla="*/ 0 w 511"/>
                    <a:gd name="T63" fmla="*/ 0 h 960"/>
                    <a:gd name="T64" fmla="*/ 0 w 511"/>
                    <a:gd name="T65" fmla="*/ 0 h 960"/>
                    <a:gd name="T66" fmla="*/ 0 w 511"/>
                    <a:gd name="T67" fmla="*/ 0 h 960"/>
                    <a:gd name="T68" fmla="*/ 0 w 511"/>
                    <a:gd name="T69" fmla="*/ 0 h 960"/>
                    <a:gd name="T70" fmla="*/ 0 w 511"/>
                    <a:gd name="T71" fmla="*/ 0 h 960"/>
                    <a:gd name="T72" fmla="*/ 0 w 511"/>
                    <a:gd name="T73" fmla="*/ 0 h 960"/>
                    <a:gd name="T74" fmla="*/ 0 w 511"/>
                    <a:gd name="T75" fmla="*/ 0 h 9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11"/>
                    <a:gd name="T115" fmla="*/ 0 h 960"/>
                    <a:gd name="T116" fmla="*/ 511 w 511"/>
                    <a:gd name="T117" fmla="*/ 960 h 9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11" h="960">
                      <a:moveTo>
                        <a:pt x="451" y="948"/>
                      </a:move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2" y="22"/>
                      </a:lnTo>
                      <a:lnTo>
                        <a:pt x="6" y="17"/>
                      </a:lnTo>
                      <a:lnTo>
                        <a:pt x="10" y="13"/>
                      </a:lnTo>
                      <a:lnTo>
                        <a:pt x="16" y="8"/>
                      </a:lnTo>
                      <a:lnTo>
                        <a:pt x="22" y="5"/>
                      </a:lnTo>
                      <a:lnTo>
                        <a:pt x="27" y="3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4"/>
                      </a:lnTo>
                      <a:lnTo>
                        <a:pt x="60" y="7"/>
                      </a:lnTo>
                      <a:lnTo>
                        <a:pt x="62" y="12"/>
                      </a:lnTo>
                      <a:lnTo>
                        <a:pt x="510" y="920"/>
                      </a:lnTo>
                      <a:lnTo>
                        <a:pt x="511" y="925"/>
                      </a:lnTo>
                      <a:lnTo>
                        <a:pt x="511" y="929"/>
                      </a:lnTo>
                      <a:lnTo>
                        <a:pt x="511" y="934"/>
                      </a:lnTo>
                      <a:lnTo>
                        <a:pt x="509" y="939"/>
                      </a:lnTo>
                      <a:lnTo>
                        <a:pt x="506" y="944"/>
                      </a:lnTo>
                      <a:lnTo>
                        <a:pt x="501" y="948"/>
                      </a:lnTo>
                      <a:lnTo>
                        <a:pt x="497" y="952"/>
                      </a:lnTo>
                      <a:lnTo>
                        <a:pt x="491" y="955"/>
                      </a:lnTo>
                      <a:lnTo>
                        <a:pt x="485" y="957"/>
                      </a:lnTo>
                      <a:lnTo>
                        <a:pt x="480" y="960"/>
                      </a:lnTo>
                      <a:lnTo>
                        <a:pt x="473" y="960"/>
                      </a:lnTo>
                      <a:lnTo>
                        <a:pt x="467" y="960"/>
                      </a:lnTo>
                      <a:lnTo>
                        <a:pt x="463" y="959"/>
                      </a:lnTo>
                      <a:lnTo>
                        <a:pt x="458" y="955"/>
                      </a:lnTo>
                      <a:lnTo>
                        <a:pt x="454" y="953"/>
                      </a:lnTo>
                      <a:lnTo>
                        <a:pt x="451" y="94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3" name="Freeform 159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51" cy="105"/>
                </a:xfrm>
                <a:custGeom>
                  <a:avLst/>
                  <a:gdLst>
                    <a:gd name="T0" fmla="*/ 0 w 511"/>
                    <a:gd name="T1" fmla="*/ 0 h 960"/>
                    <a:gd name="T2" fmla="*/ 0 w 511"/>
                    <a:gd name="T3" fmla="*/ 0 h 960"/>
                    <a:gd name="T4" fmla="*/ 0 w 511"/>
                    <a:gd name="T5" fmla="*/ 0 h 960"/>
                    <a:gd name="T6" fmla="*/ 0 w 511"/>
                    <a:gd name="T7" fmla="*/ 0 h 960"/>
                    <a:gd name="T8" fmla="*/ 0 w 511"/>
                    <a:gd name="T9" fmla="*/ 0 h 960"/>
                    <a:gd name="T10" fmla="*/ 0 w 511"/>
                    <a:gd name="T11" fmla="*/ 0 h 960"/>
                    <a:gd name="T12" fmla="*/ 0 w 511"/>
                    <a:gd name="T13" fmla="*/ 0 h 960"/>
                    <a:gd name="T14" fmla="*/ 0 w 511"/>
                    <a:gd name="T15" fmla="*/ 0 h 960"/>
                    <a:gd name="T16" fmla="*/ 0 w 511"/>
                    <a:gd name="T17" fmla="*/ 0 h 960"/>
                    <a:gd name="T18" fmla="*/ 0 w 511"/>
                    <a:gd name="T19" fmla="*/ 0 h 960"/>
                    <a:gd name="T20" fmla="*/ 0 w 511"/>
                    <a:gd name="T21" fmla="*/ 0 h 960"/>
                    <a:gd name="T22" fmla="*/ 0 w 511"/>
                    <a:gd name="T23" fmla="*/ 0 h 960"/>
                    <a:gd name="T24" fmla="*/ 0 w 511"/>
                    <a:gd name="T25" fmla="*/ 0 h 960"/>
                    <a:gd name="T26" fmla="*/ 0 w 511"/>
                    <a:gd name="T27" fmla="*/ 0 h 960"/>
                    <a:gd name="T28" fmla="*/ 0 w 511"/>
                    <a:gd name="T29" fmla="*/ 0 h 960"/>
                    <a:gd name="T30" fmla="*/ 0 w 511"/>
                    <a:gd name="T31" fmla="*/ 0 h 960"/>
                    <a:gd name="T32" fmla="*/ 0 w 511"/>
                    <a:gd name="T33" fmla="*/ 0 h 960"/>
                    <a:gd name="T34" fmla="*/ 0 w 511"/>
                    <a:gd name="T35" fmla="*/ 0 h 960"/>
                    <a:gd name="T36" fmla="*/ 0 w 511"/>
                    <a:gd name="T37" fmla="*/ 0 h 960"/>
                    <a:gd name="T38" fmla="*/ 0 w 511"/>
                    <a:gd name="T39" fmla="*/ 0 h 960"/>
                    <a:gd name="T40" fmla="*/ 0 w 511"/>
                    <a:gd name="T41" fmla="*/ 0 h 960"/>
                    <a:gd name="T42" fmla="*/ 0 w 511"/>
                    <a:gd name="T43" fmla="*/ 0 h 960"/>
                    <a:gd name="T44" fmla="*/ 0 w 511"/>
                    <a:gd name="T45" fmla="*/ 0 h 960"/>
                    <a:gd name="T46" fmla="*/ 0 w 511"/>
                    <a:gd name="T47" fmla="*/ 0 h 960"/>
                    <a:gd name="T48" fmla="*/ 0 w 511"/>
                    <a:gd name="T49" fmla="*/ 0 h 960"/>
                    <a:gd name="T50" fmla="*/ 0 w 511"/>
                    <a:gd name="T51" fmla="*/ 0 h 960"/>
                    <a:gd name="T52" fmla="*/ 0 w 511"/>
                    <a:gd name="T53" fmla="*/ 0 h 960"/>
                    <a:gd name="T54" fmla="*/ 0 w 511"/>
                    <a:gd name="T55" fmla="*/ 0 h 960"/>
                    <a:gd name="T56" fmla="*/ 0 w 511"/>
                    <a:gd name="T57" fmla="*/ 0 h 960"/>
                    <a:gd name="T58" fmla="*/ 0 w 511"/>
                    <a:gd name="T59" fmla="*/ 0 h 960"/>
                    <a:gd name="T60" fmla="*/ 0 w 511"/>
                    <a:gd name="T61" fmla="*/ 0 h 960"/>
                    <a:gd name="T62" fmla="*/ 0 w 511"/>
                    <a:gd name="T63" fmla="*/ 0 h 960"/>
                    <a:gd name="T64" fmla="*/ 0 w 511"/>
                    <a:gd name="T65" fmla="*/ 0 h 960"/>
                    <a:gd name="T66" fmla="*/ 0 w 511"/>
                    <a:gd name="T67" fmla="*/ 0 h 960"/>
                    <a:gd name="T68" fmla="*/ 0 w 511"/>
                    <a:gd name="T69" fmla="*/ 0 h 960"/>
                    <a:gd name="T70" fmla="*/ 0 w 511"/>
                    <a:gd name="T71" fmla="*/ 0 h 960"/>
                    <a:gd name="T72" fmla="*/ 0 w 511"/>
                    <a:gd name="T73" fmla="*/ 0 h 960"/>
                    <a:gd name="T74" fmla="*/ 0 w 511"/>
                    <a:gd name="T75" fmla="*/ 0 h 9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11"/>
                    <a:gd name="T115" fmla="*/ 0 h 960"/>
                    <a:gd name="T116" fmla="*/ 511 w 511"/>
                    <a:gd name="T117" fmla="*/ 960 h 9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11" h="960">
                      <a:moveTo>
                        <a:pt x="451" y="948"/>
                      </a:move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2" y="22"/>
                      </a:lnTo>
                      <a:lnTo>
                        <a:pt x="6" y="17"/>
                      </a:lnTo>
                      <a:lnTo>
                        <a:pt x="10" y="13"/>
                      </a:lnTo>
                      <a:lnTo>
                        <a:pt x="16" y="8"/>
                      </a:lnTo>
                      <a:lnTo>
                        <a:pt x="22" y="5"/>
                      </a:lnTo>
                      <a:lnTo>
                        <a:pt x="27" y="3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4"/>
                      </a:lnTo>
                      <a:lnTo>
                        <a:pt x="60" y="7"/>
                      </a:lnTo>
                      <a:lnTo>
                        <a:pt x="62" y="12"/>
                      </a:lnTo>
                      <a:lnTo>
                        <a:pt x="510" y="920"/>
                      </a:lnTo>
                      <a:lnTo>
                        <a:pt x="511" y="925"/>
                      </a:lnTo>
                      <a:lnTo>
                        <a:pt x="511" y="929"/>
                      </a:lnTo>
                      <a:lnTo>
                        <a:pt x="511" y="934"/>
                      </a:lnTo>
                      <a:lnTo>
                        <a:pt x="509" y="939"/>
                      </a:lnTo>
                      <a:lnTo>
                        <a:pt x="506" y="944"/>
                      </a:lnTo>
                      <a:lnTo>
                        <a:pt x="501" y="948"/>
                      </a:lnTo>
                      <a:lnTo>
                        <a:pt x="497" y="952"/>
                      </a:lnTo>
                      <a:lnTo>
                        <a:pt x="491" y="955"/>
                      </a:lnTo>
                      <a:lnTo>
                        <a:pt x="485" y="957"/>
                      </a:lnTo>
                      <a:lnTo>
                        <a:pt x="480" y="960"/>
                      </a:lnTo>
                      <a:lnTo>
                        <a:pt x="473" y="960"/>
                      </a:lnTo>
                      <a:lnTo>
                        <a:pt x="467" y="960"/>
                      </a:lnTo>
                      <a:lnTo>
                        <a:pt x="463" y="959"/>
                      </a:lnTo>
                      <a:lnTo>
                        <a:pt x="458" y="955"/>
                      </a:lnTo>
                      <a:lnTo>
                        <a:pt x="454" y="953"/>
                      </a:lnTo>
                      <a:lnTo>
                        <a:pt x="451" y="94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4" name="Freeform 160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6" cy="5"/>
                </a:xfrm>
                <a:custGeom>
                  <a:avLst/>
                  <a:gdLst>
                    <a:gd name="T0" fmla="*/ 0 w 64"/>
                    <a:gd name="T1" fmla="*/ 0 h 53"/>
                    <a:gd name="T2" fmla="*/ 0 w 64"/>
                    <a:gd name="T3" fmla="*/ 0 h 53"/>
                    <a:gd name="T4" fmla="*/ 0 w 64"/>
                    <a:gd name="T5" fmla="*/ 0 h 53"/>
                    <a:gd name="T6" fmla="*/ 0 w 64"/>
                    <a:gd name="T7" fmla="*/ 0 h 53"/>
                    <a:gd name="T8" fmla="*/ 0 w 64"/>
                    <a:gd name="T9" fmla="*/ 0 h 53"/>
                    <a:gd name="T10" fmla="*/ 0 w 64"/>
                    <a:gd name="T11" fmla="*/ 0 h 53"/>
                    <a:gd name="T12" fmla="*/ 0 w 64"/>
                    <a:gd name="T13" fmla="*/ 0 h 53"/>
                    <a:gd name="T14" fmla="*/ 0 w 64"/>
                    <a:gd name="T15" fmla="*/ 0 h 53"/>
                    <a:gd name="T16" fmla="*/ 0 w 64"/>
                    <a:gd name="T17" fmla="*/ 0 h 53"/>
                    <a:gd name="T18" fmla="*/ 0 w 64"/>
                    <a:gd name="T19" fmla="*/ 0 h 53"/>
                    <a:gd name="T20" fmla="*/ 0 w 64"/>
                    <a:gd name="T21" fmla="*/ 0 h 53"/>
                    <a:gd name="T22" fmla="*/ 0 w 64"/>
                    <a:gd name="T23" fmla="*/ 0 h 53"/>
                    <a:gd name="T24" fmla="*/ 0 w 64"/>
                    <a:gd name="T25" fmla="*/ 0 h 53"/>
                    <a:gd name="T26" fmla="*/ 0 w 64"/>
                    <a:gd name="T27" fmla="*/ 0 h 53"/>
                    <a:gd name="T28" fmla="*/ 0 w 64"/>
                    <a:gd name="T29" fmla="*/ 0 h 53"/>
                    <a:gd name="T30" fmla="*/ 0 w 64"/>
                    <a:gd name="T31" fmla="*/ 0 h 53"/>
                    <a:gd name="T32" fmla="*/ 0 w 64"/>
                    <a:gd name="T33" fmla="*/ 0 h 53"/>
                    <a:gd name="T34" fmla="*/ 0 w 64"/>
                    <a:gd name="T35" fmla="*/ 0 h 53"/>
                    <a:gd name="T36" fmla="*/ 0 w 64"/>
                    <a:gd name="T37" fmla="*/ 0 h 53"/>
                    <a:gd name="T38" fmla="*/ 0 w 64"/>
                    <a:gd name="T39" fmla="*/ 0 h 53"/>
                    <a:gd name="T40" fmla="*/ 0 w 64"/>
                    <a:gd name="T41" fmla="*/ 0 h 53"/>
                    <a:gd name="T42" fmla="*/ 0 w 64"/>
                    <a:gd name="T43" fmla="*/ 0 h 53"/>
                    <a:gd name="T44" fmla="*/ 0 w 64"/>
                    <a:gd name="T45" fmla="*/ 0 h 53"/>
                    <a:gd name="T46" fmla="*/ 0 w 64"/>
                    <a:gd name="T47" fmla="*/ 0 h 53"/>
                    <a:gd name="T48" fmla="*/ 0 w 64"/>
                    <a:gd name="T49" fmla="*/ 0 h 53"/>
                    <a:gd name="T50" fmla="*/ 0 w 64"/>
                    <a:gd name="T51" fmla="*/ 0 h 53"/>
                    <a:gd name="T52" fmla="*/ 0 w 64"/>
                    <a:gd name="T53" fmla="*/ 0 h 53"/>
                    <a:gd name="T54" fmla="*/ 0 w 64"/>
                    <a:gd name="T55" fmla="*/ 0 h 53"/>
                    <a:gd name="T56" fmla="*/ 0 w 64"/>
                    <a:gd name="T57" fmla="*/ 0 h 53"/>
                    <a:gd name="T58" fmla="*/ 0 w 64"/>
                    <a:gd name="T59" fmla="*/ 0 h 53"/>
                    <a:gd name="T60" fmla="*/ 0 w 64"/>
                    <a:gd name="T61" fmla="*/ 0 h 53"/>
                    <a:gd name="T62" fmla="*/ 0 w 64"/>
                    <a:gd name="T63" fmla="*/ 0 h 53"/>
                    <a:gd name="T64" fmla="*/ 0 w 64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3"/>
                    <a:gd name="T101" fmla="*/ 64 w 64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3">
                      <a:moveTo>
                        <a:pt x="42" y="48"/>
                      </a:moveTo>
                      <a:lnTo>
                        <a:pt x="36" y="50"/>
                      </a:lnTo>
                      <a:lnTo>
                        <a:pt x="30" y="51"/>
                      </a:lnTo>
                      <a:lnTo>
                        <a:pt x="24" y="53"/>
                      </a:lnTo>
                      <a:lnTo>
                        <a:pt x="18" y="53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2" y="22"/>
                      </a:lnTo>
                      <a:lnTo>
                        <a:pt x="6" y="17"/>
                      </a:lnTo>
                      <a:lnTo>
                        <a:pt x="10" y="13"/>
                      </a:lnTo>
                      <a:lnTo>
                        <a:pt x="16" y="8"/>
                      </a:lnTo>
                      <a:lnTo>
                        <a:pt x="22" y="5"/>
                      </a:lnTo>
                      <a:lnTo>
                        <a:pt x="27" y="3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4"/>
                      </a:lnTo>
                      <a:lnTo>
                        <a:pt x="60" y="7"/>
                      </a:lnTo>
                      <a:lnTo>
                        <a:pt x="62" y="12"/>
                      </a:lnTo>
                      <a:lnTo>
                        <a:pt x="64" y="16"/>
                      </a:lnTo>
                      <a:lnTo>
                        <a:pt x="64" y="21"/>
                      </a:lnTo>
                      <a:lnTo>
                        <a:pt x="64" y="25"/>
                      </a:lnTo>
                      <a:lnTo>
                        <a:pt x="61" y="31"/>
                      </a:lnTo>
                      <a:lnTo>
                        <a:pt x="58" y="36"/>
                      </a:lnTo>
                      <a:lnTo>
                        <a:pt x="53" y="40"/>
                      </a:lnTo>
                      <a:lnTo>
                        <a:pt x="48" y="45"/>
                      </a:lnTo>
                      <a:lnTo>
                        <a:pt x="42" y="4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5" name="Freeform 161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6" cy="5"/>
                </a:xfrm>
                <a:custGeom>
                  <a:avLst/>
                  <a:gdLst>
                    <a:gd name="T0" fmla="*/ 0 w 64"/>
                    <a:gd name="T1" fmla="*/ 0 h 53"/>
                    <a:gd name="T2" fmla="*/ 0 w 64"/>
                    <a:gd name="T3" fmla="*/ 0 h 53"/>
                    <a:gd name="T4" fmla="*/ 0 w 64"/>
                    <a:gd name="T5" fmla="*/ 0 h 53"/>
                    <a:gd name="T6" fmla="*/ 0 w 64"/>
                    <a:gd name="T7" fmla="*/ 0 h 53"/>
                    <a:gd name="T8" fmla="*/ 0 w 64"/>
                    <a:gd name="T9" fmla="*/ 0 h 53"/>
                    <a:gd name="T10" fmla="*/ 0 w 64"/>
                    <a:gd name="T11" fmla="*/ 0 h 53"/>
                    <a:gd name="T12" fmla="*/ 0 w 64"/>
                    <a:gd name="T13" fmla="*/ 0 h 53"/>
                    <a:gd name="T14" fmla="*/ 0 w 64"/>
                    <a:gd name="T15" fmla="*/ 0 h 53"/>
                    <a:gd name="T16" fmla="*/ 0 w 64"/>
                    <a:gd name="T17" fmla="*/ 0 h 53"/>
                    <a:gd name="T18" fmla="*/ 0 w 64"/>
                    <a:gd name="T19" fmla="*/ 0 h 53"/>
                    <a:gd name="T20" fmla="*/ 0 w 64"/>
                    <a:gd name="T21" fmla="*/ 0 h 53"/>
                    <a:gd name="T22" fmla="*/ 0 w 64"/>
                    <a:gd name="T23" fmla="*/ 0 h 53"/>
                    <a:gd name="T24" fmla="*/ 0 w 64"/>
                    <a:gd name="T25" fmla="*/ 0 h 53"/>
                    <a:gd name="T26" fmla="*/ 0 w 64"/>
                    <a:gd name="T27" fmla="*/ 0 h 53"/>
                    <a:gd name="T28" fmla="*/ 0 w 64"/>
                    <a:gd name="T29" fmla="*/ 0 h 53"/>
                    <a:gd name="T30" fmla="*/ 0 w 64"/>
                    <a:gd name="T31" fmla="*/ 0 h 53"/>
                    <a:gd name="T32" fmla="*/ 0 w 64"/>
                    <a:gd name="T33" fmla="*/ 0 h 53"/>
                    <a:gd name="T34" fmla="*/ 0 w 64"/>
                    <a:gd name="T35" fmla="*/ 0 h 53"/>
                    <a:gd name="T36" fmla="*/ 0 w 64"/>
                    <a:gd name="T37" fmla="*/ 0 h 53"/>
                    <a:gd name="T38" fmla="*/ 0 w 64"/>
                    <a:gd name="T39" fmla="*/ 0 h 53"/>
                    <a:gd name="T40" fmla="*/ 0 w 64"/>
                    <a:gd name="T41" fmla="*/ 0 h 53"/>
                    <a:gd name="T42" fmla="*/ 0 w 64"/>
                    <a:gd name="T43" fmla="*/ 0 h 53"/>
                    <a:gd name="T44" fmla="*/ 0 w 64"/>
                    <a:gd name="T45" fmla="*/ 0 h 53"/>
                    <a:gd name="T46" fmla="*/ 0 w 64"/>
                    <a:gd name="T47" fmla="*/ 0 h 53"/>
                    <a:gd name="T48" fmla="*/ 0 w 64"/>
                    <a:gd name="T49" fmla="*/ 0 h 53"/>
                    <a:gd name="T50" fmla="*/ 0 w 64"/>
                    <a:gd name="T51" fmla="*/ 0 h 53"/>
                    <a:gd name="T52" fmla="*/ 0 w 64"/>
                    <a:gd name="T53" fmla="*/ 0 h 53"/>
                    <a:gd name="T54" fmla="*/ 0 w 64"/>
                    <a:gd name="T55" fmla="*/ 0 h 53"/>
                    <a:gd name="T56" fmla="*/ 0 w 64"/>
                    <a:gd name="T57" fmla="*/ 0 h 53"/>
                    <a:gd name="T58" fmla="*/ 0 w 64"/>
                    <a:gd name="T59" fmla="*/ 0 h 53"/>
                    <a:gd name="T60" fmla="*/ 0 w 64"/>
                    <a:gd name="T61" fmla="*/ 0 h 53"/>
                    <a:gd name="T62" fmla="*/ 0 w 64"/>
                    <a:gd name="T63" fmla="*/ 0 h 53"/>
                    <a:gd name="T64" fmla="*/ 0 w 64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3"/>
                    <a:gd name="T101" fmla="*/ 64 w 64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3">
                      <a:moveTo>
                        <a:pt x="42" y="48"/>
                      </a:moveTo>
                      <a:lnTo>
                        <a:pt x="36" y="50"/>
                      </a:lnTo>
                      <a:lnTo>
                        <a:pt x="30" y="51"/>
                      </a:lnTo>
                      <a:lnTo>
                        <a:pt x="24" y="53"/>
                      </a:lnTo>
                      <a:lnTo>
                        <a:pt x="18" y="53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3" y="46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2" y="22"/>
                      </a:lnTo>
                      <a:lnTo>
                        <a:pt x="6" y="17"/>
                      </a:lnTo>
                      <a:lnTo>
                        <a:pt x="10" y="13"/>
                      </a:lnTo>
                      <a:lnTo>
                        <a:pt x="16" y="8"/>
                      </a:lnTo>
                      <a:lnTo>
                        <a:pt x="22" y="5"/>
                      </a:lnTo>
                      <a:lnTo>
                        <a:pt x="27" y="3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4"/>
                      </a:lnTo>
                      <a:lnTo>
                        <a:pt x="60" y="7"/>
                      </a:lnTo>
                      <a:lnTo>
                        <a:pt x="62" y="12"/>
                      </a:lnTo>
                      <a:lnTo>
                        <a:pt x="64" y="16"/>
                      </a:lnTo>
                      <a:lnTo>
                        <a:pt x="64" y="21"/>
                      </a:lnTo>
                      <a:lnTo>
                        <a:pt x="64" y="25"/>
                      </a:lnTo>
                      <a:lnTo>
                        <a:pt x="61" y="31"/>
                      </a:lnTo>
                      <a:lnTo>
                        <a:pt x="58" y="36"/>
                      </a:lnTo>
                      <a:lnTo>
                        <a:pt x="53" y="40"/>
                      </a:lnTo>
                      <a:lnTo>
                        <a:pt x="48" y="45"/>
                      </a:lnTo>
                      <a:lnTo>
                        <a:pt x="42" y="4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6" name="Freeform 162"/>
                <p:cNvSpPr>
                  <a:spLocks/>
                </p:cNvSpPr>
                <p:nvPr/>
              </p:nvSpPr>
              <p:spPr bwMode="auto">
                <a:xfrm>
                  <a:off x="3560" y="1773"/>
                  <a:ext cx="66" cy="99"/>
                </a:xfrm>
                <a:custGeom>
                  <a:avLst/>
                  <a:gdLst>
                    <a:gd name="T0" fmla="*/ 0 w 663"/>
                    <a:gd name="T1" fmla="*/ 0 h 902"/>
                    <a:gd name="T2" fmla="*/ 0 w 663"/>
                    <a:gd name="T3" fmla="*/ 0 h 902"/>
                    <a:gd name="T4" fmla="*/ 0 w 663"/>
                    <a:gd name="T5" fmla="*/ 0 h 902"/>
                    <a:gd name="T6" fmla="*/ 0 w 663"/>
                    <a:gd name="T7" fmla="*/ 0 h 902"/>
                    <a:gd name="T8" fmla="*/ 0 w 663"/>
                    <a:gd name="T9" fmla="*/ 0 h 902"/>
                    <a:gd name="T10" fmla="*/ 0 w 663"/>
                    <a:gd name="T11" fmla="*/ 0 h 902"/>
                    <a:gd name="T12" fmla="*/ 0 w 663"/>
                    <a:gd name="T13" fmla="*/ 0 h 902"/>
                    <a:gd name="T14" fmla="*/ 0 w 663"/>
                    <a:gd name="T15" fmla="*/ 0 h 902"/>
                    <a:gd name="T16" fmla="*/ 0 w 663"/>
                    <a:gd name="T17" fmla="*/ 0 h 902"/>
                    <a:gd name="T18" fmla="*/ 0 w 663"/>
                    <a:gd name="T19" fmla="*/ 0 h 902"/>
                    <a:gd name="T20" fmla="*/ 0 w 663"/>
                    <a:gd name="T21" fmla="*/ 0 h 902"/>
                    <a:gd name="T22" fmla="*/ 0 w 663"/>
                    <a:gd name="T23" fmla="*/ 0 h 902"/>
                    <a:gd name="T24" fmla="*/ 0 w 663"/>
                    <a:gd name="T25" fmla="*/ 0 h 902"/>
                    <a:gd name="T26" fmla="*/ 0 w 663"/>
                    <a:gd name="T27" fmla="*/ 0 h 902"/>
                    <a:gd name="T28" fmla="*/ 0 w 663"/>
                    <a:gd name="T29" fmla="*/ 0 h 902"/>
                    <a:gd name="T30" fmla="*/ 0 w 663"/>
                    <a:gd name="T31" fmla="*/ 0 h 902"/>
                    <a:gd name="T32" fmla="*/ 0 w 663"/>
                    <a:gd name="T33" fmla="*/ 0 h 902"/>
                    <a:gd name="T34" fmla="*/ 0 w 663"/>
                    <a:gd name="T35" fmla="*/ 0 h 902"/>
                    <a:gd name="T36" fmla="*/ 0 w 663"/>
                    <a:gd name="T37" fmla="*/ 0 h 902"/>
                    <a:gd name="T38" fmla="*/ 0 w 663"/>
                    <a:gd name="T39" fmla="*/ 0 h 902"/>
                    <a:gd name="T40" fmla="*/ 0 w 663"/>
                    <a:gd name="T41" fmla="*/ 0 h 902"/>
                    <a:gd name="T42" fmla="*/ 0 w 663"/>
                    <a:gd name="T43" fmla="*/ 0 h 90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3"/>
                    <a:gd name="T67" fmla="*/ 0 h 902"/>
                    <a:gd name="T68" fmla="*/ 663 w 663"/>
                    <a:gd name="T69" fmla="*/ 902 h 90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3" h="902">
                      <a:moveTo>
                        <a:pt x="607" y="894"/>
                      </a:moveTo>
                      <a:lnTo>
                        <a:pt x="0" y="38"/>
                      </a:lnTo>
                      <a:lnTo>
                        <a:pt x="56" y="0"/>
                      </a:lnTo>
                      <a:lnTo>
                        <a:pt x="660" y="857"/>
                      </a:lnTo>
                      <a:lnTo>
                        <a:pt x="662" y="860"/>
                      </a:lnTo>
                      <a:lnTo>
                        <a:pt x="663" y="865"/>
                      </a:lnTo>
                      <a:lnTo>
                        <a:pt x="663" y="870"/>
                      </a:lnTo>
                      <a:lnTo>
                        <a:pt x="662" y="875"/>
                      </a:lnTo>
                      <a:lnTo>
                        <a:pt x="660" y="881"/>
                      </a:lnTo>
                      <a:lnTo>
                        <a:pt x="657" y="885"/>
                      </a:lnTo>
                      <a:lnTo>
                        <a:pt x="652" y="890"/>
                      </a:lnTo>
                      <a:lnTo>
                        <a:pt x="646" y="894"/>
                      </a:lnTo>
                      <a:lnTo>
                        <a:pt x="642" y="898"/>
                      </a:lnTo>
                      <a:lnTo>
                        <a:pt x="636" y="900"/>
                      </a:lnTo>
                      <a:lnTo>
                        <a:pt x="629" y="901"/>
                      </a:lnTo>
                      <a:lnTo>
                        <a:pt x="624" y="902"/>
                      </a:lnTo>
                      <a:lnTo>
                        <a:pt x="619" y="901"/>
                      </a:lnTo>
                      <a:lnTo>
                        <a:pt x="615" y="900"/>
                      </a:lnTo>
                      <a:lnTo>
                        <a:pt x="610" y="898"/>
                      </a:lnTo>
                      <a:lnTo>
                        <a:pt x="607" y="89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7" name="Freeform 163"/>
                <p:cNvSpPr>
                  <a:spLocks/>
                </p:cNvSpPr>
                <p:nvPr/>
              </p:nvSpPr>
              <p:spPr bwMode="auto">
                <a:xfrm>
                  <a:off x="3560" y="1773"/>
                  <a:ext cx="66" cy="99"/>
                </a:xfrm>
                <a:custGeom>
                  <a:avLst/>
                  <a:gdLst>
                    <a:gd name="T0" fmla="*/ 0 w 663"/>
                    <a:gd name="T1" fmla="*/ 0 h 902"/>
                    <a:gd name="T2" fmla="*/ 0 w 663"/>
                    <a:gd name="T3" fmla="*/ 0 h 902"/>
                    <a:gd name="T4" fmla="*/ 0 w 663"/>
                    <a:gd name="T5" fmla="*/ 0 h 902"/>
                    <a:gd name="T6" fmla="*/ 0 w 663"/>
                    <a:gd name="T7" fmla="*/ 0 h 902"/>
                    <a:gd name="T8" fmla="*/ 0 w 663"/>
                    <a:gd name="T9" fmla="*/ 0 h 902"/>
                    <a:gd name="T10" fmla="*/ 0 w 663"/>
                    <a:gd name="T11" fmla="*/ 0 h 902"/>
                    <a:gd name="T12" fmla="*/ 0 w 663"/>
                    <a:gd name="T13" fmla="*/ 0 h 902"/>
                    <a:gd name="T14" fmla="*/ 0 w 663"/>
                    <a:gd name="T15" fmla="*/ 0 h 902"/>
                    <a:gd name="T16" fmla="*/ 0 w 663"/>
                    <a:gd name="T17" fmla="*/ 0 h 902"/>
                    <a:gd name="T18" fmla="*/ 0 w 663"/>
                    <a:gd name="T19" fmla="*/ 0 h 902"/>
                    <a:gd name="T20" fmla="*/ 0 w 663"/>
                    <a:gd name="T21" fmla="*/ 0 h 902"/>
                    <a:gd name="T22" fmla="*/ 0 w 663"/>
                    <a:gd name="T23" fmla="*/ 0 h 902"/>
                    <a:gd name="T24" fmla="*/ 0 w 663"/>
                    <a:gd name="T25" fmla="*/ 0 h 902"/>
                    <a:gd name="T26" fmla="*/ 0 w 663"/>
                    <a:gd name="T27" fmla="*/ 0 h 902"/>
                    <a:gd name="T28" fmla="*/ 0 w 663"/>
                    <a:gd name="T29" fmla="*/ 0 h 902"/>
                    <a:gd name="T30" fmla="*/ 0 w 663"/>
                    <a:gd name="T31" fmla="*/ 0 h 902"/>
                    <a:gd name="T32" fmla="*/ 0 w 663"/>
                    <a:gd name="T33" fmla="*/ 0 h 902"/>
                    <a:gd name="T34" fmla="*/ 0 w 663"/>
                    <a:gd name="T35" fmla="*/ 0 h 902"/>
                    <a:gd name="T36" fmla="*/ 0 w 663"/>
                    <a:gd name="T37" fmla="*/ 0 h 902"/>
                    <a:gd name="T38" fmla="*/ 0 w 663"/>
                    <a:gd name="T39" fmla="*/ 0 h 902"/>
                    <a:gd name="T40" fmla="*/ 0 w 663"/>
                    <a:gd name="T41" fmla="*/ 0 h 902"/>
                    <a:gd name="T42" fmla="*/ 0 w 663"/>
                    <a:gd name="T43" fmla="*/ 0 h 90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3"/>
                    <a:gd name="T67" fmla="*/ 0 h 902"/>
                    <a:gd name="T68" fmla="*/ 663 w 663"/>
                    <a:gd name="T69" fmla="*/ 902 h 90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3" h="902">
                      <a:moveTo>
                        <a:pt x="607" y="894"/>
                      </a:moveTo>
                      <a:lnTo>
                        <a:pt x="0" y="38"/>
                      </a:lnTo>
                      <a:lnTo>
                        <a:pt x="56" y="0"/>
                      </a:lnTo>
                      <a:lnTo>
                        <a:pt x="660" y="857"/>
                      </a:lnTo>
                      <a:lnTo>
                        <a:pt x="662" y="860"/>
                      </a:lnTo>
                      <a:lnTo>
                        <a:pt x="663" y="865"/>
                      </a:lnTo>
                      <a:lnTo>
                        <a:pt x="663" y="870"/>
                      </a:lnTo>
                      <a:lnTo>
                        <a:pt x="662" y="875"/>
                      </a:lnTo>
                      <a:lnTo>
                        <a:pt x="660" y="881"/>
                      </a:lnTo>
                      <a:lnTo>
                        <a:pt x="657" y="885"/>
                      </a:lnTo>
                      <a:lnTo>
                        <a:pt x="652" y="890"/>
                      </a:lnTo>
                      <a:lnTo>
                        <a:pt x="646" y="894"/>
                      </a:lnTo>
                      <a:lnTo>
                        <a:pt x="642" y="898"/>
                      </a:lnTo>
                      <a:lnTo>
                        <a:pt x="636" y="900"/>
                      </a:lnTo>
                      <a:lnTo>
                        <a:pt x="629" y="901"/>
                      </a:lnTo>
                      <a:lnTo>
                        <a:pt x="624" y="902"/>
                      </a:lnTo>
                      <a:lnTo>
                        <a:pt x="619" y="901"/>
                      </a:lnTo>
                      <a:lnTo>
                        <a:pt x="615" y="900"/>
                      </a:lnTo>
                      <a:lnTo>
                        <a:pt x="610" y="898"/>
                      </a:lnTo>
                      <a:lnTo>
                        <a:pt x="607" y="89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8" name="Freeform 164"/>
                <p:cNvSpPr>
                  <a:spLocks/>
                </p:cNvSpPr>
                <p:nvPr/>
              </p:nvSpPr>
              <p:spPr bwMode="auto">
                <a:xfrm>
                  <a:off x="3745" y="1757"/>
                  <a:ext cx="63" cy="123"/>
                </a:xfrm>
                <a:custGeom>
                  <a:avLst/>
                  <a:gdLst>
                    <a:gd name="T0" fmla="*/ 0 w 629"/>
                    <a:gd name="T1" fmla="*/ 0 h 1126"/>
                    <a:gd name="T2" fmla="*/ 0 w 629"/>
                    <a:gd name="T3" fmla="*/ 0 h 1126"/>
                    <a:gd name="T4" fmla="*/ 0 w 629"/>
                    <a:gd name="T5" fmla="*/ 0 h 1126"/>
                    <a:gd name="T6" fmla="*/ 0 w 629"/>
                    <a:gd name="T7" fmla="*/ 0 h 1126"/>
                    <a:gd name="T8" fmla="*/ 0 w 629"/>
                    <a:gd name="T9" fmla="*/ 0 h 1126"/>
                    <a:gd name="T10" fmla="*/ 0 w 629"/>
                    <a:gd name="T11" fmla="*/ 0 h 1126"/>
                    <a:gd name="T12" fmla="*/ 0 w 629"/>
                    <a:gd name="T13" fmla="*/ 0 h 1126"/>
                    <a:gd name="T14" fmla="*/ 0 w 629"/>
                    <a:gd name="T15" fmla="*/ 0 h 1126"/>
                    <a:gd name="T16" fmla="*/ 0 w 629"/>
                    <a:gd name="T17" fmla="*/ 0 h 1126"/>
                    <a:gd name="T18" fmla="*/ 0 w 629"/>
                    <a:gd name="T19" fmla="*/ 0 h 1126"/>
                    <a:gd name="T20" fmla="*/ 0 w 629"/>
                    <a:gd name="T21" fmla="*/ 0 h 1126"/>
                    <a:gd name="T22" fmla="*/ 0 w 629"/>
                    <a:gd name="T23" fmla="*/ 0 h 1126"/>
                    <a:gd name="T24" fmla="*/ 0 w 629"/>
                    <a:gd name="T25" fmla="*/ 0 h 1126"/>
                    <a:gd name="T26" fmla="*/ 0 w 629"/>
                    <a:gd name="T27" fmla="*/ 0 h 1126"/>
                    <a:gd name="T28" fmla="*/ 0 w 629"/>
                    <a:gd name="T29" fmla="*/ 0 h 1126"/>
                    <a:gd name="T30" fmla="*/ 0 w 629"/>
                    <a:gd name="T31" fmla="*/ 0 h 1126"/>
                    <a:gd name="T32" fmla="*/ 0 w 629"/>
                    <a:gd name="T33" fmla="*/ 0 h 1126"/>
                    <a:gd name="T34" fmla="*/ 0 w 629"/>
                    <a:gd name="T35" fmla="*/ 0 h 1126"/>
                    <a:gd name="T36" fmla="*/ 0 w 629"/>
                    <a:gd name="T37" fmla="*/ 0 h 1126"/>
                    <a:gd name="T38" fmla="*/ 0 w 629"/>
                    <a:gd name="T39" fmla="*/ 0 h 1126"/>
                    <a:gd name="T40" fmla="*/ 0 w 629"/>
                    <a:gd name="T41" fmla="*/ 0 h 1126"/>
                    <a:gd name="T42" fmla="*/ 0 w 629"/>
                    <a:gd name="T43" fmla="*/ 0 h 1126"/>
                    <a:gd name="T44" fmla="*/ 0 w 629"/>
                    <a:gd name="T45" fmla="*/ 0 h 1126"/>
                    <a:gd name="T46" fmla="*/ 0 w 629"/>
                    <a:gd name="T47" fmla="*/ 0 h 1126"/>
                    <a:gd name="T48" fmla="*/ 0 w 629"/>
                    <a:gd name="T49" fmla="*/ 0 h 1126"/>
                    <a:gd name="T50" fmla="*/ 0 w 629"/>
                    <a:gd name="T51" fmla="*/ 0 h 1126"/>
                    <a:gd name="T52" fmla="*/ 0 w 629"/>
                    <a:gd name="T53" fmla="*/ 0 h 1126"/>
                    <a:gd name="T54" fmla="*/ 0 w 629"/>
                    <a:gd name="T55" fmla="*/ 0 h 1126"/>
                    <a:gd name="T56" fmla="*/ 0 w 629"/>
                    <a:gd name="T57" fmla="*/ 0 h 1126"/>
                    <a:gd name="T58" fmla="*/ 0 w 629"/>
                    <a:gd name="T59" fmla="*/ 0 h 1126"/>
                    <a:gd name="T60" fmla="*/ 0 w 629"/>
                    <a:gd name="T61" fmla="*/ 0 h 1126"/>
                    <a:gd name="T62" fmla="*/ 0 w 629"/>
                    <a:gd name="T63" fmla="*/ 0 h 1126"/>
                    <a:gd name="T64" fmla="*/ 0 w 629"/>
                    <a:gd name="T65" fmla="*/ 0 h 1126"/>
                    <a:gd name="T66" fmla="*/ 0 w 629"/>
                    <a:gd name="T67" fmla="*/ 0 h 1126"/>
                    <a:gd name="T68" fmla="*/ 0 w 629"/>
                    <a:gd name="T69" fmla="*/ 0 h 1126"/>
                    <a:gd name="T70" fmla="*/ 0 w 629"/>
                    <a:gd name="T71" fmla="*/ 0 h 1126"/>
                    <a:gd name="T72" fmla="*/ 0 w 629"/>
                    <a:gd name="T73" fmla="*/ 0 h 1126"/>
                    <a:gd name="T74" fmla="*/ 0 w 629"/>
                    <a:gd name="T75" fmla="*/ 0 h 11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29"/>
                    <a:gd name="T115" fmla="*/ 0 h 1126"/>
                    <a:gd name="T116" fmla="*/ 629 w 629"/>
                    <a:gd name="T117" fmla="*/ 1126 h 11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29" h="1126">
                      <a:moveTo>
                        <a:pt x="59" y="6"/>
                      </a:moveTo>
                      <a:lnTo>
                        <a:pt x="628" y="1087"/>
                      </a:lnTo>
                      <a:lnTo>
                        <a:pt x="629" y="1090"/>
                      </a:lnTo>
                      <a:lnTo>
                        <a:pt x="629" y="1095"/>
                      </a:lnTo>
                      <a:lnTo>
                        <a:pt x="628" y="1098"/>
                      </a:lnTo>
                      <a:lnTo>
                        <a:pt x="626" y="1103"/>
                      </a:lnTo>
                      <a:lnTo>
                        <a:pt x="621" y="1107"/>
                      </a:lnTo>
                      <a:lnTo>
                        <a:pt x="618" y="1112"/>
                      </a:lnTo>
                      <a:lnTo>
                        <a:pt x="612" y="1115"/>
                      </a:lnTo>
                      <a:lnTo>
                        <a:pt x="607" y="1119"/>
                      </a:lnTo>
                      <a:lnTo>
                        <a:pt x="601" y="1121"/>
                      </a:lnTo>
                      <a:lnTo>
                        <a:pt x="594" y="1123"/>
                      </a:lnTo>
                      <a:lnTo>
                        <a:pt x="589" y="1124"/>
                      </a:lnTo>
                      <a:lnTo>
                        <a:pt x="583" y="1126"/>
                      </a:lnTo>
                      <a:lnTo>
                        <a:pt x="578" y="1126"/>
                      </a:lnTo>
                      <a:lnTo>
                        <a:pt x="574" y="1123"/>
                      </a:lnTo>
                      <a:lnTo>
                        <a:pt x="570" y="1122"/>
                      </a:lnTo>
                      <a:lnTo>
                        <a:pt x="568" y="1119"/>
                      </a:lnTo>
                      <a:lnTo>
                        <a:pt x="1" y="37"/>
                      </a:lnTo>
                      <a:lnTo>
                        <a:pt x="0" y="34"/>
                      </a:lnTo>
                      <a:lnTo>
                        <a:pt x="0" y="30"/>
                      </a:lnTo>
                      <a:lnTo>
                        <a:pt x="1" y="26"/>
                      </a:lnTo>
                      <a:lnTo>
                        <a:pt x="3" y="21"/>
                      </a:lnTo>
                      <a:lnTo>
                        <a:pt x="7" y="17"/>
                      </a:lnTo>
                      <a:lnTo>
                        <a:pt x="11" y="13"/>
                      </a:lnTo>
                      <a:lnTo>
                        <a:pt x="16" y="10"/>
                      </a:lnTo>
                      <a:lnTo>
                        <a:pt x="22" y="6"/>
                      </a:lnTo>
                      <a:lnTo>
                        <a:pt x="27" y="3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59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59" name="Freeform 165"/>
                <p:cNvSpPr>
                  <a:spLocks/>
                </p:cNvSpPr>
                <p:nvPr/>
              </p:nvSpPr>
              <p:spPr bwMode="auto">
                <a:xfrm>
                  <a:off x="3745" y="1757"/>
                  <a:ext cx="63" cy="123"/>
                </a:xfrm>
                <a:custGeom>
                  <a:avLst/>
                  <a:gdLst>
                    <a:gd name="T0" fmla="*/ 0 w 629"/>
                    <a:gd name="T1" fmla="*/ 0 h 1126"/>
                    <a:gd name="T2" fmla="*/ 0 w 629"/>
                    <a:gd name="T3" fmla="*/ 0 h 1126"/>
                    <a:gd name="T4" fmla="*/ 0 w 629"/>
                    <a:gd name="T5" fmla="*/ 0 h 1126"/>
                    <a:gd name="T6" fmla="*/ 0 w 629"/>
                    <a:gd name="T7" fmla="*/ 0 h 1126"/>
                    <a:gd name="T8" fmla="*/ 0 w 629"/>
                    <a:gd name="T9" fmla="*/ 0 h 1126"/>
                    <a:gd name="T10" fmla="*/ 0 w 629"/>
                    <a:gd name="T11" fmla="*/ 0 h 1126"/>
                    <a:gd name="T12" fmla="*/ 0 w 629"/>
                    <a:gd name="T13" fmla="*/ 0 h 1126"/>
                    <a:gd name="T14" fmla="*/ 0 w 629"/>
                    <a:gd name="T15" fmla="*/ 0 h 1126"/>
                    <a:gd name="T16" fmla="*/ 0 w 629"/>
                    <a:gd name="T17" fmla="*/ 0 h 1126"/>
                    <a:gd name="T18" fmla="*/ 0 w 629"/>
                    <a:gd name="T19" fmla="*/ 0 h 1126"/>
                    <a:gd name="T20" fmla="*/ 0 w 629"/>
                    <a:gd name="T21" fmla="*/ 0 h 1126"/>
                    <a:gd name="T22" fmla="*/ 0 w 629"/>
                    <a:gd name="T23" fmla="*/ 0 h 1126"/>
                    <a:gd name="T24" fmla="*/ 0 w 629"/>
                    <a:gd name="T25" fmla="*/ 0 h 1126"/>
                    <a:gd name="T26" fmla="*/ 0 w 629"/>
                    <a:gd name="T27" fmla="*/ 0 h 1126"/>
                    <a:gd name="T28" fmla="*/ 0 w 629"/>
                    <a:gd name="T29" fmla="*/ 0 h 1126"/>
                    <a:gd name="T30" fmla="*/ 0 w 629"/>
                    <a:gd name="T31" fmla="*/ 0 h 1126"/>
                    <a:gd name="T32" fmla="*/ 0 w 629"/>
                    <a:gd name="T33" fmla="*/ 0 h 1126"/>
                    <a:gd name="T34" fmla="*/ 0 w 629"/>
                    <a:gd name="T35" fmla="*/ 0 h 1126"/>
                    <a:gd name="T36" fmla="*/ 0 w 629"/>
                    <a:gd name="T37" fmla="*/ 0 h 1126"/>
                    <a:gd name="T38" fmla="*/ 0 w 629"/>
                    <a:gd name="T39" fmla="*/ 0 h 1126"/>
                    <a:gd name="T40" fmla="*/ 0 w 629"/>
                    <a:gd name="T41" fmla="*/ 0 h 1126"/>
                    <a:gd name="T42" fmla="*/ 0 w 629"/>
                    <a:gd name="T43" fmla="*/ 0 h 1126"/>
                    <a:gd name="T44" fmla="*/ 0 w 629"/>
                    <a:gd name="T45" fmla="*/ 0 h 1126"/>
                    <a:gd name="T46" fmla="*/ 0 w 629"/>
                    <a:gd name="T47" fmla="*/ 0 h 1126"/>
                    <a:gd name="T48" fmla="*/ 0 w 629"/>
                    <a:gd name="T49" fmla="*/ 0 h 1126"/>
                    <a:gd name="T50" fmla="*/ 0 w 629"/>
                    <a:gd name="T51" fmla="*/ 0 h 1126"/>
                    <a:gd name="T52" fmla="*/ 0 w 629"/>
                    <a:gd name="T53" fmla="*/ 0 h 1126"/>
                    <a:gd name="T54" fmla="*/ 0 w 629"/>
                    <a:gd name="T55" fmla="*/ 0 h 1126"/>
                    <a:gd name="T56" fmla="*/ 0 w 629"/>
                    <a:gd name="T57" fmla="*/ 0 h 1126"/>
                    <a:gd name="T58" fmla="*/ 0 w 629"/>
                    <a:gd name="T59" fmla="*/ 0 h 1126"/>
                    <a:gd name="T60" fmla="*/ 0 w 629"/>
                    <a:gd name="T61" fmla="*/ 0 h 1126"/>
                    <a:gd name="T62" fmla="*/ 0 w 629"/>
                    <a:gd name="T63" fmla="*/ 0 h 1126"/>
                    <a:gd name="T64" fmla="*/ 0 w 629"/>
                    <a:gd name="T65" fmla="*/ 0 h 1126"/>
                    <a:gd name="T66" fmla="*/ 0 w 629"/>
                    <a:gd name="T67" fmla="*/ 0 h 1126"/>
                    <a:gd name="T68" fmla="*/ 0 w 629"/>
                    <a:gd name="T69" fmla="*/ 0 h 1126"/>
                    <a:gd name="T70" fmla="*/ 0 w 629"/>
                    <a:gd name="T71" fmla="*/ 0 h 1126"/>
                    <a:gd name="T72" fmla="*/ 0 w 629"/>
                    <a:gd name="T73" fmla="*/ 0 h 1126"/>
                    <a:gd name="T74" fmla="*/ 0 w 629"/>
                    <a:gd name="T75" fmla="*/ 0 h 11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29"/>
                    <a:gd name="T115" fmla="*/ 0 h 1126"/>
                    <a:gd name="T116" fmla="*/ 629 w 629"/>
                    <a:gd name="T117" fmla="*/ 1126 h 11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29" h="1126">
                      <a:moveTo>
                        <a:pt x="59" y="6"/>
                      </a:moveTo>
                      <a:lnTo>
                        <a:pt x="628" y="1087"/>
                      </a:lnTo>
                      <a:lnTo>
                        <a:pt x="629" y="1090"/>
                      </a:lnTo>
                      <a:lnTo>
                        <a:pt x="629" y="1095"/>
                      </a:lnTo>
                      <a:lnTo>
                        <a:pt x="628" y="1098"/>
                      </a:lnTo>
                      <a:lnTo>
                        <a:pt x="626" y="1103"/>
                      </a:lnTo>
                      <a:lnTo>
                        <a:pt x="621" y="1107"/>
                      </a:lnTo>
                      <a:lnTo>
                        <a:pt x="618" y="1112"/>
                      </a:lnTo>
                      <a:lnTo>
                        <a:pt x="612" y="1115"/>
                      </a:lnTo>
                      <a:lnTo>
                        <a:pt x="607" y="1119"/>
                      </a:lnTo>
                      <a:lnTo>
                        <a:pt x="601" y="1121"/>
                      </a:lnTo>
                      <a:lnTo>
                        <a:pt x="594" y="1123"/>
                      </a:lnTo>
                      <a:lnTo>
                        <a:pt x="589" y="1124"/>
                      </a:lnTo>
                      <a:lnTo>
                        <a:pt x="583" y="1126"/>
                      </a:lnTo>
                      <a:lnTo>
                        <a:pt x="578" y="1126"/>
                      </a:lnTo>
                      <a:lnTo>
                        <a:pt x="574" y="1123"/>
                      </a:lnTo>
                      <a:lnTo>
                        <a:pt x="570" y="1122"/>
                      </a:lnTo>
                      <a:lnTo>
                        <a:pt x="568" y="1119"/>
                      </a:lnTo>
                      <a:lnTo>
                        <a:pt x="1" y="37"/>
                      </a:lnTo>
                      <a:lnTo>
                        <a:pt x="0" y="34"/>
                      </a:lnTo>
                      <a:lnTo>
                        <a:pt x="0" y="30"/>
                      </a:lnTo>
                      <a:lnTo>
                        <a:pt x="1" y="26"/>
                      </a:lnTo>
                      <a:lnTo>
                        <a:pt x="3" y="21"/>
                      </a:lnTo>
                      <a:lnTo>
                        <a:pt x="7" y="17"/>
                      </a:lnTo>
                      <a:lnTo>
                        <a:pt x="11" y="13"/>
                      </a:lnTo>
                      <a:lnTo>
                        <a:pt x="16" y="10"/>
                      </a:lnTo>
                      <a:lnTo>
                        <a:pt x="22" y="6"/>
                      </a:lnTo>
                      <a:lnTo>
                        <a:pt x="27" y="3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59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0" name="Freeform 166"/>
                <p:cNvSpPr>
                  <a:spLocks/>
                </p:cNvSpPr>
                <p:nvPr/>
              </p:nvSpPr>
              <p:spPr bwMode="auto">
                <a:xfrm>
                  <a:off x="3802" y="1875"/>
                  <a:ext cx="6" cy="5"/>
                </a:xfrm>
                <a:custGeom>
                  <a:avLst/>
                  <a:gdLst>
                    <a:gd name="T0" fmla="*/ 0 w 62"/>
                    <a:gd name="T1" fmla="*/ 0 h 45"/>
                    <a:gd name="T2" fmla="*/ 0 w 62"/>
                    <a:gd name="T3" fmla="*/ 0 h 45"/>
                    <a:gd name="T4" fmla="*/ 0 w 62"/>
                    <a:gd name="T5" fmla="*/ 0 h 45"/>
                    <a:gd name="T6" fmla="*/ 0 w 62"/>
                    <a:gd name="T7" fmla="*/ 0 h 45"/>
                    <a:gd name="T8" fmla="*/ 0 w 62"/>
                    <a:gd name="T9" fmla="*/ 0 h 45"/>
                    <a:gd name="T10" fmla="*/ 0 w 62"/>
                    <a:gd name="T11" fmla="*/ 0 h 45"/>
                    <a:gd name="T12" fmla="*/ 0 w 62"/>
                    <a:gd name="T13" fmla="*/ 0 h 45"/>
                    <a:gd name="T14" fmla="*/ 0 w 62"/>
                    <a:gd name="T15" fmla="*/ 0 h 45"/>
                    <a:gd name="T16" fmla="*/ 0 w 62"/>
                    <a:gd name="T17" fmla="*/ 0 h 45"/>
                    <a:gd name="T18" fmla="*/ 0 w 62"/>
                    <a:gd name="T19" fmla="*/ 0 h 45"/>
                    <a:gd name="T20" fmla="*/ 0 w 62"/>
                    <a:gd name="T21" fmla="*/ 0 h 45"/>
                    <a:gd name="T22" fmla="*/ 0 w 62"/>
                    <a:gd name="T23" fmla="*/ 0 h 45"/>
                    <a:gd name="T24" fmla="*/ 0 w 62"/>
                    <a:gd name="T25" fmla="*/ 0 h 45"/>
                    <a:gd name="T26" fmla="*/ 0 w 62"/>
                    <a:gd name="T27" fmla="*/ 0 h 45"/>
                    <a:gd name="T28" fmla="*/ 0 w 62"/>
                    <a:gd name="T29" fmla="*/ 0 h 45"/>
                    <a:gd name="T30" fmla="*/ 0 w 62"/>
                    <a:gd name="T31" fmla="*/ 0 h 45"/>
                    <a:gd name="T32" fmla="*/ 0 w 62"/>
                    <a:gd name="T33" fmla="*/ 0 h 45"/>
                    <a:gd name="T34" fmla="*/ 0 w 62"/>
                    <a:gd name="T35" fmla="*/ 0 h 45"/>
                    <a:gd name="T36" fmla="*/ 0 w 62"/>
                    <a:gd name="T37" fmla="*/ 0 h 45"/>
                    <a:gd name="T38" fmla="*/ 0 w 62"/>
                    <a:gd name="T39" fmla="*/ 0 h 45"/>
                    <a:gd name="T40" fmla="*/ 0 w 62"/>
                    <a:gd name="T41" fmla="*/ 0 h 45"/>
                    <a:gd name="T42" fmla="*/ 0 w 62"/>
                    <a:gd name="T43" fmla="*/ 0 h 45"/>
                    <a:gd name="T44" fmla="*/ 0 w 62"/>
                    <a:gd name="T45" fmla="*/ 0 h 45"/>
                    <a:gd name="T46" fmla="*/ 0 w 62"/>
                    <a:gd name="T47" fmla="*/ 0 h 45"/>
                    <a:gd name="T48" fmla="*/ 0 w 62"/>
                    <a:gd name="T49" fmla="*/ 0 h 45"/>
                    <a:gd name="T50" fmla="*/ 0 w 62"/>
                    <a:gd name="T51" fmla="*/ 0 h 45"/>
                    <a:gd name="T52" fmla="*/ 0 w 62"/>
                    <a:gd name="T53" fmla="*/ 0 h 45"/>
                    <a:gd name="T54" fmla="*/ 0 w 62"/>
                    <a:gd name="T55" fmla="*/ 0 h 45"/>
                    <a:gd name="T56" fmla="*/ 0 w 62"/>
                    <a:gd name="T57" fmla="*/ 0 h 45"/>
                    <a:gd name="T58" fmla="*/ 0 w 62"/>
                    <a:gd name="T59" fmla="*/ 0 h 45"/>
                    <a:gd name="T60" fmla="*/ 0 w 62"/>
                    <a:gd name="T61" fmla="*/ 0 h 45"/>
                    <a:gd name="T62" fmla="*/ 0 w 62"/>
                    <a:gd name="T63" fmla="*/ 0 h 45"/>
                    <a:gd name="T64" fmla="*/ 0 w 62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5"/>
                    <a:gd name="T101" fmla="*/ 62 w 62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5">
                      <a:moveTo>
                        <a:pt x="23" y="7"/>
                      </a:moveTo>
                      <a:lnTo>
                        <a:pt x="29" y="4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59" y="4"/>
                      </a:lnTo>
                      <a:lnTo>
                        <a:pt x="61" y="6"/>
                      </a:lnTo>
                      <a:lnTo>
                        <a:pt x="62" y="9"/>
                      </a:lnTo>
                      <a:lnTo>
                        <a:pt x="62" y="14"/>
                      </a:lnTo>
                      <a:lnTo>
                        <a:pt x="61" y="17"/>
                      </a:lnTo>
                      <a:lnTo>
                        <a:pt x="59" y="22"/>
                      </a:lnTo>
                      <a:lnTo>
                        <a:pt x="54" y="26"/>
                      </a:lnTo>
                      <a:lnTo>
                        <a:pt x="51" y="31"/>
                      </a:lnTo>
                      <a:lnTo>
                        <a:pt x="45" y="34"/>
                      </a:lnTo>
                      <a:lnTo>
                        <a:pt x="40" y="38"/>
                      </a:lnTo>
                      <a:lnTo>
                        <a:pt x="34" y="40"/>
                      </a:lnTo>
                      <a:lnTo>
                        <a:pt x="27" y="42"/>
                      </a:lnTo>
                      <a:lnTo>
                        <a:pt x="22" y="43"/>
                      </a:lnTo>
                      <a:lnTo>
                        <a:pt x="16" y="45"/>
                      </a:lnTo>
                      <a:lnTo>
                        <a:pt x="11" y="45"/>
                      </a:lnTo>
                      <a:lnTo>
                        <a:pt x="7" y="42"/>
                      </a:lnTo>
                      <a:lnTo>
                        <a:pt x="3" y="41"/>
                      </a:lnTo>
                      <a:lnTo>
                        <a:pt x="1" y="38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2"/>
                      </a:lnTo>
                      <a:lnTo>
                        <a:pt x="8" y="18"/>
                      </a:lnTo>
                      <a:lnTo>
                        <a:pt x="12" y="14"/>
                      </a:lnTo>
                      <a:lnTo>
                        <a:pt x="17" y="9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1" name="Freeform 167"/>
                <p:cNvSpPr>
                  <a:spLocks/>
                </p:cNvSpPr>
                <p:nvPr/>
              </p:nvSpPr>
              <p:spPr bwMode="auto">
                <a:xfrm>
                  <a:off x="3802" y="1875"/>
                  <a:ext cx="6" cy="5"/>
                </a:xfrm>
                <a:custGeom>
                  <a:avLst/>
                  <a:gdLst>
                    <a:gd name="T0" fmla="*/ 0 w 62"/>
                    <a:gd name="T1" fmla="*/ 0 h 45"/>
                    <a:gd name="T2" fmla="*/ 0 w 62"/>
                    <a:gd name="T3" fmla="*/ 0 h 45"/>
                    <a:gd name="T4" fmla="*/ 0 w 62"/>
                    <a:gd name="T5" fmla="*/ 0 h 45"/>
                    <a:gd name="T6" fmla="*/ 0 w 62"/>
                    <a:gd name="T7" fmla="*/ 0 h 45"/>
                    <a:gd name="T8" fmla="*/ 0 w 62"/>
                    <a:gd name="T9" fmla="*/ 0 h 45"/>
                    <a:gd name="T10" fmla="*/ 0 w 62"/>
                    <a:gd name="T11" fmla="*/ 0 h 45"/>
                    <a:gd name="T12" fmla="*/ 0 w 62"/>
                    <a:gd name="T13" fmla="*/ 0 h 45"/>
                    <a:gd name="T14" fmla="*/ 0 w 62"/>
                    <a:gd name="T15" fmla="*/ 0 h 45"/>
                    <a:gd name="T16" fmla="*/ 0 w 62"/>
                    <a:gd name="T17" fmla="*/ 0 h 45"/>
                    <a:gd name="T18" fmla="*/ 0 w 62"/>
                    <a:gd name="T19" fmla="*/ 0 h 45"/>
                    <a:gd name="T20" fmla="*/ 0 w 62"/>
                    <a:gd name="T21" fmla="*/ 0 h 45"/>
                    <a:gd name="T22" fmla="*/ 0 w 62"/>
                    <a:gd name="T23" fmla="*/ 0 h 45"/>
                    <a:gd name="T24" fmla="*/ 0 w 62"/>
                    <a:gd name="T25" fmla="*/ 0 h 45"/>
                    <a:gd name="T26" fmla="*/ 0 w 62"/>
                    <a:gd name="T27" fmla="*/ 0 h 45"/>
                    <a:gd name="T28" fmla="*/ 0 w 62"/>
                    <a:gd name="T29" fmla="*/ 0 h 45"/>
                    <a:gd name="T30" fmla="*/ 0 w 62"/>
                    <a:gd name="T31" fmla="*/ 0 h 45"/>
                    <a:gd name="T32" fmla="*/ 0 w 62"/>
                    <a:gd name="T33" fmla="*/ 0 h 45"/>
                    <a:gd name="T34" fmla="*/ 0 w 62"/>
                    <a:gd name="T35" fmla="*/ 0 h 45"/>
                    <a:gd name="T36" fmla="*/ 0 w 62"/>
                    <a:gd name="T37" fmla="*/ 0 h 45"/>
                    <a:gd name="T38" fmla="*/ 0 w 62"/>
                    <a:gd name="T39" fmla="*/ 0 h 45"/>
                    <a:gd name="T40" fmla="*/ 0 w 62"/>
                    <a:gd name="T41" fmla="*/ 0 h 45"/>
                    <a:gd name="T42" fmla="*/ 0 w 62"/>
                    <a:gd name="T43" fmla="*/ 0 h 45"/>
                    <a:gd name="T44" fmla="*/ 0 w 62"/>
                    <a:gd name="T45" fmla="*/ 0 h 45"/>
                    <a:gd name="T46" fmla="*/ 0 w 62"/>
                    <a:gd name="T47" fmla="*/ 0 h 45"/>
                    <a:gd name="T48" fmla="*/ 0 w 62"/>
                    <a:gd name="T49" fmla="*/ 0 h 45"/>
                    <a:gd name="T50" fmla="*/ 0 w 62"/>
                    <a:gd name="T51" fmla="*/ 0 h 45"/>
                    <a:gd name="T52" fmla="*/ 0 w 62"/>
                    <a:gd name="T53" fmla="*/ 0 h 45"/>
                    <a:gd name="T54" fmla="*/ 0 w 62"/>
                    <a:gd name="T55" fmla="*/ 0 h 45"/>
                    <a:gd name="T56" fmla="*/ 0 w 62"/>
                    <a:gd name="T57" fmla="*/ 0 h 45"/>
                    <a:gd name="T58" fmla="*/ 0 w 62"/>
                    <a:gd name="T59" fmla="*/ 0 h 45"/>
                    <a:gd name="T60" fmla="*/ 0 w 62"/>
                    <a:gd name="T61" fmla="*/ 0 h 45"/>
                    <a:gd name="T62" fmla="*/ 0 w 62"/>
                    <a:gd name="T63" fmla="*/ 0 h 45"/>
                    <a:gd name="T64" fmla="*/ 0 w 62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5"/>
                    <a:gd name="T101" fmla="*/ 62 w 62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5">
                      <a:moveTo>
                        <a:pt x="23" y="7"/>
                      </a:moveTo>
                      <a:lnTo>
                        <a:pt x="29" y="4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59" y="4"/>
                      </a:lnTo>
                      <a:lnTo>
                        <a:pt x="61" y="6"/>
                      </a:lnTo>
                      <a:lnTo>
                        <a:pt x="62" y="9"/>
                      </a:lnTo>
                      <a:lnTo>
                        <a:pt x="62" y="14"/>
                      </a:lnTo>
                      <a:lnTo>
                        <a:pt x="61" y="17"/>
                      </a:lnTo>
                      <a:lnTo>
                        <a:pt x="59" y="22"/>
                      </a:lnTo>
                      <a:lnTo>
                        <a:pt x="54" y="26"/>
                      </a:lnTo>
                      <a:lnTo>
                        <a:pt x="51" y="31"/>
                      </a:lnTo>
                      <a:lnTo>
                        <a:pt x="45" y="34"/>
                      </a:lnTo>
                      <a:lnTo>
                        <a:pt x="40" y="38"/>
                      </a:lnTo>
                      <a:lnTo>
                        <a:pt x="34" y="40"/>
                      </a:lnTo>
                      <a:lnTo>
                        <a:pt x="27" y="42"/>
                      </a:lnTo>
                      <a:lnTo>
                        <a:pt x="22" y="43"/>
                      </a:lnTo>
                      <a:lnTo>
                        <a:pt x="16" y="45"/>
                      </a:lnTo>
                      <a:lnTo>
                        <a:pt x="11" y="45"/>
                      </a:lnTo>
                      <a:lnTo>
                        <a:pt x="7" y="42"/>
                      </a:lnTo>
                      <a:lnTo>
                        <a:pt x="3" y="41"/>
                      </a:lnTo>
                      <a:lnTo>
                        <a:pt x="1" y="38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2"/>
                      </a:lnTo>
                      <a:lnTo>
                        <a:pt x="8" y="18"/>
                      </a:lnTo>
                      <a:lnTo>
                        <a:pt x="12" y="14"/>
                      </a:lnTo>
                      <a:lnTo>
                        <a:pt x="17" y="9"/>
                      </a:lnTo>
                      <a:lnTo>
                        <a:pt x="23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2" name="Freeform 168"/>
                <p:cNvSpPr>
                  <a:spLocks/>
                </p:cNvSpPr>
                <p:nvPr/>
              </p:nvSpPr>
              <p:spPr bwMode="auto">
                <a:xfrm>
                  <a:off x="3192" y="1882"/>
                  <a:ext cx="241" cy="199"/>
                </a:xfrm>
                <a:custGeom>
                  <a:avLst/>
                  <a:gdLst>
                    <a:gd name="T0" fmla="*/ 0 w 2398"/>
                    <a:gd name="T1" fmla="*/ 0 h 1819"/>
                    <a:gd name="T2" fmla="*/ 0 w 2398"/>
                    <a:gd name="T3" fmla="*/ 0 h 1819"/>
                    <a:gd name="T4" fmla="*/ 0 w 2398"/>
                    <a:gd name="T5" fmla="*/ 0 h 1819"/>
                    <a:gd name="T6" fmla="*/ 0 w 2398"/>
                    <a:gd name="T7" fmla="*/ 0 h 1819"/>
                    <a:gd name="T8" fmla="*/ 0 w 2398"/>
                    <a:gd name="T9" fmla="*/ 0 h 1819"/>
                    <a:gd name="T10" fmla="*/ 0 w 2398"/>
                    <a:gd name="T11" fmla="*/ 0 h 1819"/>
                    <a:gd name="T12" fmla="*/ 0 w 2398"/>
                    <a:gd name="T13" fmla="*/ 0 h 18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8"/>
                    <a:gd name="T22" fmla="*/ 0 h 1819"/>
                    <a:gd name="T23" fmla="*/ 2398 w 2398"/>
                    <a:gd name="T24" fmla="*/ 1819 h 181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8" h="1819">
                      <a:moveTo>
                        <a:pt x="731" y="0"/>
                      </a:moveTo>
                      <a:lnTo>
                        <a:pt x="2398" y="90"/>
                      </a:lnTo>
                      <a:lnTo>
                        <a:pt x="1974" y="1391"/>
                      </a:lnTo>
                      <a:lnTo>
                        <a:pt x="1700" y="1819"/>
                      </a:lnTo>
                      <a:lnTo>
                        <a:pt x="0" y="1660"/>
                      </a:lnTo>
                      <a:lnTo>
                        <a:pt x="360" y="320"/>
                      </a:lnTo>
                      <a:lnTo>
                        <a:pt x="731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3" name="Freeform 169"/>
                <p:cNvSpPr>
                  <a:spLocks/>
                </p:cNvSpPr>
                <p:nvPr/>
              </p:nvSpPr>
              <p:spPr bwMode="auto">
                <a:xfrm>
                  <a:off x="3192" y="1882"/>
                  <a:ext cx="241" cy="199"/>
                </a:xfrm>
                <a:custGeom>
                  <a:avLst/>
                  <a:gdLst>
                    <a:gd name="T0" fmla="*/ 0 w 2398"/>
                    <a:gd name="T1" fmla="*/ 0 h 1819"/>
                    <a:gd name="T2" fmla="*/ 0 w 2398"/>
                    <a:gd name="T3" fmla="*/ 0 h 1819"/>
                    <a:gd name="T4" fmla="*/ 0 w 2398"/>
                    <a:gd name="T5" fmla="*/ 0 h 1819"/>
                    <a:gd name="T6" fmla="*/ 0 w 2398"/>
                    <a:gd name="T7" fmla="*/ 0 h 1819"/>
                    <a:gd name="T8" fmla="*/ 0 w 2398"/>
                    <a:gd name="T9" fmla="*/ 0 h 1819"/>
                    <a:gd name="T10" fmla="*/ 0 w 2398"/>
                    <a:gd name="T11" fmla="*/ 0 h 1819"/>
                    <a:gd name="T12" fmla="*/ 0 w 2398"/>
                    <a:gd name="T13" fmla="*/ 0 h 18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98"/>
                    <a:gd name="T22" fmla="*/ 0 h 1819"/>
                    <a:gd name="T23" fmla="*/ 2398 w 2398"/>
                    <a:gd name="T24" fmla="*/ 1819 h 181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98" h="1819">
                      <a:moveTo>
                        <a:pt x="731" y="0"/>
                      </a:moveTo>
                      <a:lnTo>
                        <a:pt x="2398" y="90"/>
                      </a:lnTo>
                      <a:lnTo>
                        <a:pt x="1974" y="1391"/>
                      </a:lnTo>
                      <a:lnTo>
                        <a:pt x="1700" y="1819"/>
                      </a:lnTo>
                      <a:lnTo>
                        <a:pt x="0" y="1660"/>
                      </a:lnTo>
                      <a:lnTo>
                        <a:pt x="360" y="320"/>
                      </a:lnTo>
                      <a:lnTo>
                        <a:pt x="731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4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3228" y="1892"/>
                  <a:ext cx="205" cy="25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3363" y="1892"/>
                  <a:ext cx="70" cy="18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6" name="Line 172"/>
                <p:cNvSpPr>
                  <a:spLocks noChangeShapeType="1"/>
                </p:cNvSpPr>
                <p:nvPr/>
              </p:nvSpPr>
              <p:spPr bwMode="auto">
                <a:xfrm>
                  <a:off x="3228" y="1917"/>
                  <a:ext cx="135" cy="16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7" name="Freeform 173"/>
                <p:cNvSpPr>
                  <a:spLocks/>
                </p:cNvSpPr>
                <p:nvPr/>
              </p:nvSpPr>
              <p:spPr bwMode="auto">
                <a:xfrm>
                  <a:off x="3406" y="1215"/>
                  <a:ext cx="73" cy="117"/>
                </a:xfrm>
                <a:custGeom>
                  <a:avLst/>
                  <a:gdLst>
                    <a:gd name="T0" fmla="*/ 0 w 719"/>
                    <a:gd name="T1" fmla="*/ 0 h 1080"/>
                    <a:gd name="T2" fmla="*/ 0 w 719"/>
                    <a:gd name="T3" fmla="*/ 0 h 1080"/>
                    <a:gd name="T4" fmla="*/ 0 w 719"/>
                    <a:gd name="T5" fmla="*/ 0 h 1080"/>
                    <a:gd name="T6" fmla="*/ 0 w 719"/>
                    <a:gd name="T7" fmla="*/ 0 h 1080"/>
                    <a:gd name="T8" fmla="*/ 0 w 719"/>
                    <a:gd name="T9" fmla="*/ 0 h 1080"/>
                    <a:gd name="T10" fmla="*/ 0 w 719"/>
                    <a:gd name="T11" fmla="*/ 0 h 1080"/>
                    <a:gd name="T12" fmla="*/ 0 w 719"/>
                    <a:gd name="T13" fmla="*/ 0 h 1080"/>
                    <a:gd name="T14" fmla="*/ 0 w 719"/>
                    <a:gd name="T15" fmla="*/ 0 h 1080"/>
                    <a:gd name="T16" fmla="*/ 0 w 719"/>
                    <a:gd name="T17" fmla="*/ 0 h 1080"/>
                    <a:gd name="T18" fmla="*/ 0 w 719"/>
                    <a:gd name="T19" fmla="*/ 0 h 1080"/>
                    <a:gd name="T20" fmla="*/ 0 w 719"/>
                    <a:gd name="T21" fmla="*/ 0 h 1080"/>
                    <a:gd name="T22" fmla="*/ 0 w 719"/>
                    <a:gd name="T23" fmla="*/ 0 h 1080"/>
                    <a:gd name="T24" fmla="*/ 0 w 719"/>
                    <a:gd name="T25" fmla="*/ 0 h 1080"/>
                    <a:gd name="T26" fmla="*/ 0 w 719"/>
                    <a:gd name="T27" fmla="*/ 0 h 1080"/>
                    <a:gd name="T28" fmla="*/ 0 w 719"/>
                    <a:gd name="T29" fmla="*/ 0 h 1080"/>
                    <a:gd name="T30" fmla="*/ 0 w 719"/>
                    <a:gd name="T31" fmla="*/ 0 h 1080"/>
                    <a:gd name="T32" fmla="*/ 0 w 719"/>
                    <a:gd name="T33" fmla="*/ 0 h 1080"/>
                    <a:gd name="T34" fmla="*/ 0 w 719"/>
                    <a:gd name="T35" fmla="*/ 0 h 1080"/>
                    <a:gd name="T36" fmla="*/ 0 w 719"/>
                    <a:gd name="T37" fmla="*/ 0 h 1080"/>
                    <a:gd name="T38" fmla="*/ 0 w 719"/>
                    <a:gd name="T39" fmla="*/ 0 h 1080"/>
                    <a:gd name="T40" fmla="*/ 0 w 719"/>
                    <a:gd name="T41" fmla="*/ 0 h 1080"/>
                    <a:gd name="T42" fmla="*/ 0 w 719"/>
                    <a:gd name="T43" fmla="*/ 0 h 1080"/>
                    <a:gd name="T44" fmla="*/ 0 w 719"/>
                    <a:gd name="T45" fmla="*/ 0 h 1080"/>
                    <a:gd name="T46" fmla="*/ 0 w 719"/>
                    <a:gd name="T47" fmla="*/ 0 h 1080"/>
                    <a:gd name="T48" fmla="*/ 0 w 719"/>
                    <a:gd name="T49" fmla="*/ 0 h 1080"/>
                    <a:gd name="T50" fmla="*/ 0 w 719"/>
                    <a:gd name="T51" fmla="*/ 0 h 1080"/>
                    <a:gd name="T52" fmla="*/ 0 w 719"/>
                    <a:gd name="T53" fmla="*/ 0 h 1080"/>
                    <a:gd name="T54" fmla="*/ 0 w 719"/>
                    <a:gd name="T55" fmla="*/ 0 h 1080"/>
                    <a:gd name="T56" fmla="*/ 0 w 719"/>
                    <a:gd name="T57" fmla="*/ 0 h 1080"/>
                    <a:gd name="T58" fmla="*/ 0 w 719"/>
                    <a:gd name="T59" fmla="*/ 0 h 1080"/>
                    <a:gd name="T60" fmla="*/ 0 w 719"/>
                    <a:gd name="T61" fmla="*/ 0 h 1080"/>
                    <a:gd name="T62" fmla="*/ 0 w 719"/>
                    <a:gd name="T63" fmla="*/ 0 h 1080"/>
                    <a:gd name="T64" fmla="*/ 0 w 719"/>
                    <a:gd name="T65" fmla="*/ 0 h 1080"/>
                    <a:gd name="T66" fmla="*/ 0 w 719"/>
                    <a:gd name="T67" fmla="*/ 0 h 1080"/>
                    <a:gd name="T68" fmla="*/ 0 w 719"/>
                    <a:gd name="T69" fmla="*/ 0 h 1080"/>
                    <a:gd name="T70" fmla="*/ 0 w 719"/>
                    <a:gd name="T71" fmla="*/ 0 h 1080"/>
                    <a:gd name="T72" fmla="*/ 0 w 719"/>
                    <a:gd name="T73" fmla="*/ 0 h 1080"/>
                    <a:gd name="T74" fmla="*/ 0 w 719"/>
                    <a:gd name="T75" fmla="*/ 0 h 108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19"/>
                    <a:gd name="T115" fmla="*/ 0 h 1080"/>
                    <a:gd name="T116" fmla="*/ 719 w 719"/>
                    <a:gd name="T117" fmla="*/ 1080 h 108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19" h="1080">
                      <a:moveTo>
                        <a:pt x="662" y="1073"/>
                      </a:move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31"/>
                      </a:lnTo>
                      <a:lnTo>
                        <a:pt x="2" y="26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0" y="9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59" y="6"/>
                      </a:lnTo>
                      <a:lnTo>
                        <a:pt x="718" y="1038"/>
                      </a:lnTo>
                      <a:lnTo>
                        <a:pt x="719" y="1041"/>
                      </a:lnTo>
                      <a:lnTo>
                        <a:pt x="719" y="1046"/>
                      </a:lnTo>
                      <a:lnTo>
                        <a:pt x="719" y="1049"/>
                      </a:lnTo>
                      <a:lnTo>
                        <a:pt x="716" y="1055"/>
                      </a:lnTo>
                      <a:lnTo>
                        <a:pt x="713" y="1059"/>
                      </a:lnTo>
                      <a:lnTo>
                        <a:pt x="710" y="1064"/>
                      </a:lnTo>
                      <a:lnTo>
                        <a:pt x="705" y="1067"/>
                      </a:lnTo>
                      <a:lnTo>
                        <a:pt x="699" y="1072"/>
                      </a:lnTo>
                      <a:lnTo>
                        <a:pt x="694" y="1074"/>
                      </a:lnTo>
                      <a:lnTo>
                        <a:pt x="688" y="1077"/>
                      </a:lnTo>
                      <a:lnTo>
                        <a:pt x="682" y="1079"/>
                      </a:lnTo>
                      <a:lnTo>
                        <a:pt x="677" y="1080"/>
                      </a:lnTo>
                      <a:lnTo>
                        <a:pt x="672" y="1079"/>
                      </a:lnTo>
                      <a:lnTo>
                        <a:pt x="668" y="1079"/>
                      </a:lnTo>
                      <a:lnTo>
                        <a:pt x="664" y="1076"/>
                      </a:lnTo>
                      <a:lnTo>
                        <a:pt x="662" y="1073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8" name="Freeform 174"/>
                <p:cNvSpPr>
                  <a:spLocks/>
                </p:cNvSpPr>
                <p:nvPr/>
              </p:nvSpPr>
              <p:spPr bwMode="auto">
                <a:xfrm>
                  <a:off x="3406" y="1215"/>
                  <a:ext cx="73" cy="117"/>
                </a:xfrm>
                <a:custGeom>
                  <a:avLst/>
                  <a:gdLst>
                    <a:gd name="T0" fmla="*/ 0 w 719"/>
                    <a:gd name="T1" fmla="*/ 0 h 1080"/>
                    <a:gd name="T2" fmla="*/ 0 w 719"/>
                    <a:gd name="T3" fmla="*/ 0 h 1080"/>
                    <a:gd name="T4" fmla="*/ 0 w 719"/>
                    <a:gd name="T5" fmla="*/ 0 h 1080"/>
                    <a:gd name="T6" fmla="*/ 0 w 719"/>
                    <a:gd name="T7" fmla="*/ 0 h 1080"/>
                    <a:gd name="T8" fmla="*/ 0 w 719"/>
                    <a:gd name="T9" fmla="*/ 0 h 1080"/>
                    <a:gd name="T10" fmla="*/ 0 w 719"/>
                    <a:gd name="T11" fmla="*/ 0 h 1080"/>
                    <a:gd name="T12" fmla="*/ 0 w 719"/>
                    <a:gd name="T13" fmla="*/ 0 h 1080"/>
                    <a:gd name="T14" fmla="*/ 0 w 719"/>
                    <a:gd name="T15" fmla="*/ 0 h 1080"/>
                    <a:gd name="T16" fmla="*/ 0 w 719"/>
                    <a:gd name="T17" fmla="*/ 0 h 1080"/>
                    <a:gd name="T18" fmla="*/ 0 w 719"/>
                    <a:gd name="T19" fmla="*/ 0 h 1080"/>
                    <a:gd name="T20" fmla="*/ 0 w 719"/>
                    <a:gd name="T21" fmla="*/ 0 h 1080"/>
                    <a:gd name="T22" fmla="*/ 0 w 719"/>
                    <a:gd name="T23" fmla="*/ 0 h 1080"/>
                    <a:gd name="T24" fmla="*/ 0 w 719"/>
                    <a:gd name="T25" fmla="*/ 0 h 1080"/>
                    <a:gd name="T26" fmla="*/ 0 w 719"/>
                    <a:gd name="T27" fmla="*/ 0 h 1080"/>
                    <a:gd name="T28" fmla="*/ 0 w 719"/>
                    <a:gd name="T29" fmla="*/ 0 h 1080"/>
                    <a:gd name="T30" fmla="*/ 0 w 719"/>
                    <a:gd name="T31" fmla="*/ 0 h 1080"/>
                    <a:gd name="T32" fmla="*/ 0 w 719"/>
                    <a:gd name="T33" fmla="*/ 0 h 1080"/>
                    <a:gd name="T34" fmla="*/ 0 w 719"/>
                    <a:gd name="T35" fmla="*/ 0 h 1080"/>
                    <a:gd name="T36" fmla="*/ 0 w 719"/>
                    <a:gd name="T37" fmla="*/ 0 h 1080"/>
                    <a:gd name="T38" fmla="*/ 0 w 719"/>
                    <a:gd name="T39" fmla="*/ 0 h 1080"/>
                    <a:gd name="T40" fmla="*/ 0 w 719"/>
                    <a:gd name="T41" fmla="*/ 0 h 1080"/>
                    <a:gd name="T42" fmla="*/ 0 w 719"/>
                    <a:gd name="T43" fmla="*/ 0 h 1080"/>
                    <a:gd name="T44" fmla="*/ 0 w 719"/>
                    <a:gd name="T45" fmla="*/ 0 h 1080"/>
                    <a:gd name="T46" fmla="*/ 0 w 719"/>
                    <a:gd name="T47" fmla="*/ 0 h 1080"/>
                    <a:gd name="T48" fmla="*/ 0 w 719"/>
                    <a:gd name="T49" fmla="*/ 0 h 1080"/>
                    <a:gd name="T50" fmla="*/ 0 w 719"/>
                    <a:gd name="T51" fmla="*/ 0 h 1080"/>
                    <a:gd name="T52" fmla="*/ 0 w 719"/>
                    <a:gd name="T53" fmla="*/ 0 h 1080"/>
                    <a:gd name="T54" fmla="*/ 0 w 719"/>
                    <a:gd name="T55" fmla="*/ 0 h 1080"/>
                    <a:gd name="T56" fmla="*/ 0 w 719"/>
                    <a:gd name="T57" fmla="*/ 0 h 1080"/>
                    <a:gd name="T58" fmla="*/ 0 w 719"/>
                    <a:gd name="T59" fmla="*/ 0 h 1080"/>
                    <a:gd name="T60" fmla="*/ 0 w 719"/>
                    <a:gd name="T61" fmla="*/ 0 h 1080"/>
                    <a:gd name="T62" fmla="*/ 0 w 719"/>
                    <a:gd name="T63" fmla="*/ 0 h 1080"/>
                    <a:gd name="T64" fmla="*/ 0 w 719"/>
                    <a:gd name="T65" fmla="*/ 0 h 1080"/>
                    <a:gd name="T66" fmla="*/ 0 w 719"/>
                    <a:gd name="T67" fmla="*/ 0 h 1080"/>
                    <a:gd name="T68" fmla="*/ 0 w 719"/>
                    <a:gd name="T69" fmla="*/ 0 h 1080"/>
                    <a:gd name="T70" fmla="*/ 0 w 719"/>
                    <a:gd name="T71" fmla="*/ 0 h 1080"/>
                    <a:gd name="T72" fmla="*/ 0 w 719"/>
                    <a:gd name="T73" fmla="*/ 0 h 1080"/>
                    <a:gd name="T74" fmla="*/ 0 w 719"/>
                    <a:gd name="T75" fmla="*/ 0 h 108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19"/>
                    <a:gd name="T115" fmla="*/ 0 h 1080"/>
                    <a:gd name="T116" fmla="*/ 719 w 719"/>
                    <a:gd name="T117" fmla="*/ 1080 h 108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19" h="1080">
                      <a:moveTo>
                        <a:pt x="662" y="1073"/>
                      </a:move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31"/>
                      </a:lnTo>
                      <a:lnTo>
                        <a:pt x="2" y="26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0" y="9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59" y="6"/>
                      </a:lnTo>
                      <a:lnTo>
                        <a:pt x="718" y="1038"/>
                      </a:lnTo>
                      <a:lnTo>
                        <a:pt x="719" y="1041"/>
                      </a:lnTo>
                      <a:lnTo>
                        <a:pt x="719" y="1046"/>
                      </a:lnTo>
                      <a:lnTo>
                        <a:pt x="719" y="1049"/>
                      </a:lnTo>
                      <a:lnTo>
                        <a:pt x="716" y="1055"/>
                      </a:lnTo>
                      <a:lnTo>
                        <a:pt x="713" y="1059"/>
                      </a:lnTo>
                      <a:lnTo>
                        <a:pt x="710" y="1064"/>
                      </a:lnTo>
                      <a:lnTo>
                        <a:pt x="705" y="1067"/>
                      </a:lnTo>
                      <a:lnTo>
                        <a:pt x="699" y="1072"/>
                      </a:lnTo>
                      <a:lnTo>
                        <a:pt x="694" y="1074"/>
                      </a:lnTo>
                      <a:lnTo>
                        <a:pt x="688" y="1077"/>
                      </a:lnTo>
                      <a:lnTo>
                        <a:pt x="682" y="1079"/>
                      </a:lnTo>
                      <a:lnTo>
                        <a:pt x="677" y="1080"/>
                      </a:lnTo>
                      <a:lnTo>
                        <a:pt x="672" y="1079"/>
                      </a:lnTo>
                      <a:lnTo>
                        <a:pt x="668" y="1079"/>
                      </a:lnTo>
                      <a:lnTo>
                        <a:pt x="664" y="1076"/>
                      </a:lnTo>
                      <a:lnTo>
                        <a:pt x="662" y="107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69" name="Freeform 175"/>
                <p:cNvSpPr>
                  <a:spLocks/>
                </p:cNvSpPr>
                <p:nvPr/>
              </p:nvSpPr>
              <p:spPr bwMode="auto">
                <a:xfrm>
                  <a:off x="3406" y="1215"/>
                  <a:ext cx="6" cy="4"/>
                </a:xfrm>
                <a:custGeom>
                  <a:avLst/>
                  <a:gdLst>
                    <a:gd name="T0" fmla="*/ 0 w 60"/>
                    <a:gd name="T1" fmla="*/ 0 h 48"/>
                    <a:gd name="T2" fmla="*/ 0 w 60"/>
                    <a:gd name="T3" fmla="*/ 0 h 48"/>
                    <a:gd name="T4" fmla="*/ 0 w 60"/>
                    <a:gd name="T5" fmla="*/ 0 h 48"/>
                    <a:gd name="T6" fmla="*/ 0 w 60"/>
                    <a:gd name="T7" fmla="*/ 0 h 48"/>
                    <a:gd name="T8" fmla="*/ 0 w 60"/>
                    <a:gd name="T9" fmla="*/ 0 h 48"/>
                    <a:gd name="T10" fmla="*/ 0 w 60"/>
                    <a:gd name="T11" fmla="*/ 0 h 48"/>
                    <a:gd name="T12" fmla="*/ 0 w 60"/>
                    <a:gd name="T13" fmla="*/ 0 h 48"/>
                    <a:gd name="T14" fmla="*/ 0 w 60"/>
                    <a:gd name="T15" fmla="*/ 0 h 48"/>
                    <a:gd name="T16" fmla="*/ 0 w 60"/>
                    <a:gd name="T17" fmla="*/ 0 h 48"/>
                    <a:gd name="T18" fmla="*/ 0 w 60"/>
                    <a:gd name="T19" fmla="*/ 0 h 48"/>
                    <a:gd name="T20" fmla="*/ 0 w 60"/>
                    <a:gd name="T21" fmla="*/ 0 h 48"/>
                    <a:gd name="T22" fmla="*/ 0 w 60"/>
                    <a:gd name="T23" fmla="*/ 0 h 48"/>
                    <a:gd name="T24" fmla="*/ 0 w 60"/>
                    <a:gd name="T25" fmla="*/ 0 h 48"/>
                    <a:gd name="T26" fmla="*/ 0 w 60"/>
                    <a:gd name="T27" fmla="*/ 0 h 48"/>
                    <a:gd name="T28" fmla="*/ 0 w 60"/>
                    <a:gd name="T29" fmla="*/ 0 h 48"/>
                    <a:gd name="T30" fmla="*/ 0 w 60"/>
                    <a:gd name="T31" fmla="*/ 0 h 48"/>
                    <a:gd name="T32" fmla="*/ 0 w 60"/>
                    <a:gd name="T33" fmla="*/ 0 h 48"/>
                    <a:gd name="T34" fmla="*/ 0 w 60"/>
                    <a:gd name="T35" fmla="*/ 0 h 48"/>
                    <a:gd name="T36" fmla="*/ 0 w 60"/>
                    <a:gd name="T37" fmla="*/ 0 h 48"/>
                    <a:gd name="T38" fmla="*/ 0 w 60"/>
                    <a:gd name="T39" fmla="*/ 0 h 48"/>
                    <a:gd name="T40" fmla="*/ 0 w 60"/>
                    <a:gd name="T41" fmla="*/ 0 h 48"/>
                    <a:gd name="T42" fmla="*/ 0 w 60"/>
                    <a:gd name="T43" fmla="*/ 0 h 48"/>
                    <a:gd name="T44" fmla="*/ 0 w 60"/>
                    <a:gd name="T45" fmla="*/ 0 h 48"/>
                    <a:gd name="T46" fmla="*/ 0 w 60"/>
                    <a:gd name="T47" fmla="*/ 0 h 48"/>
                    <a:gd name="T48" fmla="*/ 0 w 60"/>
                    <a:gd name="T49" fmla="*/ 0 h 48"/>
                    <a:gd name="T50" fmla="*/ 0 w 60"/>
                    <a:gd name="T51" fmla="*/ 0 h 48"/>
                    <a:gd name="T52" fmla="*/ 0 w 60"/>
                    <a:gd name="T53" fmla="*/ 0 h 48"/>
                    <a:gd name="T54" fmla="*/ 0 w 60"/>
                    <a:gd name="T55" fmla="*/ 0 h 48"/>
                    <a:gd name="T56" fmla="*/ 0 w 60"/>
                    <a:gd name="T57" fmla="*/ 0 h 48"/>
                    <a:gd name="T58" fmla="*/ 0 w 60"/>
                    <a:gd name="T59" fmla="*/ 0 h 48"/>
                    <a:gd name="T60" fmla="*/ 0 w 60"/>
                    <a:gd name="T61" fmla="*/ 0 h 48"/>
                    <a:gd name="T62" fmla="*/ 0 w 60"/>
                    <a:gd name="T63" fmla="*/ 0 h 48"/>
                    <a:gd name="T64" fmla="*/ 0 w 60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48"/>
                    <a:gd name="T101" fmla="*/ 60 w 60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48">
                      <a:moveTo>
                        <a:pt x="40" y="40"/>
                      </a:moveTo>
                      <a:lnTo>
                        <a:pt x="34" y="43"/>
                      </a:lnTo>
                      <a:lnTo>
                        <a:pt x="28" y="46"/>
                      </a:lnTo>
                      <a:lnTo>
                        <a:pt x="23" y="48"/>
                      </a:lnTo>
                      <a:lnTo>
                        <a:pt x="17" y="48"/>
                      </a:lnTo>
                      <a:lnTo>
                        <a:pt x="11" y="48"/>
                      </a:lnTo>
                      <a:lnTo>
                        <a:pt x="7" y="48"/>
                      </a:lnTo>
                      <a:lnTo>
                        <a:pt x="3" y="46"/>
                      </a:ln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31"/>
                      </a:lnTo>
                      <a:lnTo>
                        <a:pt x="2" y="26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0" y="9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59" y="6"/>
                      </a:lnTo>
                      <a:lnTo>
                        <a:pt x="60" y="9"/>
                      </a:lnTo>
                      <a:lnTo>
                        <a:pt x="60" y="14"/>
                      </a:lnTo>
                      <a:lnTo>
                        <a:pt x="59" y="17"/>
                      </a:lnTo>
                      <a:lnTo>
                        <a:pt x="58" y="22"/>
                      </a:lnTo>
                      <a:lnTo>
                        <a:pt x="54" y="27"/>
                      </a:lnTo>
                      <a:lnTo>
                        <a:pt x="50" y="32"/>
                      </a:lnTo>
                      <a:lnTo>
                        <a:pt x="45" y="35"/>
                      </a:lnTo>
                      <a:lnTo>
                        <a:pt x="40" y="4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0" name="Freeform 176"/>
                <p:cNvSpPr>
                  <a:spLocks/>
                </p:cNvSpPr>
                <p:nvPr/>
              </p:nvSpPr>
              <p:spPr bwMode="auto">
                <a:xfrm>
                  <a:off x="3406" y="1215"/>
                  <a:ext cx="6" cy="4"/>
                </a:xfrm>
                <a:custGeom>
                  <a:avLst/>
                  <a:gdLst>
                    <a:gd name="T0" fmla="*/ 0 w 60"/>
                    <a:gd name="T1" fmla="*/ 0 h 48"/>
                    <a:gd name="T2" fmla="*/ 0 w 60"/>
                    <a:gd name="T3" fmla="*/ 0 h 48"/>
                    <a:gd name="T4" fmla="*/ 0 w 60"/>
                    <a:gd name="T5" fmla="*/ 0 h 48"/>
                    <a:gd name="T6" fmla="*/ 0 w 60"/>
                    <a:gd name="T7" fmla="*/ 0 h 48"/>
                    <a:gd name="T8" fmla="*/ 0 w 60"/>
                    <a:gd name="T9" fmla="*/ 0 h 48"/>
                    <a:gd name="T10" fmla="*/ 0 w 60"/>
                    <a:gd name="T11" fmla="*/ 0 h 48"/>
                    <a:gd name="T12" fmla="*/ 0 w 60"/>
                    <a:gd name="T13" fmla="*/ 0 h 48"/>
                    <a:gd name="T14" fmla="*/ 0 w 60"/>
                    <a:gd name="T15" fmla="*/ 0 h 48"/>
                    <a:gd name="T16" fmla="*/ 0 w 60"/>
                    <a:gd name="T17" fmla="*/ 0 h 48"/>
                    <a:gd name="T18" fmla="*/ 0 w 60"/>
                    <a:gd name="T19" fmla="*/ 0 h 48"/>
                    <a:gd name="T20" fmla="*/ 0 w 60"/>
                    <a:gd name="T21" fmla="*/ 0 h 48"/>
                    <a:gd name="T22" fmla="*/ 0 w 60"/>
                    <a:gd name="T23" fmla="*/ 0 h 48"/>
                    <a:gd name="T24" fmla="*/ 0 w 60"/>
                    <a:gd name="T25" fmla="*/ 0 h 48"/>
                    <a:gd name="T26" fmla="*/ 0 w 60"/>
                    <a:gd name="T27" fmla="*/ 0 h 48"/>
                    <a:gd name="T28" fmla="*/ 0 w 60"/>
                    <a:gd name="T29" fmla="*/ 0 h 48"/>
                    <a:gd name="T30" fmla="*/ 0 w 60"/>
                    <a:gd name="T31" fmla="*/ 0 h 48"/>
                    <a:gd name="T32" fmla="*/ 0 w 60"/>
                    <a:gd name="T33" fmla="*/ 0 h 48"/>
                    <a:gd name="T34" fmla="*/ 0 w 60"/>
                    <a:gd name="T35" fmla="*/ 0 h 48"/>
                    <a:gd name="T36" fmla="*/ 0 w 60"/>
                    <a:gd name="T37" fmla="*/ 0 h 48"/>
                    <a:gd name="T38" fmla="*/ 0 w 60"/>
                    <a:gd name="T39" fmla="*/ 0 h 48"/>
                    <a:gd name="T40" fmla="*/ 0 w 60"/>
                    <a:gd name="T41" fmla="*/ 0 h 48"/>
                    <a:gd name="T42" fmla="*/ 0 w 60"/>
                    <a:gd name="T43" fmla="*/ 0 h 48"/>
                    <a:gd name="T44" fmla="*/ 0 w 60"/>
                    <a:gd name="T45" fmla="*/ 0 h 48"/>
                    <a:gd name="T46" fmla="*/ 0 w 60"/>
                    <a:gd name="T47" fmla="*/ 0 h 48"/>
                    <a:gd name="T48" fmla="*/ 0 w 60"/>
                    <a:gd name="T49" fmla="*/ 0 h 48"/>
                    <a:gd name="T50" fmla="*/ 0 w 60"/>
                    <a:gd name="T51" fmla="*/ 0 h 48"/>
                    <a:gd name="T52" fmla="*/ 0 w 60"/>
                    <a:gd name="T53" fmla="*/ 0 h 48"/>
                    <a:gd name="T54" fmla="*/ 0 w 60"/>
                    <a:gd name="T55" fmla="*/ 0 h 48"/>
                    <a:gd name="T56" fmla="*/ 0 w 60"/>
                    <a:gd name="T57" fmla="*/ 0 h 48"/>
                    <a:gd name="T58" fmla="*/ 0 w 60"/>
                    <a:gd name="T59" fmla="*/ 0 h 48"/>
                    <a:gd name="T60" fmla="*/ 0 w 60"/>
                    <a:gd name="T61" fmla="*/ 0 h 48"/>
                    <a:gd name="T62" fmla="*/ 0 w 60"/>
                    <a:gd name="T63" fmla="*/ 0 h 48"/>
                    <a:gd name="T64" fmla="*/ 0 w 60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48"/>
                    <a:gd name="T101" fmla="*/ 60 w 60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48">
                      <a:moveTo>
                        <a:pt x="40" y="40"/>
                      </a:moveTo>
                      <a:lnTo>
                        <a:pt x="34" y="43"/>
                      </a:lnTo>
                      <a:lnTo>
                        <a:pt x="28" y="46"/>
                      </a:lnTo>
                      <a:lnTo>
                        <a:pt x="23" y="48"/>
                      </a:lnTo>
                      <a:lnTo>
                        <a:pt x="17" y="48"/>
                      </a:lnTo>
                      <a:lnTo>
                        <a:pt x="11" y="48"/>
                      </a:lnTo>
                      <a:lnTo>
                        <a:pt x="7" y="48"/>
                      </a:lnTo>
                      <a:lnTo>
                        <a:pt x="3" y="46"/>
                      </a:ln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31"/>
                      </a:lnTo>
                      <a:lnTo>
                        <a:pt x="2" y="26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0" y="9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59" y="6"/>
                      </a:lnTo>
                      <a:lnTo>
                        <a:pt x="60" y="9"/>
                      </a:lnTo>
                      <a:lnTo>
                        <a:pt x="60" y="14"/>
                      </a:lnTo>
                      <a:lnTo>
                        <a:pt x="59" y="17"/>
                      </a:lnTo>
                      <a:lnTo>
                        <a:pt x="58" y="22"/>
                      </a:lnTo>
                      <a:lnTo>
                        <a:pt x="54" y="27"/>
                      </a:lnTo>
                      <a:lnTo>
                        <a:pt x="50" y="32"/>
                      </a:lnTo>
                      <a:lnTo>
                        <a:pt x="45" y="35"/>
                      </a:lnTo>
                      <a:lnTo>
                        <a:pt x="40" y="4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1" name="Freeform 177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55" cy="118"/>
                </a:xfrm>
                <a:custGeom>
                  <a:avLst/>
                  <a:gdLst>
                    <a:gd name="T0" fmla="*/ 0 w 551"/>
                    <a:gd name="T1" fmla="*/ 0 h 1081"/>
                    <a:gd name="T2" fmla="*/ 0 w 551"/>
                    <a:gd name="T3" fmla="*/ 0 h 1081"/>
                    <a:gd name="T4" fmla="*/ 0 w 551"/>
                    <a:gd name="T5" fmla="*/ 0 h 1081"/>
                    <a:gd name="T6" fmla="*/ 0 w 551"/>
                    <a:gd name="T7" fmla="*/ 0 h 1081"/>
                    <a:gd name="T8" fmla="*/ 0 w 551"/>
                    <a:gd name="T9" fmla="*/ 0 h 1081"/>
                    <a:gd name="T10" fmla="*/ 0 w 551"/>
                    <a:gd name="T11" fmla="*/ 0 h 1081"/>
                    <a:gd name="T12" fmla="*/ 0 w 551"/>
                    <a:gd name="T13" fmla="*/ 0 h 1081"/>
                    <a:gd name="T14" fmla="*/ 0 w 551"/>
                    <a:gd name="T15" fmla="*/ 0 h 1081"/>
                    <a:gd name="T16" fmla="*/ 0 w 551"/>
                    <a:gd name="T17" fmla="*/ 0 h 1081"/>
                    <a:gd name="T18" fmla="*/ 0 w 551"/>
                    <a:gd name="T19" fmla="*/ 0 h 1081"/>
                    <a:gd name="T20" fmla="*/ 0 w 551"/>
                    <a:gd name="T21" fmla="*/ 0 h 1081"/>
                    <a:gd name="T22" fmla="*/ 0 w 551"/>
                    <a:gd name="T23" fmla="*/ 0 h 1081"/>
                    <a:gd name="T24" fmla="*/ 0 w 551"/>
                    <a:gd name="T25" fmla="*/ 0 h 1081"/>
                    <a:gd name="T26" fmla="*/ 0 w 551"/>
                    <a:gd name="T27" fmla="*/ 0 h 1081"/>
                    <a:gd name="T28" fmla="*/ 0 w 551"/>
                    <a:gd name="T29" fmla="*/ 0 h 1081"/>
                    <a:gd name="T30" fmla="*/ 0 w 551"/>
                    <a:gd name="T31" fmla="*/ 0 h 1081"/>
                    <a:gd name="T32" fmla="*/ 0 w 551"/>
                    <a:gd name="T33" fmla="*/ 0 h 1081"/>
                    <a:gd name="T34" fmla="*/ 0 w 551"/>
                    <a:gd name="T35" fmla="*/ 0 h 1081"/>
                    <a:gd name="T36" fmla="*/ 0 w 551"/>
                    <a:gd name="T37" fmla="*/ 0 h 1081"/>
                    <a:gd name="T38" fmla="*/ 0 w 551"/>
                    <a:gd name="T39" fmla="*/ 0 h 1081"/>
                    <a:gd name="T40" fmla="*/ 0 w 551"/>
                    <a:gd name="T41" fmla="*/ 0 h 1081"/>
                    <a:gd name="T42" fmla="*/ 0 w 551"/>
                    <a:gd name="T43" fmla="*/ 0 h 108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51"/>
                    <a:gd name="T67" fmla="*/ 0 h 1081"/>
                    <a:gd name="T68" fmla="*/ 551 w 551"/>
                    <a:gd name="T69" fmla="*/ 1081 h 108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51" h="1081">
                      <a:moveTo>
                        <a:pt x="60" y="9"/>
                      </a:moveTo>
                      <a:lnTo>
                        <a:pt x="551" y="1052"/>
                      </a:lnTo>
                      <a:lnTo>
                        <a:pt x="490" y="1081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1" y="24"/>
                      </a:lnTo>
                      <a:lnTo>
                        <a:pt x="4" y="19"/>
                      </a:lnTo>
                      <a:lnTo>
                        <a:pt x="7" y="15"/>
                      </a:lnTo>
                      <a:lnTo>
                        <a:pt x="12" y="11"/>
                      </a:lnTo>
                      <a:lnTo>
                        <a:pt x="16" y="8"/>
                      </a:lnTo>
                      <a:lnTo>
                        <a:pt x="22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1"/>
                      </a:lnTo>
                      <a:lnTo>
                        <a:pt x="55" y="2"/>
                      </a:lnTo>
                      <a:lnTo>
                        <a:pt x="58" y="6"/>
                      </a:lnTo>
                      <a:lnTo>
                        <a:pt x="60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2" name="Freeform 178"/>
                <p:cNvSpPr>
                  <a:spLocks/>
                </p:cNvSpPr>
                <p:nvPr/>
              </p:nvSpPr>
              <p:spPr bwMode="auto">
                <a:xfrm>
                  <a:off x="3493" y="1625"/>
                  <a:ext cx="55" cy="118"/>
                </a:xfrm>
                <a:custGeom>
                  <a:avLst/>
                  <a:gdLst>
                    <a:gd name="T0" fmla="*/ 0 w 551"/>
                    <a:gd name="T1" fmla="*/ 0 h 1081"/>
                    <a:gd name="T2" fmla="*/ 0 w 551"/>
                    <a:gd name="T3" fmla="*/ 0 h 1081"/>
                    <a:gd name="T4" fmla="*/ 0 w 551"/>
                    <a:gd name="T5" fmla="*/ 0 h 1081"/>
                    <a:gd name="T6" fmla="*/ 0 w 551"/>
                    <a:gd name="T7" fmla="*/ 0 h 1081"/>
                    <a:gd name="T8" fmla="*/ 0 w 551"/>
                    <a:gd name="T9" fmla="*/ 0 h 1081"/>
                    <a:gd name="T10" fmla="*/ 0 w 551"/>
                    <a:gd name="T11" fmla="*/ 0 h 1081"/>
                    <a:gd name="T12" fmla="*/ 0 w 551"/>
                    <a:gd name="T13" fmla="*/ 0 h 1081"/>
                    <a:gd name="T14" fmla="*/ 0 w 551"/>
                    <a:gd name="T15" fmla="*/ 0 h 1081"/>
                    <a:gd name="T16" fmla="*/ 0 w 551"/>
                    <a:gd name="T17" fmla="*/ 0 h 1081"/>
                    <a:gd name="T18" fmla="*/ 0 w 551"/>
                    <a:gd name="T19" fmla="*/ 0 h 1081"/>
                    <a:gd name="T20" fmla="*/ 0 w 551"/>
                    <a:gd name="T21" fmla="*/ 0 h 1081"/>
                    <a:gd name="T22" fmla="*/ 0 w 551"/>
                    <a:gd name="T23" fmla="*/ 0 h 1081"/>
                    <a:gd name="T24" fmla="*/ 0 w 551"/>
                    <a:gd name="T25" fmla="*/ 0 h 1081"/>
                    <a:gd name="T26" fmla="*/ 0 w 551"/>
                    <a:gd name="T27" fmla="*/ 0 h 1081"/>
                    <a:gd name="T28" fmla="*/ 0 w 551"/>
                    <a:gd name="T29" fmla="*/ 0 h 1081"/>
                    <a:gd name="T30" fmla="*/ 0 w 551"/>
                    <a:gd name="T31" fmla="*/ 0 h 1081"/>
                    <a:gd name="T32" fmla="*/ 0 w 551"/>
                    <a:gd name="T33" fmla="*/ 0 h 1081"/>
                    <a:gd name="T34" fmla="*/ 0 w 551"/>
                    <a:gd name="T35" fmla="*/ 0 h 1081"/>
                    <a:gd name="T36" fmla="*/ 0 w 551"/>
                    <a:gd name="T37" fmla="*/ 0 h 1081"/>
                    <a:gd name="T38" fmla="*/ 0 w 551"/>
                    <a:gd name="T39" fmla="*/ 0 h 1081"/>
                    <a:gd name="T40" fmla="*/ 0 w 551"/>
                    <a:gd name="T41" fmla="*/ 0 h 1081"/>
                    <a:gd name="T42" fmla="*/ 0 w 551"/>
                    <a:gd name="T43" fmla="*/ 0 h 108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51"/>
                    <a:gd name="T67" fmla="*/ 0 h 1081"/>
                    <a:gd name="T68" fmla="*/ 551 w 551"/>
                    <a:gd name="T69" fmla="*/ 1081 h 108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51" h="1081">
                      <a:moveTo>
                        <a:pt x="60" y="9"/>
                      </a:moveTo>
                      <a:lnTo>
                        <a:pt x="551" y="1052"/>
                      </a:lnTo>
                      <a:lnTo>
                        <a:pt x="490" y="1081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1" y="24"/>
                      </a:lnTo>
                      <a:lnTo>
                        <a:pt x="4" y="19"/>
                      </a:lnTo>
                      <a:lnTo>
                        <a:pt x="7" y="15"/>
                      </a:lnTo>
                      <a:lnTo>
                        <a:pt x="12" y="11"/>
                      </a:lnTo>
                      <a:lnTo>
                        <a:pt x="16" y="8"/>
                      </a:lnTo>
                      <a:lnTo>
                        <a:pt x="22" y="4"/>
                      </a:lnTo>
                      <a:lnTo>
                        <a:pt x="29" y="2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1"/>
                      </a:lnTo>
                      <a:lnTo>
                        <a:pt x="55" y="2"/>
                      </a:lnTo>
                      <a:lnTo>
                        <a:pt x="58" y="6"/>
                      </a:lnTo>
                      <a:lnTo>
                        <a:pt x="60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3" name="Freeform 179"/>
                <p:cNvSpPr>
                  <a:spLocks/>
                </p:cNvSpPr>
                <p:nvPr/>
              </p:nvSpPr>
              <p:spPr bwMode="auto">
                <a:xfrm>
                  <a:off x="3960" y="1202"/>
                  <a:ext cx="70" cy="106"/>
                </a:xfrm>
                <a:custGeom>
                  <a:avLst/>
                  <a:gdLst>
                    <a:gd name="T0" fmla="*/ 0 w 697"/>
                    <a:gd name="T1" fmla="*/ 0 h 970"/>
                    <a:gd name="T2" fmla="*/ 0 w 697"/>
                    <a:gd name="T3" fmla="*/ 0 h 970"/>
                    <a:gd name="T4" fmla="*/ 0 w 697"/>
                    <a:gd name="T5" fmla="*/ 0 h 970"/>
                    <a:gd name="T6" fmla="*/ 0 w 697"/>
                    <a:gd name="T7" fmla="*/ 0 h 970"/>
                    <a:gd name="T8" fmla="*/ 0 w 697"/>
                    <a:gd name="T9" fmla="*/ 0 h 970"/>
                    <a:gd name="T10" fmla="*/ 0 w 697"/>
                    <a:gd name="T11" fmla="*/ 0 h 970"/>
                    <a:gd name="T12" fmla="*/ 0 w 697"/>
                    <a:gd name="T13" fmla="*/ 0 h 970"/>
                    <a:gd name="T14" fmla="*/ 0 w 697"/>
                    <a:gd name="T15" fmla="*/ 0 h 970"/>
                    <a:gd name="T16" fmla="*/ 0 w 697"/>
                    <a:gd name="T17" fmla="*/ 0 h 970"/>
                    <a:gd name="T18" fmla="*/ 0 w 697"/>
                    <a:gd name="T19" fmla="*/ 0 h 970"/>
                    <a:gd name="T20" fmla="*/ 0 w 697"/>
                    <a:gd name="T21" fmla="*/ 0 h 970"/>
                    <a:gd name="T22" fmla="*/ 0 w 697"/>
                    <a:gd name="T23" fmla="*/ 0 h 970"/>
                    <a:gd name="T24" fmla="*/ 0 w 697"/>
                    <a:gd name="T25" fmla="*/ 0 h 970"/>
                    <a:gd name="T26" fmla="*/ 0 w 697"/>
                    <a:gd name="T27" fmla="*/ 0 h 970"/>
                    <a:gd name="T28" fmla="*/ 0 w 697"/>
                    <a:gd name="T29" fmla="*/ 0 h 970"/>
                    <a:gd name="T30" fmla="*/ 0 w 697"/>
                    <a:gd name="T31" fmla="*/ 0 h 970"/>
                    <a:gd name="T32" fmla="*/ 0 w 697"/>
                    <a:gd name="T33" fmla="*/ 0 h 970"/>
                    <a:gd name="T34" fmla="*/ 0 w 697"/>
                    <a:gd name="T35" fmla="*/ 0 h 970"/>
                    <a:gd name="T36" fmla="*/ 0 w 697"/>
                    <a:gd name="T37" fmla="*/ 0 h 970"/>
                    <a:gd name="T38" fmla="*/ 0 w 697"/>
                    <a:gd name="T39" fmla="*/ 0 h 970"/>
                    <a:gd name="T40" fmla="*/ 0 w 697"/>
                    <a:gd name="T41" fmla="*/ 0 h 970"/>
                    <a:gd name="T42" fmla="*/ 0 w 697"/>
                    <a:gd name="T43" fmla="*/ 0 h 97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97"/>
                    <a:gd name="T67" fmla="*/ 0 h 970"/>
                    <a:gd name="T68" fmla="*/ 697 w 697"/>
                    <a:gd name="T69" fmla="*/ 970 h 97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97" h="970">
                      <a:moveTo>
                        <a:pt x="57" y="7"/>
                      </a:moveTo>
                      <a:lnTo>
                        <a:pt x="697" y="932"/>
                      </a:lnTo>
                      <a:lnTo>
                        <a:pt x="640" y="970"/>
                      </a:lnTo>
                      <a:lnTo>
                        <a:pt x="2" y="44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4" y="21"/>
                      </a:lnTo>
                      <a:lnTo>
                        <a:pt x="8" y="17"/>
                      </a:lnTo>
                      <a:lnTo>
                        <a:pt x="12" y="12"/>
                      </a:lnTo>
                      <a:lnTo>
                        <a:pt x="17" y="8"/>
                      </a:lnTo>
                      <a:lnTo>
                        <a:pt x="23" y="5"/>
                      </a:lnTo>
                      <a:lnTo>
                        <a:pt x="28" y="2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5" y="1"/>
                      </a:lnTo>
                      <a:lnTo>
                        <a:pt x="50" y="2"/>
                      </a:lnTo>
                      <a:lnTo>
                        <a:pt x="53" y="4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4" name="Freeform 180"/>
                <p:cNvSpPr>
                  <a:spLocks/>
                </p:cNvSpPr>
                <p:nvPr/>
              </p:nvSpPr>
              <p:spPr bwMode="auto">
                <a:xfrm>
                  <a:off x="3960" y="1202"/>
                  <a:ext cx="70" cy="106"/>
                </a:xfrm>
                <a:custGeom>
                  <a:avLst/>
                  <a:gdLst>
                    <a:gd name="T0" fmla="*/ 0 w 697"/>
                    <a:gd name="T1" fmla="*/ 0 h 970"/>
                    <a:gd name="T2" fmla="*/ 0 w 697"/>
                    <a:gd name="T3" fmla="*/ 0 h 970"/>
                    <a:gd name="T4" fmla="*/ 0 w 697"/>
                    <a:gd name="T5" fmla="*/ 0 h 970"/>
                    <a:gd name="T6" fmla="*/ 0 w 697"/>
                    <a:gd name="T7" fmla="*/ 0 h 970"/>
                    <a:gd name="T8" fmla="*/ 0 w 697"/>
                    <a:gd name="T9" fmla="*/ 0 h 970"/>
                    <a:gd name="T10" fmla="*/ 0 w 697"/>
                    <a:gd name="T11" fmla="*/ 0 h 970"/>
                    <a:gd name="T12" fmla="*/ 0 w 697"/>
                    <a:gd name="T13" fmla="*/ 0 h 970"/>
                    <a:gd name="T14" fmla="*/ 0 w 697"/>
                    <a:gd name="T15" fmla="*/ 0 h 970"/>
                    <a:gd name="T16" fmla="*/ 0 w 697"/>
                    <a:gd name="T17" fmla="*/ 0 h 970"/>
                    <a:gd name="T18" fmla="*/ 0 w 697"/>
                    <a:gd name="T19" fmla="*/ 0 h 970"/>
                    <a:gd name="T20" fmla="*/ 0 w 697"/>
                    <a:gd name="T21" fmla="*/ 0 h 970"/>
                    <a:gd name="T22" fmla="*/ 0 w 697"/>
                    <a:gd name="T23" fmla="*/ 0 h 970"/>
                    <a:gd name="T24" fmla="*/ 0 w 697"/>
                    <a:gd name="T25" fmla="*/ 0 h 970"/>
                    <a:gd name="T26" fmla="*/ 0 w 697"/>
                    <a:gd name="T27" fmla="*/ 0 h 970"/>
                    <a:gd name="T28" fmla="*/ 0 w 697"/>
                    <a:gd name="T29" fmla="*/ 0 h 970"/>
                    <a:gd name="T30" fmla="*/ 0 w 697"/>
                    <a:gd name="T31" fmla="*/ 0 h 970"/>
                    <a:gd name="T32" fmla="*/ 0 w 697"/>
                    <a:gd name="T33" fmla="*/ 0 h 970"/>
                    <a:gd name="T34" fmla="*/ 0 w 697"/>
                    <a:gd name="T35" fmla="*/ 0 h 970"/>
                    <a:gd name="T36" fmla="*/ 0 w 697"/>
                    <a:gd name="T37" fmla="*/ 0 h 970"/>
                    <a:gd name="T38" fmla="*/ 0 w 697"/>
                    <a:gd name="T39" fmla="*/ 0 h 970"/>
                    <a:gd name="T40" fmla="*/ 0 w 697"/>
                    <a:gd name="T41" fmla="*/ 0 h 970"/>
                    <a:gd name="T42" fmla="*/ 0 w 697"/>
                    <a:gd name="T43" fmla="*/ 0 h 97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97"/>
                    <a:gd name="T67" fmla="*/ 0 h 970"/>
                    <a:gd name="T68" fmla="*/ 697 w 697"/>
                    <a:gd name="T69" fmla="*/ 970 h 97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97" h="970">
                      <a:moveTo>
                        <a:pt x="57" y="7"/>
                      </a:moveTo>
                      <a:lnTo>
                        <a:pt x="697" y="932"/>
                      </a:lnTo>
                      <a:lnTo>
                        <a:pt x="640" y="970"/>
                      </a:lnTo>
                      <a:lnTo>
                        <a:pt x="2" y="44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4" y="21"/>
                      </a:lnTo>
                      <a:lnTo>
                        <a:pt x="8" y="17"/>
                      </a:lnTo>
                      <a:lnTo>
                        <a:pt x="12" y="12"/>
                      </a:lnTo>
                      <a:lnTo>
                        <a:pt x="17" y="8"/>
                      </a:lnTo>
                      <a:lnTo>
                        <a:pt x="23" y="5"/>
                      </a:lnTo>
                      <a:lnTo>
                        <a:pt x="28" y="2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5" y="1"/>
                      </a:lnTo>
                      <a:lnTo>
                        <a:pt x="50" y="2"/>
                      </a:lnTo>
                      <a:lnTo>
                        <a:pt x="53" y="4"/>
                      </a:lnTo>
                      <a:lnTo>
                        <a:pt x="57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5" name="Freeform 181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67" cy="117"/>
                </a:xfrm>
                <a:custGeom>
                  <a:avLst/>
                  <a:gdLst>
                    <a:gd name="T0" fmla="*/ 0 w 662"/>
                    <a:gd name="T1" fmla="*/ 0 h 1080"/>
                    <a:gd name="T2" fmla="*/ 0 w 662"/>
                    <a:gd name="T3" fmla="*/ 0 h 1080"/>
                    <a:gd name="T4" fmla="*/ 0 w 662"/>
                    <a:gd name="T5" fmla="*/ 0 h 1080"/>
                    <a:gd name="T6" fmla="*/ 0 w 662"/>
                    <a:gd name="T7" fmla="*/ 0 h 1080"/>
                    <a:gd name="T8" fmla="*/ 0 w 662"/>
                    <a:gd name="T9" fmla="*/ 0 h 1080"/>
                    <a:gd name="T10" fmla="*/ 0 w 662"/>
                    <a:gd name="T11" fmla="*/ 0 h 1080"/>
                    <a:gd name="T12" fmla="*/ 0 w 662"/>
                    <a:gd name="T13" fmla="*/ 0 h 1080"/>
                    <a:gd name="T14" fmla="*/ 0 w 662"/>
                    <a:gd name="T15" fmla="*/ 0 h 1080"/>
                    <a:gd name="T16" fmla="*/ 0 w 662"/>
                    <a:gd name="T17" fmla="*/ 0 h 1080"/>
                    <a:gd name="T18" fmla="*/ 0 w 662"/>
                    <a:gd name="T19" fmla="*/ 0 h 1080"/>
                    <a:gd name="T20" fmla="*/ 0 w 662"/>
                    <a:gd name="T21" fmla="*/ 0 h 1080"/>
                    <a:gd name="T22" fmla="*/ 0 w 662"/>
                    <a:gd name="T23" fmla="*/ 0 h 1080"/>
                    <a:gd name="T24" fmla="*/ 0 w 662"/>
                    <a:gd name="T25" fmla="*/ 0 h 1080"/>
                    <a:gd name="T26" fmla="*/ 0 w 662"/>
                    <a:gd name="T27" fmla="*/ 0 h 1080"/>
                    <a:gd name="T28" fmla="*/ 0 w 662"/>
                    <a:gd name="T29" fmla="*/ 0 h 1080"/>
                    <a:gd name="T30" fmla="*/ 0 w 662"/>
                    <a:gd name="T31" fmla="*/ 0 h 1080"/>
                    <a:gd name="T32" fmla="*/ 0 w 662"/>
                    <a:gd name="T33" fmla="*/ 0 h 1080"/>
                    <a:gd name="T34" fmla="*/ 0 w 662"/>
                    <a:gd name="T35" fmla="*/ 0 h 1080"/>
                    <a:gd name="T36" fmla="*/ 0 w 662"/>
                    <a:gd name="T37" fmla="*/ 0 h 1080"/>
                    <a:gd name="T38" fmla="*/ 0 w 662"/>
                    <a:gd name="T39" fmla="*/ 0 h 1080"/>
                    <a:gd name="T40" fmla="*/ 0 w 662"/>
                    <a:gd name="T41" fmla="*/ 0 h 1080"/>
                    <a:gd name="T42" fmla="*/ 0 w 662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2"/>
                    <a:gd name="T67" fmla="*/ 0 h 1080"/>
                    <a:gd name="T68" fmla="*/ 662 w 662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2" h="1080">
                      <a:moveTo>
                        <a:pt x="58" y="7"/>
                      </a:moveTo>
                      <a:lnTo>
                        <a:pt x="662" y="1046"/>
                      </a:lnTo>
                      <a:lnTo>
                        <a:pt x="603" y="1080"/>
                      </a:lnTo>
                      <a:lnTo>
                        <a:pt x="2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11" y="14"/>
                      </a:lnTo>
                      <a:lnTo>
                        <a:pt x="15" y="10"/>
                      </a:lnTo>
                      <a:lnTo>
                        <a:pt x="21" y="7"/>
                      </a:lnTo>
                      <a:lnTo>
                        <a:pt x="27" y="4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6" y="4"/>
                      </a:lnTo>
                      <a:lnTo>
                        <a:pt x="58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6" name="Freeform 182"/>
                <p:cNvSpPr>
                  <a:spLocks/>
                </p:cNvSpPr>
                <p:nvPr/>
              </p:nvSpPr>
              <p:spPr bwMode="auto">
                <a:xfrm>
                  <a:off x="3852" y="1612"/>
                  <a:ext cx="67" cy="117"/>
                </a:xfrm>
                <a:custGeom>
                  <a:avLst/>
                  <a:gdLst>
                    <a:gd name="T0" fmla="*/ 0 w 662"/>
                    <a:gd name="T1" fmla="*/ 0 h 1080"/>
                    <a:gd name="T2" fmla="*/ 0 w 662"/>
                    <a:gd name="T3" fmla="*/ 0 h 1080"/>
                    <a:gd name="T4" fmla="*/ 0 w 662"/>
                    <a:gd name="T5" fmla="*/ 0 h 1080"/>
                    <a:gd name="T6" fmla="*/ 0 w 662"/>
                    <a:gd name="T7" fmla="*/ 0 h 1080"/>
                    <a:gd name="T8" fmla="*/ 0 w 662"/>
                    <a:gd name="T9" fmla="*/ 0 h 1080"/>
                    <a:gd name="T10" fmla="*/ 0 w 662"/>
                    <a:gd name="T11" fmla="*/ 0 h 1080"/>
                    <a:gd name="T12" fmla="*/ 0 w 662"/>
                    <a:gd name="T13" fmla="*/ 0 h 1080"/>
                    <a:gd name="T14" fmla="*/ 0 w 662"/>
                    <a:gd name="T15" fmla="*/ 0 h 1080"/>
                    <a:gd name="T16" fmla="*/ 0 w 662"/>
                    <a:gd name="T17" fmla="*/ 0 h 1080"/>
                    <a:gd name="T18" fmla="*/ 0 w 662"/>
                    <a:gd name="T19" fmla="*/ 0 h 1080"/>
                    <a:gd name="T20" fmla="*/ 0 w 662"/>
                    <a:gd name="T21" fmla="*/ 0 h 1080"/>
                    <a:gd name="T22" fmla="*/ 0 w 662"/>
                    <a:gd name="T23" fmla="*/ 0 h 1080"/>
                    <a:gd name="T24" fmla="*/ 0 w 662"/>
                    <a:gd name="T25" fmla="*/ 0 h 1080"/>
                    <a:gd name="T26" fmla="*/ 0 w 662"/>
                    <a:gd name="T27" fmla="*/ 0 h 1080"/>
                    <a:gd name="T28" fmla="*/ 0 w 662"/>
                    <a:gd name="T29" fmla="*/ 0 h 1080"/>
                    <a:gd name="T30" fmla="*/ 0 w 662"/>
                    <a:gd name="T31" fmla="*/ 0 h 1080"/>
                    <a:gd name="T32" fmla="*/ 0 w 662"/>
                    <a:gd name="T33" fmla="*/ 0 h 1080"/>
                    <a:gd name="T34" fmla="*/ 0 w 662"/>
                    <a:gd name="T35" fmla="*/ 0 h 1080"/>
                    <a:gd name="T36" fmla="*/ 0 w 662"/>
                    <a:gd name="T37" fmla="*/ 0 h 1080"/>
                    <a:gd name="T38" fmla="*/ 0 w 662"/>
                    <a:gd name="T39" fmla="*/ 0 h 1080"/>
                    <a:gd name="T40" fmla="*/ 0 w 662"/>
                    <a:gd name="T41" fmla="*/ 0 h 1080"/>
                    <a:gd name="T42" fmla="*/ 0 w 662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2"/>
                    <a:gd name="T67" fmla="*/ 0 h 1080"/>
                    <a:gd name="T68" fmla="*/ 662 w 662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2" h="1080">
                      <a:moveTo>
                        <a:pt x="58" y="7"/>
                      </a:moveTo>
                      <a:lnTo>
                        <a:pt x="662" y="1046"/>
                      </a:lnTo>
                      <a:lnTo>
                        <a:pt x="603" y="1080"/>
                      </a:lnTo>
                      <a:lnTo>
                        <a:pt x="2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3" y="23"/>
                      </a:lnTo>
                      <a:lnTo>
                        <a:pt x="6" y="18"/>
                      </a:lnTo>
                      <a:lnTo>
                        <a:pt x="11" y="14"/>
                      </a:lnTo>
                      <a:lnTo>
                        <a:pt x="15" y="10"/>
                      </a:lnTo>
                      <a:lnTo>
                        <a:pt x="21" y="7"/>
                      </a:lnTo>
                      <a:lnTo>
                        <a:pt x="27" y="4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6" y="4"/>
                      </a:lnTo>
                      <a:lnTo>
                        <a:pt x="58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7" name="Freeform 183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4" cy="104"/>
                </a:xfrm>
                <a:custGeom>
                  <a:avLst/>
                  <a:gdLst>
                    <a:gd name="T0" fmla="*/ 0 w 633"/>
                    <a:gd name="T1" fmla="*/ 0 h 954"/>
                    <a:gd name="T2" fmla="*/ 0 w 633"/>
                    <a:gd name="T3" fmla="*/ 0 h 954"/>
                    <a:gd name="T4" fmla="*/ 0 w 633"/>
                    <a:gd name="T5" fmla="*/ 0 h 954"/>
                    <a:gd name="T6" fmla="*/ 0 w 633"/>
                    <a:gd name="T7" fmla="*/ 0 h 954"/>
                    <a:gd name="T8" fmla="*/ 0 w 633"/>
                    <a:gd name="T9" fmla="*/ 0 h 954"/>
                    <a:gd name="T10" fmla="*/ 0 w 633"/>
                    <a:gd name="T11" fmla="*/ 0 h 954"/>
                    <a:gd name="T12" fmla="*/ 0 w 633"/>
                    <a:gd name="T13" fmla="*/ 0 h 954"/>
                    <a:gd name="T14" fmla="*/ 0 w 633"/>
                    <a:gd name="T15" fmla="*/ 0 h 954"/>
                    <a:gd name="T16" fmla="*/ 0 w 633"/>
                    <a:gd name="T17" fmla="*/ 0 h 954"/>
                    <a:gd name="T18" fmla="*/ 0 w 633"/>
                    <a:gd name="T19" fmla="*/ 0 h 954"/>
                    <a:gd name="T20" fmla="*/ 0 w 633"/>
                    <a:gd name="T21" fmla="*/ 0 h 954"/>
                    <a:gd name="T22" fmla="*/ 0 w 633"/>
                    <a:gd name="T23" fmla="*/ 0 h 954"/>
                    <a:gd name="T24" fmla="*/ 0 w 633"/>
                    <a:gd name="T25" fmla="*/ 0 h 954"/>
                    <a:gd name="T26" fmla="*/ 0 w 633"/>
                    <a:gd name="T27" fmla="*/ 0 h 954"/>
                    <a:gd name="T28" fmla="*/ 0 w 633"/>
                    <a:gd name="T29" fmla="*/ 0 h 954"/>
                    <a:gd name="T30" fmla="*/ 0 w 633"/>
                    <a:gd name="T31" fmla="*/ 0 h 954"/>
                    <a:gd name="T32" fmla="*/ 0 w 633"/>
                    <a:gd name="T33" fmla="*/ 0 h 954"/>
                    <a:gd name="T34" fmla="*/ 0 w 633"/>
                    <a:gd name="T35" fmla="*/ 0 h 954"/>
                    <a:gd name="T36" fmla="*/ 0 w 633"/>
                    <a:gd name="T37" fmla="*/ 0 h 954"/>
                    <a:gd name="T38" fmla="*/ 0 w 633"/>
                    <a:gd name="T39" fmla="*/ 0 h 954"/>
                    <a:gd name="T40" fmla="*/ 0 w 633"/>
                    <a:gd name="T41" fmla="*/ 0 h 954"/>
                    <a:gd name="T42" fmla="*/ 0 w 633"/>
                    <a:gd name="T43" fmla="*/ 0 h 954"/>
                    <a:gd name="T44" fmla="*/ 0 w 633"/>
                    <a:gd name="T45" fmla="*/ 0 h 954"/>
                    <a:gd name="T46" fmla="*/ 0 w 633"/>
                    <a:gd name="T47" fmla="*/ 0 h 954"/>
                    <a:gd name="T48" fmla="*/ 0 w 633"/>
                    <a:gd name="T49" fmla="*/ 0 h 954"/>
                    <a:gd name="T50" fmla="*/ 0 w 633"/>
                    <a:gd name="T51" fmla="*/ 0 h 954"/>
                    <a:gd name="T52" fmla="*/ 0 w 633"/>
                    <a:gd name="T53" fmla="*/ 0 h 954"/>
                    <a:gd name="T54" fmla="*/ 0 w 633"/>
                    <a:gd name="T55" fmla="*/ 0 h 954"/>
                    <a:gd name="T56" fmla="*/ 0 w 633"/>
                    <a:gd name="T57" fmla="*/ 0 h 954"/>
                    <a:gd name="T58" fmla="*/ 0 w 633"/>
                    <a:gd name="T59" fmla="*/ 0 h 954"/>
                    <a:gd name="T60" fmla="*/ 0 w 633"/>
                    <a:gd name="T61" fmla="*/ 0 h 954"/>
                    <a:gd name="T62" fmla="*/ 0 w 633"/>
                    <a:gd name="T63" fmla="*/ 0 h 954"/>
                    <a:gd name="T64" fmla="*/ 0 w 633"/>
                    <a:gd name="T65" fmla="*/ 0 h 954"/>
                    <a:gd name="T66" fmla="*/ 0 w 633"/>
                    <a:gd name="T67" fmla="*/ 0 h 954"/>
                    <a:gd name="T68" fmla="*/ 0 w 633"/>
                    <a:gd name="T69" fmla="*/ 0 h 954"/>
                    <a:gd name="T70" fmla="*/ 0 w 633"/>
                    <a:gd name="T71" fmla="*/ 0 h 954"/>
                    <a:gd name="T72" fmla="*/ 0 w 633"/>
                    <a:gd name="T73" fmla="*/ 0 h 954"/>
                    <a:gd name="T74" fmla="*/ 0 w 633"/>
                    <a:gd name="T75" fmla="*/ 0 h 9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3"/>
                    <a:gd name="T115" fmla="*/ 0 h 954"/>
                    <a:gd name="T116" fmla="*/ 633 w 633"/>
                    <a:gd name="T117" fmla="*/ 954 h 95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3" h="954">
                      <a:moveTo>
                        <a:pt x="575" y="945"/>
                      </a:move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6" y="20"/>
                      </a:lnTo>
                      <a:lnTo>
                        <a:pt x="9" y="14"/>
                      </a:lnTo>
                      <a:lnTo>
                        <a:pt x="13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60" y="8"/>
                      </a:lnTo>
                      <a:lnTo>
                        <a:pt x="629" y="911"/>
                      </a:lnTo>
                      <a:lnTo>
                        <a:pt x="631" y="915"/>
                      </a:lnTo>
                      <a:lnTo>
                        <a:pt x="633" y="919"/>
                      </a:lnTo>
                      <a:lnTo>
                        <a:pt x="631" y="924"/>
                      </a:lnTo>
                      <a:lnTo>
                        <a:pt x="630" y="929"/>
                      </a:lnTo>
                      <a:lnTo>
                        <a:pt x="627" y="934"/>
                      </a:lnTo>
                      <a:lnTo>
                        <a:pt x="623" y="940"/>
                      </a:lnTo>
                      <a:lnTo>
                        <a:pt x="619" y="943"/>
                      </a:lnTo>
                      <a:lnTo>
                        <a:pt x="614" y="948"/>
                      </a:lnTo>
                      <a:lnTo>
                        <a:pt x="609" y="950"/>
                      </a:lnTo>
                      <a:lnTo>
                        <a:pt x="602" y="952"/>
                      </a:lnTo>
                      <a:lnTo>
                        <a:pt x="596" y="953"/>
                      </a:lnTo>
                      <a:lnTo>
                        <a:pt x="591" y="954"/>
                      </a:lnTo>
                      <a:lnTo>
                        <a:pt x="586" y="953"/>
                      </a:lnTo>
                      <a:lnTo>
                        <a:pt x="580" y="952"/>
                      </a:lnTo>
                      <a:lnTo>
                        <a:pt x="577" y="949"/>
                      </a:lnTo>
                      <a:lnTo>
                        <a:pt x="575" y="9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8" name="Freeform 184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4" cy="104"/>
                </a:xfrm>
                <a:custGeom>
                  <a:avLst/>
                  <a:gdLst>
                    <a:gd name="T0" fmla="*/ 0 w 633"/>
                    <a:gd name="T1" fmla="*/ 0 h 954"/>
                    <a:gd name="T2" fmla="*/ 0 w 633"/>
                    <a:gd name="T3" fmla="*/ 0 h 954"/>
                    <a:gd name="T4" fmla="*/ 0 w 633"/>
                    <a:gd name="T5" fmla="*/ 0 h 954"/>
                    <a:gd name="T6" fmla="*/ 0 w 633"/>
                    <a:gd name="T7" fmla="*/ 0 h 954"/>
                    <a:gd name="T8" fmla="*/ 0 w 633"/>
                    <a:gd name="T9" fmla="*/ 0 h 954"/>
                    <a:gd name="T10" fmla="*/ 0 w 633"/>
                    <a:gd name="T11" fmla="*/ 0 h 954"/>
                    <a:gd name="T12" fmla="*/ 0 w 633"/>
                    <a:gd name="T13" fmla="*/ 0 h 954"/>
                    <a:gd name="T14" fmla="*/ 0 w 633"/>
                    <a:gd name="T15" fmla="*/ 0 h 954"/>
                    <a:gd name="T16" fmla="*/ 0 w 633"/>
                    <a:gd name="T17" fmla="*/ 0 h 954"/>
                    <a:gd name="T18" fmla="*/ 0 w 633"/>
                    <a:gd name="T19" fmla="*/ 0 h 954"/>
                    <a:gd name="T20" fmla="*/ 0 w 633"/>
                    <a:gd name="T21" fmla="*/ 0 h 954"/>
                    <a:gd name="T22" fmla="*/ 0 w 633"/>
                    <a:gd name="T23" fmla="*/ 0 h 954"/>
                    <a:gd name="T24" fmla="*/ 0 w 633"/>
                    <a:gd name="T25" fmla="*/ 0 h 954"/>
                    <a:gd name="T26" fmla="*/ 0 w 633"/>
                    <a:gd name="T27" fmla="*/ 0 h 954"/>
                    <a:gd name="T28" fmla="*/ 0 w 633"/>
                    <a:gd name="T29" fmla="*/ 0 h 954"/>
                    <a:gd name="T30" fmla="*/ 0 w 633"/>
                    <a:gd name="T31" fmla="*/ 0 h 954"/>
                    <a:gd name="T32" fmla="*/ 0 w 633"/>
                    <a:gd name="T33" fmla="*/ 0 h 954"/>
                    <a:gd name="T34" fmla="*/ 0 w 633"/>
                    <a:gd name="T35" fmla="*/ 0 h 954"/>
                    <a:gd name="T36" fmla="*/ 0 w 633"/>
                    <a:gd name="T37" fmla="*/ 0 h 954"/>
                    <a:gd name="T38" fmla="*/ 0 w 633"/>
                    <a:gd name="T39" fmla="*/ 0 h 954"/>
                    <a:gd name="T40" fmla="*/ 0 w 633"/>
                    <a:gd name="T41" fmla="*/ 0 h 954"/>
                    <a:gd name="T42" fmla="*/ 0 w 633"/>
                    <a:gd name="T43" fmla="*/ 0 h 954"/>
                    <a:gd name="T44" fmla="*/ 0 w 633"/>
                    <a:gd name="T45" fmla="*/ 0 h 954"/>
                    <a:gd name="T46" fmla="*/ 0 w 633"/>
                    <a:gd name="T47" fmla="*/ 0 h 954"/>
                    <a:gd name="T48" fmla="*/ 0 w 633"/>
                    <a:gd name="T49" fmla="*/ 0 h 954"/>
                    <a:gd name="T50" fmla="*/ 0 w 633"/>
                    <a:gd name="T51" fmla="*/ 0 h 954"/>
                    <a:gd name="T52" fmla="*/ 0 w 633"/>
                    <a:gd name="T53" fmla="*/ 0 h 954"/>
                    <a:gd name="T54" fmla="*/ 0 w 633"/>
                    <a:gd name="T55" fmla="*/ 0 h 954"/>
                    <a:gd name="T56" fmla="*/ 0 w 633"/>
                    <a:gd name="T57" fmla="*/ 0 h 954"/>
                    <a:gd name="T58" fmla="*/ 0 w 633"/>
                    <a:gd name="T59" fmla="*/ 0 h 954"/>
                    <a:gd name="T60" fmla="*/ 0 w 633"/>
                    <a:gd name="T61" fmla="*/ 0 h 954"/>
                    <a:gd name="T62" fmla="*/ 0 w 633"/>
                    <a:gd name="T63" fmla="*/ 0 h 954"/>
                    <a:gd name="T64" fmla="*/ 0 w 633"/>
                    <a:gd name="T65" fmla="*/ 0 h 954"/>
                    <a:gd name="T66" fmla="*/ 0 w 633"/>
                    <a:gd name="T67" fmla="*/ 0 h 954"/>
                    <a:gd name="T68" fmla="*/ 0 w 633"/>
                    <a:gd name="T69" fmla="*/ 0 h 954"/>
                    <a:gd name="T70" fmla="*/ 0 w 633"/>
                    <a:gd name="T71" fmla="*/ 0 h 954"/>
                    <a:gd name="T72" fmla="*/ 0 w 633"/>
                    <a:gd name="T73" fmla="*/ 0 h 954"/>
                    <a:gd name="T74" fmla="*/ 0 w 633"/>
                    <a:gd name="T75" fmla="*/ 0 h 95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3"/>
                    <a:gd name="T115" fmla="*/ 0 h 954"/>
                    <a:gd name="T116" fmla="*/ 633 w 633"/>
                    <a:gd name="T117" fmla="*/ 954 h 95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3" h="954">
                      <a:moveTo>
                        <a:pt x="575" y="945"/>
                      </a:move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6" y="20"/>
                      </a:lnTo>
                      <a:lnTo>
                        <a:pt x="9" y="14"/>
                      </a:lnTo>
                      <a:lnTo>
                        <a:pt x="13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60" y="8"/>
                      </a:lnTo>
                      <a:lnTo>
                        <a:pt x="629" y="911"/>
                      </a:lnTo>
                      <a:lnTo>
                        <a:pt x="631" y="915"/>
                      </a:lnTo>
                      <a:lnTo>
                        <a:pt x="633" y="919"/>
                      </a:lnTo>
                      <a:lnTo>
                        <a:pt x="631" y="924"/>
                      </a:lnTo>
                      <a:lnTo>
                        <a:pt x="630" y="929"/>
                      </a:lnTo>
                      <a:lnTo>
                        <a:pt x="627" y="934"/>
                      </a:lnTo>
                      <a:lnTo>
                        <a:pt x="623" y="940"/>
                      </a:lnTo>
                      <a:lnTo>
                        <a:pt x="619" y="943"/>
                      </a:lnTo>
                      <a:lnTo>
                        <a:pt x="614" y="948"/>
                      </a:lnTo>
                      <a:lnTo>
                        <a:pt x="609" y="950"/>
                      </a:lnTo>
                      <a:lnTo>
                        <a:pt x="602" y="952"/>
                      </a:lnTo>
                      <a:lnTo>
                        <a:pt x="596" y="953"/>
                      </a:lnTo>
                      <a:lnTo>
                        <a:pt x="591" y="954"/>
                      </a:lnTo>
                      <a:lnTo>
                        <a:pt x="586" y="953"/>
                      </a:lnTo>
                      <a:lnTo>
                        <a:pt x="580" y="952"/>
                      </a:lnTo>
                      <a:lnTo>
                        <a:pt x="577" y="949"/>
                      </a:lnTo>
                      <a:lnTo>
                        <a:pt x="575" y="94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79" name="Freeform 185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" cy="6"/>
                </a:xfrm>
                <a:custGeom>
                  <a:avLst/>
                  <a:gdLst>
                    <a:gd name="T0" fmla="*/ 0 w 62"/>
                    <a:gd name="T1" fmla="*/ 0 h 52"/>
                    <a:gd name="T2" fmla="*/ 0 w 62"/>
                    <a:gd name="T3" fmla="*/ 0 h 52"/>
                    <a:gd name="T4" fmla="*/ 0 w 62"/>
                    <a:gd name="T5" fmla="*/ 0 h 52"/>
                    <a:gd name="T6" fmla="*/ 0 w 62"/>
                    <a:gd name="T7" fmla="*/ 0 h 52"/>
                    <a:gd name="T8" fmla="*/ 0 w 62"/>
                    <a:gd name="T9" fmla="*/ 0 h 52"/>
                    <a:gd name="T10" fmla="*/ 0 w 62"/>
                    <a:gd name="T11" fmla="*/ 0 h 52"/>
                    <a:gd name="T12" fmla="*/ 0 w 62"/>
                    <a:gd name="T13" fmla="*/ 0 h 52"/>
                    <a:gd name="T14" fmla="*/ 0 w 62"/>
                    <a:gd name="T15" fmla="*/ 0 h 52"/>
                    <a:gd name="T16" fmla="*/ 0 w 62"/>
                    <a:gd name="T17" fmla="*/ 0 h 52"/>
                    <a:gd name="T18" fmla="*/ 0 w 62"/>
                    <a:gd name="T19" fmla="*/ 0 h 52"/>
                    <a:gd name="T20" fmla="*/ 0 w 62"/>
                    <a:gd name="T21" fmla="*/ 0 h 52"/>
                    <a:gd name="T22" fmla="*/ 0 w 62"/>
                    <a:gd name="T23" fmla="*/ 0 h 52"/>
                    <a:gd name="T24" fmla="*/ 0 w 62"/>
                    <a:gd name="T25" fmla="*/ 0 h 52"/>
                    <a:gd name="T26" fmla="*/ 0 w 62"/>
                    <a:gd name="T27" fmla="*/ 0 h 52"/>
                    <a:gd name="T28" fmla="*/ 0 w 62"/>
                    <a:gd name="T29" fmla="*/ 0 h 52"/>
                    <a:gd name="T30" fmla="*/ 0 w 62"/>
                    <a:gd name="T31" fmla="*/ 0 h 52"/>
                    <a:gd name="T32" fmla="*/ 0 w 62"/>
                    <a:gd name="T33" fmla="*/ 0 h 52"/>
                    <a:gd name="T34" fmla="*/ 0 w 62"/>
                    <a:gd name="T35" fmla="*/ 0 h 52"/>
                    <a:gd name="T36" fmla="*/ 0 w 62"/>
                    <a:gd name="T37" fmla="*/ 0 h 52"/>
                    <a:gd name="T38" fmla="*/ 0 w 62"/>
                    <a:gd name="T39" fmla="*/ 0 h 52"/>
                    <a:gd name="T40" fmla="*/ 0 w 62"/>
                    <a:gd name="T41" fmla="*/ 0 h 52"/>
                    <a:gd name="T42" fmla="*/ 0 w 62"/>
                    <a:gd name="T43" fmla="*/ 0 h 52"/>
                    <a:gd name="T44" fmla="*/ 0 w 62"/>
                    <a:gd name="T45" fmla="*/ 0 h 52"/>
                    <a:gd name="T46" fmla="*/ 0 w 62"/>
                    <a:gd name="T47" fmla="*/ 0 h 52"/>
                    <a:gd name="T48" fmla="*/ 0 w 62"/>
                    <a:gd name="T49" fmla="*/ 0 h 52"/>
                    <a:gd name="T50" fmla="*/ 0 w 62"/>
                    <a:gd name="T51" fmla="*/ 0 h 52"/>
                    <a:gd name="T52" fmla="*/ 0 w 62"/>
                    <a:gd name="T53" fmla="*/ 0 h 52"/>
                    <a:gd name="T54" fmla="*/ 0 w 62"/>
                    <a:gd name="T55" fmla="*/ 0 h 52"/>
                    <a:gd name="T56" fmla="*/ 0 w 62"/>
                    <a:gd name="T57" fmla="*/ 0 h 52"/>
                    <a:gd name="T58" fmla="*/ 0 w 62"/>
                    <a:gd name="T59" fmla="*/ 0 h 52"/>
                    <a:gd name="T60" fmla="*/ 0 w 62"/>
                    <a:gd name="T61" fmla="*/ 0 h 52"/>
                    <a:gd name="T62" fmla="*/ 0 w 62"/>
                    <a:gd name="T63" fmla="*/ 0 h 52"/>
                    <a:gd name="T64" fmla="*/ 0 w 62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52"/>
                    <a:gd name="T101" fmla="*/ 62 w 62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52">
                      <a:moveTo>
                        <a:pt x="43" y="44"/>
                      </a:moveTo>
                      <a:lnTo>
                        <a:pt x="37" y="47"/>
                      </a:lnTo>
                      <a:lnTo>
                        <a:pt x="32" y="50"/>
                      </a:lnTo>
                      <a:lnTo>
                        <a:pt x="25" y="52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9" y="50"/>
                      </a:lnTo>
                      <a:lnTo>
                        <a:pt x="6" y="47"/>
                      </a:ln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6" y="20"/>
                      </a:lnTo>
                      <a:lnTo>
                        <a:pt x="9" y="14"/>
                      </a:lnTo>
                      <a:lnTo>
                        <a:pt x="13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60" y="8"/>
                      </a:lnTo>
                      <a:lnTo>
                        <a:pt x="62" y="11"/>
                      </a:lnTo>
                      <a:lnTo>
                        <a:pt x="62" y="16"/>
                      </a:lnTo>
                      <a:lnTo>
                        <a:pt x="62" y="21"/>
                      </a:lnTo>
                      <a:lnTo>
                        <a:pt x="60" y="26"/>
                      </a:lnTo>
                      <a:lnTo>
                        <a:pt x="57" y="31"/>
                      </a:lnTo>
                      <a:lnTo>
                        <a:pt x="53" y="36"/>
                      </a:lnTo>
                      <a:lnTo>
                        <a:pt x="49" y="41"/>
                      </a:lnTo>
                      <a:lnTo>
                        <a:pt x="43" y="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0" name="Freeform 186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" cy="6"/>
                </a:xfrm>
                <a:custGeom>
                  <a:avLst/>
                  <a:gdLst>
                    <a:gd name="T0" fmla="*/ 0 w 62"/>
                    <a:gd name="T1" fmla="*/ 0 h 52"/>
                    <a:gd name="T2" fmla="*/ 0 w 62"/>
                    <a:gd name="T3" fmla="*/ 0 h 52"/>
                    <a:gd name="T4" fmla="*/ 0 w 62"/>
                    <a:gd name="T5" fmla="*/ 0 h 52"/>
                    <a:gd name="T6" fmla="*/ 0 w 62"/>
                    <a:gd name="T7" fmla="*/ 0 h 52"/>
                    <a:gd name="T8" fmla="*/ 0 w 62"/>
                    <a:gd name="T9" fmla="*/ 0 h 52"/>
                    <a:gd name="T10" fmla="*/ 0 w 62"/>
                    <a:gd name="T11" fmla="*/ 0 h 52"/>
                    <a:gd name="T12" fmla="*/ 0 w 62"/>
                    <a:gd name="T13" fmla="*/ 0 h 52"/>
                    <a:gd name="T14" fmla="*/ 0 w 62"/>
                    <a:gd name="T15" fmla="*/ 0 h 52"/>
                    <a:gd name="T16" fmla="*/ 0 w 62"/>
                    <a:gd name="T17" fmla="*/ 0 h 52"/>
                    <a:gd name="T18" fmla="*/ 0 w 62"/>
                    <a:gd name="T19" fmla="*/ 0 h 52"/>
                    <a:gd name="T20" fmla="*/ 0 w 62"/>
                    <a:gd name="T21" fmla="*/ 0 h 52"/>
                    <a:gd name="T22" fmla="*/ 0 w 62"/>
                    <a:gd name="T23" fmla="*/ 0 h 52"/>
                    <a:gd name="T24" fmla="*/ 0 w 62"/>
                    <a:gd name="T25" fmla="*/ 0 h 52"/>
                    <a:gd name="T26" fmla="*/ 0 w 62"/>
                    <a:gd name="T27" fmla="*/ 0 h 52"/>
                    <a:gd name="T28" fmla="*/ 0 w 62"/>
                    <a:gd name="T29" fmla="*/ 0 h 52"/>
                    <a:gd name="T30" fmla="*/ 0 w 62"/>
                    <a:gd name="T31" fmla="*/ 0 h 52"/>
                    <a:gd name="T32" fmla="*/ 0 w 62"/>
                    <a:gd name="T33" fmla="*/ 0 h 52"/>
                    <a:gd name="T34" fmla="*/ 0 w 62"/>
                    <a:gd name="T35" fmla="*/ 0 h 52"/>
                    <a:gd name="T36" fmla="*/ 0 w 62"/>
                    <a:gd name="T37" fmla="*/ 0 h 52"/>
                    <a:gd name="T38" fmla="*/ 0 w 62"/>
                    <a:gd name="T39" fmla="*/ 0 h 52"/>
                    <a:gd name="T40" fmla="*/ 0 w 62"/>
                    <a:gd name="T41" fmla="*/ 0 h 52"/>
                    <a:gd name="T42" fmla="*/ 0 w 62"/>
                    <a:gd name="T43" fmla="*/ 0 h 52"/>
                    <a:gd name="T44" fmla="*/ 0 w 62"/>
                    <a:gd name="T45" fmla="*/ 0 h 52"/>
                    <a:gd name="T46" fmla="*/ 0 w 62"/>
                    <a:gd name="T47" fmla="*/ 0 h 52"/>
                    <a:gd name="T48" fmla="*/ 0 w 62"/>
                    <a:gd name="T49" fmla="*/ 0 h 52"/>
                    <a:gd name="T50" fmla="*/ 0 w 62"/>
                    <a:gd name="T51" fmla="*/ 0 h 52"/>
                    <a:gd name="T52" fmla="*/ 0 w 62"/>
                    <a:gd name="T53" fmla="*/ 0 h 52"/>
                    <a:gd name="T54" fmla="*/ 0 w 62"/>
                    <a:gd name="T55" fmla="*/ 0 h 52"/>
                    <a:gd name="T56" fmla="*/ 0 w 62"/>
                    <a:gd name="T57" fmla="*/ 0 h 52"/>
                    <a:gd name="T58" fmla="*/ 0 w 62"/>
                    <a:gd name="T59" fmla="*/ 0 h 52"/>
                    <a:gd name="T60" fmla="*/ 0 w 62"/>
                    <a:gd name="T61" fmla="*/ 0 h 52"/>
                    <a:gd name="T62" fmla="*/ 0 w 62"/>
                    <a:gd name="T63" fmla="*/ 0 h 52"/>
                    <a:gd name="T64" fmla="*/ 0 w 62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52"/>
                    <a:gd name="T101" fmla="*/ 62 w 62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52">
                      <a:moveTo>
                        <a:pt x="43" y="44"/>
                      </a:moveTo>
                      <a:lnTo>
                        <a:pt x="37" y="47"/>
                      </a:lnTo>
                      <a:lnTo>
                        <a:pt x="32" y="50"/>
                      </a:lnTo>
                      <a:lnTo>
                        <a:pt x="25" y="52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9" y="50"/>
                      </a:lnTo>
                      <a:lnTo>
                        <a:pt x="6" y="47"/>
                      </a:ln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6" y="20"/>
                      </a:lnTo>
                      <a:lnTo>
                        <a:pt x="9" y="14"/>
                      </a:lnTo>
                      <a:lnTo>
                        <a:pt x="13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0"/>
                      </a:lnTo>
                      <a:lnTo>
                        <a:pt x="53" y="2"/>
                      </a:lnTo>
                      <a:lnTo>
                        <a:pt x="57" y="4"/>
                      </a:lnTo>
                      <a:lnTo>
                        <a:pt x="60" y="8"/>
                      </a:lnTo>
                      <a:lnTo>
                        <a:pt x="62" y="11"/>
                      </a:lnTo>
                      <a:lnTo>
                        <a:pt x="62" y="16"/>
                      </a:lnTo>
                      <a:lnTo>
                        <a:pt x="62" y="21"/>
                      </a:lnTo>
                      <a:lnTo>
                        <a:pt x="60" y="26"/>
                      </a:lnTo>
                      <a:lnTo>
                        <a:pt x="57" y="31"/>
                      </a:lnTo>
                      <a:lnTo>
                        <a:pt x="53" y="36"/>
                      </a:lnTo>
                      <a:lnTo>
                        <a:pt x="49" y="41"/>
                      </a:lnTo>
                      <a:lnTo>
                        <a:pt x="43" y="4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1" name="Freeform 187"/>
                <p:cNvSpPr>
                  <a:spLocks/>
                </p:cNvSpPr>
                <p:nvPr/>
              </p:nvSpPr>
              <p:spPr bwMode="auto">
                <a:xfrm>
                  <a:off x="3490" y="1360"/>
                  <a:ext cx="56" cy="112"/>
                </a:xfrm>
                <a:custGeom>
                  <a:avLst/>
                  <a:gdLst>
                    <a:gd name="T0" fmla="*/ 0 w 554"/>
                    <a:gd name="T1" fmla="*/ 0 h 1022"/>
                    <a:gd name="T2" fmla="*/ 0 w 554"/>
                    <a:gd name="T3" fmla="*/ 0 h 1022"/>
                    <a:gd name="T4" fmla="*/ 0 w 554"/>
                    <a:gd name="T5" fmla="*/ 0 h 1022"/>
                    <a:gd name="T6" fmla="*/ 0 w 554"/>
                    <a:gd name="T7" fmla="*/ 0 h 1022"/>
                    <a:gd name="T8" fmla="*/ 0 w 554"/>
                    <a:gd name="T9" fmla="*/ 0 h 1022"/>
                    <a:gd name="T10" fmla="*/ 0 w 554"/>
                    <a:gd name="T11" fmla="*/ 0 h 1022"/>
                    <a:gd name="T12" fmla="*/ 0 w 554"/>
                    <a:gd name="T13" fmla="*/ 0 h 1022"/>
                    <a:gd name="T14" fmla="*/ 0 w 554"/>
                    <a:gd name="T15" fmla="*/ 0 h 1022"/>
                    <a:gd name="T16" fmla="*/ 0 w 554"/>
                    <a:gd name="T17" fmla="*/ 0 h 1022"/>
                    <a:gd name="T18" fmla="*/ 0 w 554"/>
                    <a:gd name="T19" fmla="*/ 0 h 1022"/>
                    <a:gd name="T20" fmla="*/ 0 w 554"/>
                    <a:gd name="T21" fmla="*/ 0 h 1022"/>
                    <a:gd name="T22" fmla="*/ 0 w 554"/>
                    <a:gd name="T23" fmla="*/ 0 h 1022"/>
                    <a:gd name="T24" fmla="*/ 0 w 554"/>
                    <a:gd name="T25" fmla="*/ 0 h 1022"/>
                    <a:gd name="T26" fmla="*/ 0 w 554"/>
                    <a:gd name="T27" fmla="*/ 0 h 1022"/>
                    <a:gd name="T28" fmla="*/ 0 w 554"/>
                    <a:gd name="T29" fmla="*/ 0 h 1022"/>
                    <a:gd name="T30" fmla="*/ 0 w 554"/>
                    <a:gd name="T31" fmla="*/ 0 h 1022"/>
                    <a:gd name="T32" fmla="*/ 0 w 554"/>
                    <a:gd name="T33" fmla="*/ 0 h 1022"/>
                    <a:gd name="T34" fmla="*/ 0 w 554"/>
                    <a:gd name="T35" fmla="*/ 0 h 1022"/>
                    <a:gd name="T36" fmla="*/ 0 w 554"/>
                    <a:gd name="T37" fmla="*/ 0 h 1022"/>
                    <a:gd name="T38" fmla="*/ 0 w 554"/>
                    <a:gd name="T39" fmla="*/ 0 h 1022"/>
                    <a:gd name="T40" fmla="*/ 0 w 554"/>
                    <a:gd name="T41" fmla="*/ 0 h 1022"/>
                    <a:gd name="T42" fmla="*/ 0 w 554"/>
                    <a:gd name="T43" fmla="*/ 0 h 1022"/>
                    <a:gd name="T44" fmla="*/ 0 w 554"/>
                    <a:gd name="T45" fmla="*/ 0 h 1022"/>
                    <a:gd name="T46" fmla="*/ 0 w 554"/>
                    <a:gd name="T47" fmla="*/ 0 h 1022"/>
                    <a:gd name="T48" fmla="*/ 0 w 554"/>
                    <a:gd name="T49" fmla="*/ 0 h 1022"/>
                    <a:gd name="T50" fmla="*/ 0 w 554"/>
                    <a:gd name="T51" fmla="*/ 0 h 1022"/>
                    <a:gd name="T52" fmla="*/ 0 w 554"/>
                    <a:gd name="T53" fmla="*/ 0 h 1022"/>
                    <a:gd name="T54" fmla="*/ 0 w 554"/>
                    <a:gd name="T55" fmla="*/ 0 h 1022"/>
                    <a:gd name="T56" fmla="*/ 0 w 554"/>
                    <a:gd name="T57" fmla="*/ 0 h 1022"/>
                    <a:gd name="T58" fmla="*/ 0 w 554"/>
                    <a:gd name="T59" fmla="*/ 0 h 1022"/>
                    <a:gd name="T60" fmla="*/ 0 w 554"/>
                    <a:gd name="T61" fmla="*/ 0 h 1022"/>
                    <a:gd name="T62" fmla="*/ 0 w 554"/>
                    <a:gd name="T63" fmla="*/ 0 h 1022"/>
                    <a:gd name="T64" fmla="*/ 0 w 554"/>
                    <a:gd name="T65" fmla="*/ 0 h 1022"/>
                    <a:gd name="T66" fmla="*/ 0 w 554"/>
                    <a:gd name="T67" fmla="*/ 0 h 1022"/>
                    <a:gd name="T68" fmla="*/ 0 w 554"/>
                    <a:gd name="T69" fmla="*/ 0 h 1022"/>
                    <a:gd name="T70" fmla="*/ 0 w 554"/>
                    <a:gd name="T71" fmla="*/ 0 h 1022"/>
                    <a:gd name="T72" fmla="*/ 0 w 554"/>
                    <a:gd name="T73" fmla="*/ 0 h 1022"/>
                    <a:gd name="T74" fmla="*/ 0 w 554"/>
                    <a:gd name="T75" fmla="*/ 0 h 10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4"/>
                    <a:gd name="T115" fmla="*/ 0 h 1022"/>
                    <a:gd name="T116" fmla="*/ 554 w 554"/>
                    <a:gd name="T117" fmla="*/ 1022 h 10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4" h="1022">
                      <a:moveTo>
                        <a:pt x="60" y="10"/>
                      </a:moveTo>
                      <a:lnTo>
                        <a:pt x="552" y="981"/>
                      </a:lnTo>
                      <a:lnTo>
                        <a:pt x="554" y="986"/>
                      </a:lnTo>
                      <a:lnTo>
                        <a:pt x="554" y="990"/>
                      </a:lnTo>
                      <a:lnTo>
                        <a:pt x="553" y="995"/>
                      </a:lnTo>
                      <a:lnTo>
                        <a:pt x="551" y="999"/>
                      </a:lnTo>
                      <a:lnTo>
                        <a:pt x="547" y="1005"/>
                      </a:lnTo>
                      <a:lnTo>
                        <a:pt x="543" y="1009"/>
                      </a:lnTo>
                      <a:lnTo>
                        <a:pt x="537" y="1013"/>
                      </a:lnTo>
                      <a:lnTo>
                        <a:pt x="531" y="1016"/>
                      </a:lnTo>
                      <a:lnTo>
                        <a:pt x="526" y="1018"/>
                      </a:lnTo>
                      <a:lnTo>
                        <a:pt x="519" y="1021"/>
                      </a:lnTo>
                      <a:lnTo>
                        <a:pt x="513" y="1022"/>
                      </a:lnTo>
                      <a:lnTo>
                        <a:pt x="508" y="1022"/>
                      </a:lnTo>
                      <a:lnTo>
                        <a:pt x="502" y="1021"/>
                      </a:lnTo>
                      <a:lnTo>
                        <a:pt x="497" y="1018"/>
                      </a:lnTo>
                      <a:lnTo>
                        <a:pt x="494" y="1016"/>
                      </a:lnTo>
                      <a:lnTo>
                        <a:pt x="492" y="1012"/>
                      </a:lnTo>
                      <a:lnTo>
                        <a:pt x="1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5" y="17"/>
                      </a:lnTo>
                      <a:lnTo>
                        <a:pt x="10" y="13"/>
                      </a:lnTo>
                      <a:lnTo>
                        <a:pt x="15" y="8"/>
                      </a:lnTo>
                      <a:lnTo>
                        <a:pt x="20" y="5"/>
                      </a:lnTo>
                      <a:lnTo>
                        <a:pt x="27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4" y="4"/>
                      </a:lnTo>
                      <a:lnTo>
                        <a:pt x="57" y="7"/>
                      </a:lnTo>
                      <a:lnTo>
                        <a:pt x="60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2" name="Freeform 188"/>
                <p:cNvSpPr>
                  <a:spLocks/>
                </p:cNvSpPr>
                <p:nvPr/>
              </p:nvSpPr>
              <p:spPr bwMode="auto">
                <a:xfrm>
                  <a:off x="3490" y="1360"/>
                  <a:ext cx="56" cy="112"/>
                </a:xfrm>
                <a:custGeom>
                  <a:avLst/>
                  <a:gdLst>
                    <a:gd name="T0" fmla="*/ 0 w 554"/>
                    <a:gd name="T1" fmla="*/ 0 h 1022"/>
                    <a:gd name="T2" fmla="*/ 0 w 554"/>
                    <a:gd name="T3" fmla="*/ 0 h 1022"/>
                    <a:gd name="T4" fmla="*/ 0 w 554"/>
                    <a:gd name="T5" fmla="*/ 0 h 1022"/>
                    <a:gd name="T6" fmla="*/ 0 w 554"/>
                    <a:gd name="T7" fmla="*/ 0 h 1022"/>
                    <a:gd name="T8" fmla="*/ 0 w 554"/>
                    <a:gd name="T9" fmla="*/ 0 h 1022"/>
                    <a:gd name="T10" fmla="*/ 0 w 554"/>
                    <a:gd name="T11" fmla="*/ 0 h 1022"/>
                    <a:gd name="T12" fmla="*/ 0 w 554"/>
                    <a:gd name="T13" fmla="*/ 0 h 1022"/>
                    <a:gd name="T14" fmla="*/ 0 w 554"/>
                    <a:gd name="T15" fmla="*/ 0 h 1022"/>
                    <a:gd name="T16" fmla="*/ 0 w 554"/>
                    <a:gd name="T17" fmla="*/ 0 h 1022"/>
                    <a:gd name="T18" fmla="*/ 0 w 554"/>
                    <a:gd name="T19" fmla="*/ 0 h 1022"/>
                    <a:gd name="T20" fmla="*/ 0 w 554"/>
                    <a:gd name="T21" fmla="*/ 0 h 1022"/>
                    <a:gd name="T22" fmla="*/ 0 w 554"/>
                    <a:gd name="T23" fmla="*/ 0 h 1022"/>
                    <a:gd name="T24" fmla="*/ 0 w 554"/>
                    <a:gd name="T25" fmla="*/ 0 h 1022"/>
                    <a:gd name="T26" fmla="*/ 0 w 554"/>
                    <a:gd name="T27" fmla="*/ 0 h 1022"/>
                    <a:gd name="T28" fmla="*/ 0 w 554"/>
                    <a:gd name="T29" fmla="*/ 0 h 1022"/>
                    <a:gd name="T30" fmla="*/ 0 w 554"/>
                    <a:gd name="T31" fmla="*/ 0 h 1022"/>
                    <a:gd name="T32" fmla="*/ 0 w 554"/>
                    <a:gd name="T33" fmla="*/ 0 h 1022"/>
                    <a:gd name="T34" fmla="*/ 0 w 554"/>
                    <a:gd name="T35" fmla="*/ 0 h 1022"/>
                    <a:gd name="T36" fmla="*/ 0 w 554"/>
                    <a:gd name="T37" fmla="*/ 0 h 1022"/>
                    <a:gd name="T38" fmla="*/ 0 w 554"/>
                    <a:gd name="T39" fmla="*/ 0 h 1022"/>
                    <a:gd name="T40" fmla="*/ 0 w 554"/>
                    <a:gd name="T41" fmla="*/ 0 h 1022"/>
                    <a:gd name="T42" fmla="*/ 0 w 554"/>
                    <a:gd name="T43" fmla="*/ 0 h 1022"/>
                    <a:gd name="T44" fmla="*/ 0 w 554"/>
                    <a:gd name="T45" fmla="*/ 0 h 1022"/>
                    <a:gd name="T46" fmla="*/ 0 w 554"/>
                    <a:gd name="T47" fmla="*/ 0 h 1022"/>
                    <a:gd name="T48" fmla="*/ 0 w 554"/>
                    <a:gd name="T49" fmla="*/ 0 h 1022"/>
                    <a:gd name="T50" fmla="*/ 0 w 554"/>
                    <a:gd name="T51" fmla="*/ 0 h 1022"/>
                    <a:gd name="T52" fmla="*/ 0 w 554"/>
                    <a:gd name="T53" fmla="*/ 0 h 1022"/>
                    <a:gd name="T54" fmla="*/ 0 w 554"/>
                    <a:gd name="T55" fmla="*/ 0 h 1022"/>
                    <a:gd name="T56" fmla="*/ 0 w 554"/>
                    <a:gd name="T57" fmla="*/ 0 h 1022"/>
                    <a:gd name="T58" fmla="*/ 0 w 554"/>
                    <a:gd name="T59" fmla="*/ 0 h 1022"/>
                    <a:gd name="T60" fmla="*/ 0 w 554"/>
                    <a:gd name="T61" fmla="*/ 0 h 1022"/>
                    <a:gd name="T62" fmla="*/ 0 w 554"/>
                    <a:gd name="T63" fmla="*/ 0 h 1022"/>
                    <a:gd name="T64" fmla="*/ 0 w 554"/>
                    <a:gd name="T65" fmla="*/ 0 h 1022"/>
                    <a:gd name="T66" fmla="*/ 0 w 554"/>
                    <a:gd name="T67" fmla="*/ 0 h 1022"/>
                    <a:gd name="T68" fmla="*/ 0 w 554"/>
                    <a:gd name="T69" fmla="*/ 0 h 1022"/>
                    <a:gd name="T70" fmla="*/ 0 w 554"/>
                    <a:gd name="T71" fmla="*/ 0 h 1022"/>
                    <a:gd name="T72" fmla="*/ 0 w 554"/>
                    <a:gd name="T73" fmla="*/ 0 h 1022"/>
                    <a:gd name="T74" fmla="*/ 0 w 554"/>
                    <a:gd name="T75" fmla="*/ 0 h 10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4"/>
                    <a:gd name="T115" fmla="*/ 0 h 1022"/>
                    <a:gd name="T116" fmla="*/ 554 w 554"/>
                    <a:gd name="T117" fmla="*/ 1022 h 10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4" h="1022">
                      <a:moveTo>
                        <a:pt x="60" y="10"/>
                      </a:moveTo>
                      <a:lnTo>
                        <a:pt x="552" y="981"/>
                      </a:lnTo>
                      <a:lnTo>
                        <a:pt x="554" y="986"/>
                      </a:lnTo>
                      <a:lnTo>
                        <a:pt x="554" y="990"/>
                      </a:lnTo>
                      <a:lnTo>
                        <a:pt x="553" y="995"/>
                      </a:lnTo>
                      <a:lnTo>
                        <a:pt x="551" y="999"/>
                      </a:lnTo>
                      <a:lnTo>
                        <a:pt x="547" y="1005"/>
                      </a:lnTo>
                      <a:lnTo>
                        <a:pt x="543" y="1009"/>
                      </a:lnTo>
                      <a:lnTo>
                        <a:pt x="537" y="1013"/>
                      </a:lnTo>
                      <a:lnTo>
                        <a:pt x="531" y="1016"/>
                      </a:lnTo>
                      <a:lnTo>
                        <a:pt x="526" y="1018"/>
                      </a:lnTo>
                      <a:lnTo>
                        <a:pt x="519" y="1021"/>
                      </a:lnTo>
                      <a:lnTo>
                        <a:pt x="513" y="1022"/>
                      </a:lnTo>
                      <a:lnTo>
                        <a:pt x="508" y="1022"/>
                      </a:lnTo>
                      <a:lnTo>
                        <a:pt x="502" y="1021"/>
                      </a:lnTo>
                      <a:lnTo>
                        <a:pt x="497" y="1018"/>
                      </a:lnTo>
                      <a:lnTo>
                        <a:pt x="494" y="1016"/>
                      </a:lnTo>
                      <a:lnTo>
                        <a:pt x="492" y="1012"/>
                      </a:lnTo>
                      <a:lnTo>
                        <a:pt x="1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5" y="17"/>
                      </a:lnTo>
                      <a:lnTo>
                        <a:pt x="10" y="13"/>
                      </a:lnTo>
                      <a:lnTo>
                        <a:pt x="15" y="8"/>
                      </a:lnTo>
                      <a:lnTo>
                        <a:pt x="20" y="5"/>
                      </a:lnTo>
                      <a:lnTo>
                        <a:pt x="27" y="3"/>
                      </a:lnTo>
                      <a:lnTo>
                        <a:pt x="32" y="1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49" y="1"/>
                      </a:lnTo>
                      <a:lnTo>
                        <a:pt x="54" y="4"/>
                      </a:lnTo>
                      <a:lnTo>
                        <a:pt x="57" y="7"/>
                      </a:lnTo>
                      <a:lnTo>
                        <a:pt x="60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3" name="Freeform 189"/>
                <p:cNvSpPr>
                  <a:spLocks/>
                </p:cNvSpPr>
                <p:nvPr/>
              </p:nvSpPr>
              <p:spPr bwMode="auto">
                <a:xfrm>
                  <a:off x="3540" y="1466"/>
                  <a:ext cx="6" cy="6"/>
                </a:xfrm>
                <a:custGeom>
                  <a:avLst/>
                  <a:gdLst>
                    <a:gd name="T0" fmla="*/ 0 w 65"/>
                    <a:gd name="T1" fmla="*/ 0 h 50"/>
                    <a:gd name="T2" fmla="*/ 0 w 65"/>
                    <a:gd name="T3" fmla="*/ 0 h 50"/>
                    <a:gd name="T4" fmla="*/ 0 w 65"/>
                    <a:gd name="T5" fmla="*/ 0 h 50"/>
                    <a:gd name="T6" fmla="*/ 0 w 65"/>
                    <a:gd name="T7" fmla="*/ 0 h 50"/>
                    <a:gd name="T8" fmla="*/ 0 w 65"/>
                    <a:gd name="T9" fmla="*/ 0 h 50"/>
                    <a:gd name="T10" fmla="*/ 0 w 65"/>
                    <a:gd name="T11" fmla="*/ 0 h 50"/>
                    <a:gd name="T12" fmla="*/ 0 w 65"/>
                    <a:gd name="T13" fmla="*/ 0 h 50"/>
                    <a:gd name="T14" fmla="*/ 0 w 65"/>
                    <a:gd name="T15" fmla="*/ 0 h 50"/>
                    <a:gd name="T16" fmla="*/ 0 w 65"/>
                    <a:gd name="T17" fmla="*/ 0 h 50"/>
                    <a:gd name="T18" fmla="*/ 0 w 65"/>
                    <a:gd name="T19" fmla="*/ 0 h 50"/>
                    <a:gd name="T20" fmla="*/ 0 w 65"/>
                    <a:gd name="T21" fmla="*/ 0 h 50"/>
                    <a:gd name="T22" fmla="*/ 0 w 65"/>
                    <a:gd name="T23" fmla="*/ 0 h 50"/>
                    <a:gd name="T24" fmla="*/ 0 w 65"/>
                    <a:gd name="T25" fmla="*/ 0 h 50"/>
                    <a:gd name="T26" fmla="*/ 0 w 65"/>
                    <a:gd name="T27" fmla="*/ 0 h 50"/>
                    <a:gd name="T28" fmla="*/ 0 w 65"/>
                    <a:gd name="T29" fmla="*/ 0 h 50"/>
                    <a:gd name="T30" fmla="*/ 0 w 65"/>
                    <a:gd name="T31" fmla="*/ 0 h 50"/>
                    <a:gd name="T32" fmla="*/ 0 w 65"/>
                    <a:gd name="T33" fmla="*/ 0 h 50"/>
                    <a:gd name="T34" fmla="*/ 0 w 65"/>
                    <a:gd name="T35" fmla="*/ 0 h 50"/>
                    <a:gd name="T36" fmla="*/ 0 w 65"/>
                    <a:gd name="T37" fmla="*/ 0 h 50"/>
                    <a:gd name="T38" fmla="*/ 0 w 65"/>
                    <a:gd name="T39" fmla="*/ 0 h 50"/>
                    <a:gd name="T40" fmla="*/ 0 w 65"/>
                    <a:gd name="T41" fmla="*/ 0 h 50"/>
                    <a:gd name="T42" fmla="*/ 0 w 65"/>
                    <a:gd name="T43" fmla="*/ 0 h 50"/>
                    <a:gd name="T44" fmla="*/ 0 w 65"/>
                    <a:gd name="T45" fmla="*/ 0 h 50"/>
                    <a:gd name="T46" fmla="*/ 0 w 65"/>
                    <a:gd name="T47" fmla="*/ 0 h 50"/>
                    <a:gd name="T48" fmla="*/ 0 w 65"/>
                    <a:gd name="T49" fmla="*/ 0 h 50"/>
                    <a:gd name="T50" fmla="*/ 0 w 65"/>
                    <a:gd name="T51" fmla="*/ 0 h 50"/>
                    <a:gd name="T52" fmla="*/ 0 w 65"/>
                    <a:gd name="T53" fmla="*/ 0 h 50"/>
                    <a:gd name="T54" fmla="*/ 0 w 65"/>
                    <a:gd name="T55" fmla="*/ 0 h 50"/>
                    <a:gd name="T56" fmla="*/ 0 w 65"/>
                    <a:gd name="T57" fmla="*/ 0 h 50"/>
                    <a:gd name="T58" fmla="*/ 0 w 65"/>
                    <a:gd name="T59" fmla="*/ 0 h 50"/>
                    <a:gd name="T60" fmla="*/ 0 w 65"/>
                    <a:gd name="T61" fmla="*/ 0 h 50"/>
                    <a:gd name="T62" fmla="*/ 0 w 65"/>
                    <a:gd name="T63" fmla="*/ 0 h 50"/>
                    <a:gd name="T64" fmla="*/ 0 w 65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50"/>
                    <a:gd name="T101" fmla="*/ 65 w 65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50">
                      <a:moveTo>
                        <a:pt x="23" y="4"/>
                      </a:moveTo>
                      <a:lnTo>
                        <a:pt x="29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7" y="3"/>
                      </a:lnTo>
                      <a:lnTo>
                        <a:pt x="60" y="6"/>
                      </a:lnTo>
                      <a:lnTo>
                        <a:pt x="63" y="9"/>
                      </a:lnTo>
                      <a:lnTo>
                        <a:pt x="65" y="14"/>
                      </a:lnTo>
                      <a:lnTo>
                        <a:pt x="65" y="18"/>
                      </a:lnTo>
                      <a:lnTo>
                        <a:pt x="64" y="23"/>
                      </a:lnTo>
                      <a:lnTo>
                        <a:pt x="62" y="27"/>
                      </a:lnTo>
                      <a:lnTo>
                        <a:pt x="58" y="33"/>
                      </a:lnTo>
                      <a:lnTo>
                        <a:pt x="54" y="37"/>
                      </a:lnTo>
                      <a:lnTo>
                        <a:pt x="48" y="41"/>
                      </a:lnTo>
                      <a:lnTo>
                        <a:pt x="42" y="44"/>
                      </a:lnTo>
                      <a:lnTo>
                        <a:pt x="37" y="46"/>
                      </a:lnTo>
                      <a:lnTo>
                        <a:pt x="30" y="49"/>
                      </a:lnTo>
                      <a:lnTo>
                        <a:pt x="24" y="50"/>
                      </a:lnTo>
                      <a:lnTo>
                        <a:pt x="19" y="50"/>
                      </a:lnTo>
                      <a:lnTo>
                        <a:pt x="13" y="49"/>
                      </a:lnTo>
                      <a:lnTo>
                        <a:pt x="8" y="46"/>
                      </a:lnTo>
                      <a:lnTo>
                        <a:pt x="5" y="44"/>
                      </a:lnTo>
                      <a:lnTo>
                        <a:pt x="3" y="40"/>
                      </a:lnTo>
                      <a:lnTo>
                        <a:pt x="2" y="36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1"/>
                      </a:lnTo>
                      <a:lnTo>
                        <a:pt x="7" y="17"/>
                      </a:lnTo>
                      <a:lnTo>
                        <a:pt x="12" y="12"/>
                      </a:lnTo>
                      <a:lnTo>
                        <a:pt x="17" y="8"/>
                      </a:lnTo>
                      <a:lnTo>
                        <a:pt x="23" y="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4" name="Freeform 190"/>
                <p:cNvSpPr>
                  <a:spLocks/>
                </p:cNvSpPr>
                <p:nvPr/>
              </p:nvSpPr>
              <p:spPr bwMode="auto">
                <a:xfrm>
                  <a:off x="3540" y="1466"/>
                  <a:ext cx="6" cy="6"/>
                </a:xfrm>
                <a:custGeom>
                  <a:avLst/>
                  <a:gdLst>
                    <a:gd name="T0" fmla="*/ 0 w 65"/>
                    <a:gd name="T1" fmla="*/ 0 h 50"/>
                    <a:gd name="T2" fmla="*/ 0 w 65"/>
                    <a:gd name="T3" fmla="*/ 0 h 50"/>
                    <a:gd name="T4" fmla="*/ 0 w 65"/>
                    <a:gd name="T5" fmla="*/ 0 h 50"/>
                    <a:gd name="T6" fmla="*/ 0 w 65"/>
                    <a:gd name="T7" fmla="*/ 0 h 50"/>
                    <a:gd name="T8" fmla="*/ 0 w 65"/>
                    <a:gd name="T9" fmla="*/ 0 h 50"/>
                    <a:gd name="T10" fmla="*/ 0 w 65"/>
                    <a:gd name="T11" fmla="*/ 0 h 50"/>
                    <a:gd name="T12" fmla="*/ 0 w 65"/>
                    <a:gd name="T13" fmla="*/ 0 h 50"/>
                    <a:gd name="T14" fmla="*/ 0 w 65"/>
                    <a:gd name="T15" fmla="*/ 0 h 50"/>
                    <a:gd name="T16" fmla="*/ 0 w 65"/>
                    <a:gd name="T17" fmla="*/ 0 h 50"/>
                    <a:gd name="T18" fmla="*/ 0 w 65"/>
                    <a:gd name="T19" fmla="*/ 0 h 50"/>
                    <a:gd name="T20" fmla="*/ 0 w 65"/>
                    <a:gd name="T21" fmla="*/ 0 h 50"/>
                    <a:gd name="T22" fmla="*/ 0 w 65"/>
                    <a:gd name="T23" fmla="*/ 0 h 50"/>
                    <a:gd name="T24" fmla="*/ 0 w 65"/>
                    <a:gd name="T25" fmla="*/ 0 h 50"/>
                    <a:gd name="T26" fmla="*/ 0 w 65"/>
                    <a:gd name="T27" fmla="*/ 0 h 50"/>
                    <a:gd name="T28" fmla="*/ 0 w 65"/>
                    <a:gd name="T29" fmla="*/ 0 h 50"/>
                    <a:gd name="T30" fmla="*/ 0 w 65"/>
                    <a:gd name="T31" fmla="*/ 0 h 50"/>
                    <a:gd name="T32" fmla="*/ 0 w 65"/>
                    <a:gd name="T33" fmla="*/ 0 h 50"/>
                    <a:gd name="T34" fmla="*/ 0 w 65"/>
                    <a:gd name="T35" fmla="*/ 0 h 50"/>
                    <a:gd name="T36" fmla="*/ 0 w 65"/>
                    <a:gd name="T37" fmla="*/ 0 h 50"/>
                    <a:gd name="T38" fmla="*/ 0 w 65"/>
                    <a:gd name="T39" fmla="*/ 0 h 50"/>
                    <a:gd name="T40" fmla="*/ 0 w 65"/>
                    <a:gd name="T41" fmla="*/ 0 h 50"/>
                    <a:gd name="T42" fmla="*/ 0 w 65"/>
                    <a:gd name="T43" fmla="*/ 0 h 50"/>
                    <a:gd name="T44" fmla="*/ 0 w 65"/>
                    <a:gd name="T45" fmla="*/ 0 h 50"/>
                    <a:gd name="T46" fmla="*/ 0 w 65"/>
                    <a:gd name="T47" fmla="*/ 0 h 50"/>
                    <a:gd name="T48" fmla="*/ 0 w 65"/>
                    <a:gd name="T49" fmla="*/ 0 h 50"/>
                    <a:gd name="T50" fmla="*/ 0 w 65"/>
                    <a:gd name="T51" fmla="*/ 0 h 50"/>
                    <a:gd name="T52" fmla="*/ 0 w 65"/>
                    <a:gd name="T53" fmla="*/ 0 h 50"/>
                    <a:gd name="T54" fmla="*/ 0 w 65"/>
                    <a:gd name="T55" fmla="*/ 0 h 50"/>
                    <a:gd name="T56" fmla="*/ 0 w 65"/>
                    <a:gd name="T57" fmla="*/ 0 h 50"/>
                    <a:gd name="T58" fmla="*/ 0 w 65"/>
                    <a:gd name="T59" fmla="*/ 0 h 50"/>
                    <a:gd name="T60" fmla="*/ 0 w 65"/>
                    <a:gd name="T61" fmla="*/ 0 h 50"/>
                    <a:gd name="T62" fmla="*/ 0 w 65"/>
                    <a:gd name="T63" fmla="*/ 0 h 50"/>
                    <a:gd name="T64" fmla="*/ 0 w 65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50"/>
                    <a:gd name="T101" fmla="*/ 65 w 65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50">
                      <a:moveTo>
                        <a:pt x="23" y="4"/>
                      </a:moveTo>
                      <a:lnTo>
                        <a:pt x="29" y="2"/>
                      </a:lnTo>
                      <a:lnTo>
                        <a:pt x="36" y="1"/>
                      </a:lnTo>
                      <a:lnTo>
                        <a:pt x="41" y="0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7" y="3"/>
                      </a:lnTo>
                      <a:lnTo>
                        <a:pt x="60" y="6"/>
                      </a:lnTo>
                      <a:lnTo>
                        <a:pt x="63" y="9"/>
                      </a:lnTo>
                      <a:lnTo>
                        <a:pt x="65" y="14"/>
                      </a:lnTo>
                      <a:lnTo>
                        <a:pt x="65" y="18"/>
                      </a:lnTo>
                      <a:lnTo>
                        <a:pt x="64" y="23"/>
                      </a:lnTo>
                      <a:lnTo>
                        <a:pt x="62" y="27"/>
                      </a:lnTo>
                      <a:lnTo>
                        <a:pt x="58" y="33"/>
                      </a:lnTo>
                      <a:lnTo>
                        <a:pt x="54" y="37"/>
                      </a:lnTo>
                      <a:lnTo>
                        <a:pt x="48" y="41"/>
                      </a:lnTo>
                      <a:lnTo>
                        <a:pt x="42" y="44"/>
                      </a:lnTo>
                      <a:lnTo>
                        <a:pt x="37" y="46"/>
                      </a:lnTo>
                      <a:lnTo>
                        <a:pt x="30" y="49"/>
                      </a:lnTo>
                      <a:lnTo>
                        <a:pt x="24" y="50"/>
                      </a:lnTo>
                      <a:lnTo>
                        <a:pt x="19" y="50"/>
                      </a:lnTo>
                      <a:lnTo>
                        <a:pt x="13" y="49"/>
                      </a:lnTo>
                      <a:lnTo>
                        <a:pt x="8" y="46"/>
                      </a:lnTo>
                      <a:lnTo>
                        <a:pt x="5" y="44"/>
                      </a:lnTo>
                      <a:lnTo>
                        <a:pt x="3" y="40"/>
                      </a:lnTo>
                      <a:lnTo>
                        <a:pt x="2" y="36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1"/>
                      </a:lnTo>
                      <a:lnTo>
                        <a:pt x="7" y="17"/>
                      </a:lnTo>
                      <a:lnTo>
                        <a:pt x="12" y="12"/>
                      </a:lnTo>
                      <a:lnTo>
                        <a:pt x="17" y="8"/>
                      </a:lnTo>
                      <a:lnTo>
                        <a:pt x="23" y="4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5" name="Freeform 191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59" cy="106"/>
                </a:xfrm>
                <a:custGeom>
                  <a:avLst/>
                  <a:gdLst>
                    <a:gd name="T0" fmla="*/ 0 w 586"/>
                    <a:gd name="T1" fmla="*/ 0 h 972"/>
                    <a:gd name="T2" fmla="*/ 0 w 586"/>
                    <a:gd name="T3" fmla="*/ 0 h 972"/>
                    <a:gd name="T4" fmla="*/ 0 w 586"/>
                    <a:gd name="T5" fmla="*/ 0 h 972"/>
                    <a:gd name="T6" fmla="*/ 0 w 586"/>
                    <a:gd name="T7" fmla="*/ 0 h 972"/>
                    <a:gd name="T8" fmla="*/ 0 w 586"/>
                    <a:gd name="T9" fmla="*/ 0 h 972"/>
                    <a:gd name="T10" fmla="*/ 0 w 586"/>
                    <a:gd name="T11" fmla="*/ 0 h 972"/>
                    <a:gd name="T12" fmla="*/ 0 w 586"/>
                    <a:gd name="T13" fmla="*/ 0 h 972"/>
                    <a:gd name="T14" fmla="*/ 0 w 586"/>
                    <a:gd name="T15" fmla="*/ 0 h 972"/>
                    <a:gd name="T16" fmla="*/ 0 w 586"/>
                    <a:gd name="T17" fmla="*/ 0 h 972"/>
                    <a:gd name="T18" fmla="*/ 0 w 586"/>
                    <a:gd name="T19" fmla="*/ 0 h 972"/>
                    <a:gd name="T20" fmla="*/ 0 w 586"/>
                    <a:gd name="T21" fmla="*/ 0 h 972"/>
                    <a:gd name="T22" fmla="*/ 0 w 586"/>
                    <a:gd name="T23" fmla="*/ 0 h 972"/>
                    <a:gd name="T24" fmla="*/ 0 w 586"/>
                    <a:gd name="T25" fmla="*/ 0 h 972"/>
                    <a:gd name="T26" fmla="*/ 0 w 586"/>
                    <a:gd name="T27" fmla="*/ 0 h 972"/>
                    <a:gd name="T28" fmla="*/ 0 w 586"/>
                    <a:gd name="T29" fmla="*/ 0 h 972"/>
                    <a:gd name="T30" fmla="*/ 0 w 586"/>
                    <a:gd name="T31" fmla="*/ 0 h 972"/>
                    <a:gd name="T32" fmla="*/ 0 w 586"/>
                    <a:gd name="T33" fmla="*/ 0 h 972"/>
                    <a:gd name="T34" fmla="*/ 0 w 586"/>
                    <a:gd name="T35" fmla="*/ 0 h 972"/>
                    <a:gd name="T36" fmla="*/ 0 w 586"/>
                    <a:gd name="T37" fmla="*/ 0 h 972"/>
                    <a:gd name="T38" fmla="*/ 0 w 586"/>
                    <a:gd name="T39" fmla="*/ 0 h 972"/>
                    <a:gd name="T40" fmla="*/ 0 w 586"/>
                    <a:gd name="T41" fmla="*/ 0 h 972"/>
                    <a:gd name="T42" fmla="*/ 0 w 586"/>
                    <a:gd name="T43" fmla="*/ 0 h 97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6"/>
                    <a:gd name="T67" fmla="*/ 0 h 972"/>
                    <a:gd name="T68" fmla="*/ 586 w 586"/>
                    <a:gd name="T69" fmla="*/ 972 h 97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6" h="972">
                      <a:moveTo>
                        <a:pt x="59" y="9"/>
                      </a:moveTo>
                      <a:lnTo>
                        <a:pt x="586" y="938"/>
                      </a:lnTo>
                      <a:lnTo>
                        <a:pt x="527" y="972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2"/>
                      </a:lnTo>
                      <a:lnTo>
                        <a:pt x="5" y="18"/>
                      </a:lnTo>
                      <a:lnTo>
                        <a:pt x="9" y="13"/>
                      </a:lnTo>
                      <a:lnTo>
                        <a:pt x="14" y="9"/>
                      </a:lnTo>
                      <a:lnTo>
                        <a:pt x="19" y="5"/>
                      </a:lnTo>
                      <a:lnTo>
                        <a:pt x="25" y="3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8" y="1"/>
                      </a:lnTo>
                      <a:lnTo>
                        <a:pt x="53" y="3"/>
                      </a:lnTo>
                      <a:lnTo>
                        <a:pt x="56" y="5"/>
                      </a:lnTo>
                      <a:lnTo>
                        <a:pt x="59" y="9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6" name="Freeform 192"/>
                <p:cNvSpPr>
                  <a:spLocks/>
                </p:cNvSpPr>
                <p:nvPr/>
              </p:nvSpPr>
              <p:spPr bwMode="auto">
                <a:xfrm>
                  <a:off x="3599" y="1215"/>
                  <a:ext cx="59" cy="106"/>
                </a:xfrm>
                <a:custGeom>
                  <a:avLst/>
                  <a:gdLst>
                    <a:gd name="T0" fmla="*/ 0 w 586"/>
                    <a:gd name="T1" fmla="*/ 0 h 972"/>
                    <a:gd name="T2" fmla="*/ 0 w 586"/>
                    <a:gd name="T3" fmla="*/ 0 h 972"/>
                    <a:gd name="T4" fmla="*/ 0 w 586"/>
                    <a:gd name="T5" fmla="*/ 0 h 972"/>
                    <a:gd name="T6" fmla="*/ 0 w 586"/>
                    <a:gd name="T7" fmla="*/ 0 h 972"/>
                    <a:gd name="T8" fmla="*/ 0 w 586"/>
                    <a:gd name="T9" fmla="*/ 0 h 972"/>
                    <a:gd name="T10" fmla="*/ 0 w 586"/>
                    <a:gd name="T11" fmla="*/ 0 h 972"/>
                    <a:gd name="T12" fmla="*/ 0 w 586"/>
                    <a:gd name="T13" fmla="*/ 0 h 972"/>
                    <a:gd name="T14" fmla="*/ 0 w 586"/>
                    <a:gd name="T15" fmla="*/ 0 h 972"/>
                    <a:gd name="T16" fmla="*/ 0 w 586"/>
                    <a:gd name="T17" fmla="*/ 0 h 972"/>
                    <a:gd name="T18" fmla="*/ 0 w 586"/>
                    <a:gd name="T19" fmla="*/ 0 h 972"/>
                    <a:gd name="T20" fmla="*/ 0 w 586"/>
                    <a:gd name="T21" fmla="*/ 0 h 972"/>
                    <a:gd name="T22" fmla="*/ 0 w 586"/>
                    <a:gd name="T23" fmla="*/ 0 h 972"/>
                    <a:gd name="T24" fmla="*/ 0 w 586"/>
                    <a:gd name="T25" fmla="*/ 0 h 972"/>
                    <a:gd name="T26" fmla="*/ 0 w 586"/>
                    <a:gd name="T27" fmla="*/ 0 h 972"/>
                    <a:gd name="T28" fmla="*/ 0 w 586"/>
                    <a:gd name="T29" fmla="*/ 0 h 972"/>
                    <a:gd name="T30" fmla="*/ 0 w 586"/>
                    <a:gd name="T31" fmla="*/ 0 h 972"/>
                    <a:gd name="T32" fmla="*/ 0 w 586"/>
                    <a:gd name="T33" fmla="*/ 0 h 972"/>
                    <a:gd name="T34" fmla="*/ 0 w 586"/>
                    <a:gd name="T35" fmla="*/ 0 h 972"/>
                    <a:gd name="T36" fmla="*/ 0 w 586"/>
                    <a:gd name="T37" fmla="*/ 0 h 972"/>
                    <a:gd name="T38" fmla="*/ 0 w 586"/>
                    <a:gd name="T39" fmla="*/ 0 h 972"/>
                    <a:gd name="T40" fmla="*/ 0 w 586"/>
                    <a:gd name="T41" fmla="*/ 0 h 972"/>
                    <a:gd name="T42" fmla="*/ 0 w 586"/>
                    <a:gd name="T43" fmla="*/ 0 h 97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6"/>
                    <a:gd name="T67" fmla="*/ 0 h 972"/>
                    <a:gd name="T68" fmla="*/ 586 w 586"/>
                    <a:gd name="T69" fmla="*/ 972 h 97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6" h="972">
                      <a:moveTo>
                        <a:pt x="59" y="9"/>
                      </a:moveTo>
                      <a:lnTo>
                        <a:pt x="586" y="938"/>
                      </a:lnTo>
                      <a:lnTo>
                        <a:pt x="527" y="972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2"/>
                      </a:lnTo>
                      <a:lnTo>
                        <a:pt x="5" y="18"/>
                      </a:lnTo>
                      <a:lnTo>
                        <a:pt x="9" y="13"/>
                      </a:lnTo>
                      <a:lnTo>
                        <a:pt x="14" y="9"/>
                      </a:lnTo>
                      <a:lnTo>
                        <a:pt x="19" y="5"/>
                      </a:lnTo>
                      <a:lnTo>
                        <a:pt x="25" y="3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8" y="1"/>
                      </a:lnTo>
                      <a:lnTo>
                        <a:pt x="53" y="3"/>
                      </a:lnTo>
                      <a:lnTo>
                        <a:pt x="56" y="5"/>
                      </a:lnTo>
                      <a:lnTo>
                        <a:pt x="59" y="9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7" name="Freeform 193"/>
                <p:cNvSpPr>
                  <a:spLocks/>
                </p:cNvSpPr>
                <p:nvPr/>
              </p:nvSpPr>
              <p:spPr bwMode="auto">
                <a:xfrm>
                  <a:off x="3781" y="1200"/>
                  <a:ext cx="60" cy="118"/>
                </a:xfrm>
                <a:custGeom>
                  <a:avLst/>
                  <a:gdLst>
                    <a:gd name="T0" fmla="*/ 0 w 599"/>
                    <a:gd name="T1" fmla="*/ 0 h 1082"/>
                    <a:gd name="T2" fmla="*/ 0 w 599"/>
                    <a:gd name="T3" fmla="*/ 0 h 1082"/>
                    <a:gd name="T4" fmla="*/ 0 w 599"/>
                    <a:gd name="T5" fmla="*/ 0 h 1082"/>
                    <a:gd name="T6" fmla="*/ 0 w 599"/>
                    <a:gd name="T7" fmla="*/ 0 h 1082"/>
                    <a:gd name="T8" fmla="*/ 0 w 599"/>
                    <a:gd name="T9" fmla="*/ 0 h 1082"/>
                    <a:gd name="T10" fmla="*/ 0 w 599"/>
                    <a:gd name="T11" fmla="*/ 0 h 1082"/>
                    <a:gd name="T12" fmla="*/ 0 w 599"/>
                    <a:gd name="T13" fmla="*/ 0 h 1082"/>
                    <a:gd name="T14" fmla="*/ 0 w 599"/>
                    <a:gd name="T15" fmla="*/ 0 h 1082"/>
                    <a:gd name="T16" fmla="*/ 0 w 599"/>
                    <a:gd name="T17" fmla="*/ 0 h 1082"/>
                    <a:gd name="T18" fmla="*/ 0 w 599"/>
                    <a:gd name="T19" fmla="*/ 0 h 1082"/>
                    <a:gd name="T20" fmla="*/ 0 w 599"/>
                    <a:gd name="T21" fmla="*/ 0 h 1082"/>
                    <a:gd name="T22" fmla="*/ 0 w 599"/>
                    <a:gd name="T23" fmla="*/ 0 h 1082"/>
                    <a:gd name="T24" fmla="*/ 0 w 599"/>
                    <a:gd name="T25" fmla="*/ 0 h 1082"/>
                    <a:gd name="T26" fmla="*/ 0 w 599"/>
                    <a:gd name="T27" fmla="*/ 0 h 1082"/>
                    <a:gd name="T28" fmla="*/ 0 w 599"/>
                    <a:gd name="T29" fmla="*/ 0 h 1082"/>
                    <a:gd name="T30" fmla="*/ 0 w 599"/>
                    <a:gd name="T31" fmla="*/ 0 h 1082"/>
                    <a:gd name="T32" fmla="*/ 0 w 599"/>
                    <a:gd name="T33" fmla="*/ 0 h 1082"/>
                    <a:gd name="T34" fmla="*/ 0 w 599"/>
                    <a:gd name="T35" fmla="*/ 0 h 1082"/>
                    <a:gd name="T36" fmla="*/ 0 w 599"/>
                    <a:gd name="T37" fmla="*/ 0 h 1082"/>
                    <a:gd name="T38" fmla="*/ 0 w 599"/>
                    <a:gd name="T39" fmla="*/ 0 h 1082"/>
                    <a:gd name="T40" fmla="*/ 0 w 599"/>
                    <a:gd name="T41" fmla="*/ 0 h 1082"/>
                    <a:gd name="T42" fmla="*/ 0 w 599"/>
                    <a:gd name="T43" fmla="*/ 0 h 1082"/>
                    <a:gd name="T44" fmla="*/ 0 w 599"/>
                    <a:gd name="T45" fmla="*/ 0 h 1082"/>
                    <a:gd name="T46" fmla="*/ 0 w 599"/>
                    <a:gd name="T47" fmla="*/ 0 h 1082"/>
                    <a:gd name="T48" fmla="*/ 0 w 599"/>
                    <a:gd name="T49" fmla="*/ 0 h 1082"/>
                    <a:gd name="T50" fmla="*/ 0 w 599"/>
                    <a:gd name="T51" fmla="*/ 0 h 1082"/>
                    <a:gd name="T52" fmla="*/ 0 w 599"/>
                    <a:gd name="T53" fmla="*/ 0 h 1082"/>
                    <a:gd name="T54" fmla="*/ 0 w 599"/>
                    <a:gd name="T55" fmla="*/ 0 h 1082"/>
                    <a:gd name="T56" fmla="*/ 0 w 599"/>
                    <a:gd name="T57" fmla="*/ 0 h 1082"/>
                    <a:gd name="T58" fmla="*/ 0 w 599"/>
                    <a:gd name="T59" fmla="*/ 0 h 1082"/>
                    <a:gd name="T60" fmla="*/ 0 w 599"/>
                    <a:gd name="T61" fmla="*/ 0 h 1082"/>
                    <a:gd name="T62" fmla="*/ 0 w 599"/>
                    <a:gd name="T63" fmla="*/ 0 h 1082"/>
                    <a:gd name="T64" fmla="*/ 0 w 599"/>
                    <a:gd name="T65" fmla="*/ 0 h 1082"/>
                    <a:gd name="T66" fmla="*/ 0 w 599"/>
                    <a:gd name="T67" fmla="*/ 0 h 1082"/>
                    <a:gd name="T68" fmla="*/ 0 w 599"/>
                    <a:gd name="T69" fmla="*/ 0 h 1082"/>
                    <a:gd name="T70" fmla="*/ 0 w 599"/>
                    <a:gd name="T71" fmla="*/ 0 h 1082"/>
                    <a:gd name="T72" fmla="*/ 0 w 599"/>
                    <a:gd name="T73" fmla="*/ 0 h 1082"/>
                    <a:gd name="T74" fmla="*/ 0 w 599"/>
                    <a:gd name="T75" fmla="*/ 0 h 10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9"/>
                    <a:gd name="T115" fmla="*/ 0 h 1082"/>
                    <a:gd name="T116" fmla="*/ 599 w 599"/>
                    <a:gd name="T117" fmla="*/ 1082 h 10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9" h="1082">
                      <a:moveTo>
                        <a:pt x="539" y="1074"/>
                      </a:move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7" y="9"/>
                      </a:lnTo>
                      <a:lnTo>
                        <a:pt x="23" y="6"/>
                      </a:lnTo>
                      <a:lnTo>
                        <a:pt x="28" y="2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0" y="5"/>
                      </a:lnTo>
                      <a:lnTo>
                        <a:pt x="62" y="8"/>
                      </a:lnTo>
                      <a:lnTo>
                        <a:pt x="597" y="1043"/>
                      </a:lnTo>
                      <a:lnTo>
                        <a:pt x="599" y="1048"/>
                      </a:lnTo>
                      <a:lnTo>
                        <a:pt x="599" y="1051"/>
                      </a:lnTo>
                      <a:lnTo>
                        <a:pt x="597" y="1056"/>
                      </a:lnTo>
                      <a:lnTo>
                        <a:pt x="595" y="1060"/>
                      </a:lnTo>
                      <a:lnTo>
                        <a:pt x="592" y="1065"/>
                      </a:lnTo>
                      <a:lnTo>
                        <a:pt x="587" y="1069"/>
                      </a:lnTo>
                      <a:lnTo>
                        <a:pt x="583" y="1073"/>
                      </a:lnTo>
                      <a:lnTo>
                        <a:pt x="577" y="1076"/>
                      </a:lnTo>
                      <a:lnTo>
                        <a:pt x="571" y="1079"/>
                      </a:lnTo>
                      <a:lnTo>
                        <a:pt x="566" y="1081"/>
                      </a:lnTo>
                      <a:lnTo>
                        <a:pt x="560" y="1082"/>
                      </a:lnTo>
                      <a:lnTo>
                        <a:pt x="554" y="1082"/>
                      </a:lnTo>
                      <a:lnTo>
                        <a:pt x="549" y="1081"/>
                      </a:lnTo>
                      <a:lnTo>
                        <a:pt x="544" y="1079"/>
                      </a:lnTo>
                      <a:lnTo>
                        <a:pt x="541" y="1077"/>
                      </a:lnTo>
                      <a:lnTo>
                        <a:pt x="539" y="107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8" name="Freeform 194"/>
                <p:cNvSpPr>
                  <a:spLocks/>
                </p:cNvSpPr>
                <p:nvPr/>
              </p:nvSpPr>
              <p:spPr bwMode="auto">
                <a:xfrm>
                  <a:off x="3785" y="1212"/>
                  <a:ext cx="61" cy="117"/>
                </a:xfrm>
                <a:custGeom>
                  <a:avLst/>
                  <a:gdLst>
                    <a:gd name="T0" fmla="*/ 0 w 599"/>
                    <a:gd name="T1" fmla="*/ 0 h 1082"/>
                    <a:gd name="T2" fmla="*/ 0 w 599"/>
                    <a:gd name="T3" fmla="*/ 0 h 1082"/>
                    <a:gd name="T4" fmla="*/ 0 w 599"/>
                    <a:gd name="T5" fmla="*/ 0 h 1082"/>
                    <a:gd name="T6" fmla="*/ 0 w 599"/>
                    <a:gd name="T7" fmla="*/ 0 h 1082"/>
                    <a:gd name="T8" fmla="*/ 0 w 599"/>
                    <a:gd name="T9" fmla="*/ 0 h 1082"/>
                    <a:gd name="T10" fmla="*/ 0 w 599"/>
                    <a:gd name="T11" fmla="*/ 0 h 1082"/>
                    <a:gd name="T12" fmla="*/ 0 w 599"/>
                    <a:gd name="T13" fmla="*/ 0 h 1082"/>
                    <a:gd name="T14" fmla="*/ 0 w 599"/>
                    <a:gd name="T15" fmla="*/ 0 h 1082"/>
                    <a:gd name="T16" fmla="*/ 0 w 599"/>
                    <a:gd name="T17" fmla="*/ 0 h 1082"/>
                    <a:gd name="T18" fmla="*/ 0 w 599"/>
                    <a:gd name="T19" fmla="*/ 0 h 1082"/>
                    <a:gd name="T20" fmla="*/ 0 w 599"/>
                    <a:gd name="T21" fmla="*/ 0 h 1082"/>
                    <a:gd name="T22" fmla="*/ 0 w 599"/>
                    <a:gd name="T23" fmla="*/ 0 h 1082"/>
                    <a:gd name="T24" fmla="*/ 0 w 599"/>
                    <a:gd name="T25" fmla="*/ 0 h 1082"/>
                    <a:gd name="T26" fmla="*/ 0 w 599"/>
                    <a:gd name="T27" fmla="*/ 0 h 1082"/>
                    <a:gd name="T28" fmla="*/ 0 w 599"/>
                    <a:gd name="T29" fmla="*/ 0 h 1082"/>
                    <a:gd name="T30" fmla="*/ 0 w 599"/>
                    <a:gd name="T31" fmla="*/ 0 h 1082"/>
                    <a:gd name="T32" fmla="*/ 0 w 599"/>
                    <a:gd name="T33" fmla="*/ 0 h 1082"/>
                    <a:gd name="T34" fmla="*/ 0 w 599"/>
                    <a:gd name="T35" fmla="*/ 0 h 1082"/>
                    <a:gd name="T36" fmla="*/ 0 w 599"/>
                    <a:gd name="T37" fmla="*/ 0 h 1082"/>
                    <a:gd name="T38" fmla="*/ 0 w 599"/>
                    <a:gd name="T39" fmla="*/ 0 h 1082"/>
                    <a:gd name="T40" fmla="*/ 0 w 599"/>
                    <a:gd name="T41" fmla="*/ 0 h 1082"/>
                    <a:gd name="T42" fmla="*/ 0 w 599"/>
                    <a:gd name="T43" fmla="*/ 0 h 1082"/>
                    <a:gd name="T44" fmla="*/ 0 w 599"/>
                    <a:gd name="T45" fmla="*/ 0 h 1082"/>
                    <a:gd name="T46" fmla="*/ 0 w 599"/>
                    <a:gd name="T47" fmla="*/ 0 h 1082"/>
                    <a:gd name="T48" fmla="*/ 0 w 599"/>
                    <a:gd name="T49" fmla="*/ 0 h 1082"/>
                    <a:gd name="T50" fmla="*/ 0 w 599"/>
                    <a:gd name="T51" fmla="*/ 0 h 1082"/>
                    <a:gd name="T52" fmla="*/ 0 w 599"/>
                    <a:gd name="T53" fmla="*/ 0 h 1082"/>
                    <a:gd name="T54" fmla="*/ 0 w 599"/>
                    <a:gd name="T55" fmla="*/ 0 h 1082"/>
                    <a:gd name="T56" fmla="*/ 0 w 599"/>
                    <a:gd name="T57" fmla="*/ 0 h 1082"/>
                    <a:gd name="T58" fmla="*/ 0 w 599"/>
                    <a:gd name="T59" fmla="*/ 0 h 1082"/>
                    <a:gd name="T60" fmla="*/ 0 w 599"/>
                    <a:gd name="T61" fmla="*/ 0 h 1082"/>
                    <a:gd name="T62" fmla="*/ 0 w 599"/>
                    <a:gd name="T63" fmla="*/ 0 h 1082"/>
                    <a:gd name="T64" fmla="*/ 0 w 599"/>
                    <a:gd name="T65" fmla="*/ 0 h 1082"/>
                    <a:gd name="T66" fmla="*/ 0 w 599"/>
                    <a:gd name="T67" fmla="*/ 0 h 1082"/>
                    <a:gd name="T68" fmla="*/ 0 w 599"/>
                    <a:gd name="T69" fmla="*/ 0 h 1082"/>
                    <a:gd name="T70" fmla="*/ 0 w 599"/>
                    <a:gd name="T71" fmla="*/ 0 h 1082"/>
                    <a:gd name="T72" fmla="*/ 0 w 599"/>
                    <a:gd name="T73" fmla="*/ 0 h 1082"/>
                    <a:gd name="T74" fmla="*/ 0 w 599"/>
                    <a:gd name="T75" fmla="*/ 0 h 10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9"/>
                    <a:gd name="T115" fmla="*/ 0 h 1082"/>
                    <a:gd name="T116" fmla="*/ 599 w 599"/>
                    <a:gd name="T117" fmla="*/ 1082 h 10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9" h="1082">
                      <a:moveTo>
                        <a:pt x="539" y="1074"/>
                      </a:move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7" y="9"/>
                      </a:lnTo>
                      <a:lnTo>
                        <a:pt x="23" y="6"/>
                      </a:lnTo>
                      <a:lnTo>
                        <a:pt x="28" y="2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0" y="5"/>
                      </a:lnTo>
                      <a:lnTo>
                        <a:pt x="62" y="8"/>
                      </a:lnTo>
                      <a:lnTo>
                        <a:pt x="597" y="1043"/>
                      </a:lnTo>
                      <a:lnTo>
                        <a:pt x="599" y="1048"/>
                      </a:lnTo>
                      <a:lnTo>
                        <a:pt x="599" y="1051"/>
                      </a:lnTo>
                      <a:lnTo>
                        <a:pt x="597" y="1056"/>
                      </a:lnTo>
                      <a:lnTo>
                        <a:pt x="595" y="1060"/>
                      </a:lnTo>
                      <a:lnTo>
                        <a:pt x="592" y="1065"/>
                      </a:lnTo>
                      <a:lnTo>
                        <a:pt x="587" y="1069"/>
                      </a:lnTo>
                      <a:lnTo>
                        <a:pt x="583" y="1073"/>
                      </a:lnTo>
                      <a:lnTo>
                        <a:pt x="577" y="1076"/>
                      </a:lnTo>
                      <a:lnTo>
                        <a:pt x="571" y="1079"/>
                      </a:lnTo>
                      <a:lnTo>
                        <a:pt x="566" y="1081"/>
                      </a:lnTo>
                      <a:lnTo>
                        <a:pt x="560" y="1082"/>
                      </a:lnTo>
                      <a:lnTo>
                        <a:pt x="554" y="1082"/>
                      </a:lnTo>
                      <a:lnTo>
                        <a:pt x="549" y="1081"/>
                      </a:lnTo>
                      <a:lnTo>
                        <a:pt x="544" y="1079"/>
                      </a:lnTo>
                      <a:lnTo>
                        <a:pt x="541" y="1077"/>
                      </a:lnTo>
                      <a:lnTo>
                        <a:pt x="539" y="107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89" name="Freeform 195"/>
                <p:cNvSpPr>
                  <a:spLocks/>
                </p:cNvSpPr>
                <p:nvPr/>
              </p:nvSpPr>
              <p:spPr bwMode="auto">
                <a:xfrm>
                  <a:off x="3781" y="1200"/>
                  <a:ext cx="6" cy="5"/>
                </a:xfrm>
                <a:custGeom>
                  <a:avLst/>
                  <a:gdLst>
                    <a:gd name="T0" fmla="*/ 0 w 63"/>
                    <a:gd name="T1" fmla="*/ 0 h 47"/>
                    <a:gd name="T2" fmla="*/ 0 w 63"/>
                    <a:gd name="T3" fmla="*/ 0 h 47"/>
                    <a:gd name="T4" fmla="*/ 0 w 63"/>
                    <a:gd name="T5" fmla="*/ 0 h 47"/>
                    <a:gd name="T6" fmla="*/ 0 w 63"/>
                    <a:gd name="T7" fmla="*/ 0 h 47"/>
                    <a:gd name="T8" fmla="*/ 0 w 63"/>
                    <a:gd name="T9" fmla="*/ 0 h 47"/>
                    <a:gd name="T10" fmla="*/ 0 w 63"/>
                    <a:gd name="T11" fmla="*/ 0 h 47"/>
                    <a:gd name="T12" fmla="*/ 0 w 63"/>
                    <a:gd name="T13" fmla="*/ 0 h 47"/>
                    <a:gd name="T14" fmla="*/ 0 w 63"/>
                    <a:gd name="T15" fmla="*/ 0 h 47"/>
                    <a:gd name="T16" fmla="*/ 0 w 63"/>
                    <a:gd name="T17" fmla="*/ 0 h 47"/>
                    <a:gd name="T18" fmla="*/ 0 w 63"/>
                    <a:gd name="T19" fmla="*/ 0 h 47"/>
                    <a:gd name="T20" fmla="*/ 0 w 63"/>
                    <a:gd name="T21" fmla="*/ 0 h 47"/>
                    <a:gd name="T22" fmla="*/ 0 w 63"/>
                    <a:gd name="T23" fmla="*/ 0 h 47"/>
                    <a:gd name="T24" fmla="*/ 0 w 63"/>
                    <a:gd name="T25" fmla="*/ 0 h 47"/>
                    <a:gd name="T26" fmla="*/ 0 w 63"/>
                    <a:gd name="T27" fmla="*/ 0 h 47"/>
                    <a:gd name="T28" fmla="*/ 0 w 63"/>
                    <a:gd name="T29" fmla="*/ 0 h 47"/>
                    <a:gd name="T30" fmla="*/ 0 w 63"/>
                    <a:gd name="T31" fmla="*/ 0 h 47"/>
                    <a:gd name="T32" fmla="*/ 0 w 63"/>
                    <a:gd name="T33" fmla="*/ 0 h 47"/>
                    <a:gd name="T34" fmla="*/ 0 w 63"/>
                    <a:gd name="T35" fmla="*/ 0 h 47"/>
                    <a:gd name="T36" fmla="*/ 0 w 63"/>
                    <a:gd name="T37" fmla="*/ 0 h 47"/>
                    <a:gd name="T38" fmla="*/ 0 w 63"/>
                    <a:gd name="T39" fmla="*/ 0 h 47"/>
                    <a:gd name="T40" fmla="*/ 0 w 63"/>
                    <a:gd name="T41" fmla="*/ 0 h 47"/>
                    <a:gd name="T42" fmla="*/ 0 w 63"/>
                    <a:gd name="T43" fmla="*/ 0 h 47"/>
                    <a:gd name="T44" fmla="*/ 0 w 63"/>
                    <a:gd name="T45" fmla="*/ 0 h 47"/>
                    <a:gd name="T46" fmla="*/ 0 w 63"/>
                    <a:gd name="T47" fmla="*/ 0 h 47"/>
                    <a:gd name="T48" fmla="*/ 0 w 63"/>
                    <a:gd name="T49" fmla="*/ 0 h 47"/>
                    <a:gd name="T50" fmla="*/ 0 w 63"/>
                    <a:gd name="T51" fmla="*/ 0 h 47"/>
                    <a:gd name="T52" fmla="*/ 0 w 63"/>
                    <a:gd name="T53" fmla="*/ 0 h 47"/>
                    <a:gd name="T54" fmla="*/ 0 w 63"/>
                    <a:gd name="T55" fmla="*/ 0 h 47"/>
                    <a:gd name="T56" fmla="*/ 0 w 63"/>
                    <a:gd name="T57" fmla="*/ 0 h 47"/>
                    <a:gd name="T58" fmla="*/ 0 w 63"/>
                    <a:gd name="T59" fmla="*/ 0 h 47"/>
                    <a:gd name="T60" fmla="*/ 0 w 63"/>
                    <a:gd name="T61" fmla="*/ 0 h 47"/>
                    <a:gd name="T62" fmla="*/ 0 w 63"/>
                    <a:gd name="T63" fmla="*/ 0 h 47"/>
                    <a:gd name="T64" fmla="*/ 0 w 63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47"/>
                    <a:gd name="T101" fmla="*/ 63 w 63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47">
                      <a:moveTo>
                        <a:pt x="41" y="41"/>
                      </a:moveTo>
                      <a:lnTo>
                        <a:pt x="35" y="43"/>
                      </a:lnTo>
                      <a:lnTo>
                        <a:pt x="28" y="45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1" y="47"/>
                      </a:lnTo>
                      <a:lnTo>
                        <a:pt x="7" y="44"/>
                      </a:lnTo>
                      <a:lnTo>
                        <a:pt x="3" y="42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7" y="9"/>
                      </a:lnTo>
                      <a:lnTo>
                        <a:pt x="23" y="6"/>
                      </a:lnTo>
                      <a:lnTo>
                        <a:pt x="28" y="2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0" y="5"/>
                      </a:lnTo>
                      <a:lnTo>
                        <a:pt x="62" y="8"/>
                      </a:lnTo>
                      <a:lnTo>
                        <a:pt x="63" y="11"/>
                      </a:lnTo>
                      <a:lnTo>
                        <a:pt x="63" y="16"/>
                      </a:lnTo>
                      <a:lnTo>
                        <a:pt x="62" y="20"/>
                      </a:lnTo>
                      <a:lnTo>
                        <a:pt x="59" y="25"/>
                      </a:lnTo>
                      <a:lnTo>
                        <a:pt x="56" y="30"/>
                      </a:lnTo>
                      <a:lnTo>
                        <a:pt x="52" y="33"/>
                      </a:lnTo>
                      <a:lnTo>
                        <a:pt x="46" y="37"/>
                      </a:lnTo>
                      <a:lnTo>
                        <a:pt x="41" y="4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0" name="Freeform 196"/>
                <p:cNvSpPr>
                  <a:spLocks/>
                </p:cNvSpPr>
                <p:nvPr/>
              </p:nvSpPr>
              <p:spPr bwMode="auto">
                <a:xfrm>
                  <a:off x="3781" y="1200"/>
                  <a:ext cx="6" cy="5"/>
                </a:xfrm>
                <a:custGeom>
                  <a:avLst/>
                  <a:gdLst>
                    <a:gd name="T0" fmla="*/ 0 w 63"/>
                    <a:gd name="T1" fmla="*/ 0 h 47"/>
                    <a:gd name="T2" fmla="*/ 0 w 63"/>
                    <a:gd name="T3" fmla="*/ 0 h 47"/>
                    <a:gd name="T4" fmla="*/ 0 w 63"/>
                    <a:gd name="T5" fmla="*/ 0 h 47"/>
                    <a:gd name="T6" fmla="*/ 0 w 63"/>
                    <a:gd name="T7" fmla="*/ 0 h 47"/>
                    <a:gd name="T8" fmla="*/ 0 w 63"/>
                    <a:gd name="T9" fmla="*/ 0 h 47"/>
                    <a:gd name="T10" fmla="*/ 0 w 63"/>
                    <a:gd name="T11" fmla="*/ 0 h 47"/>
                    <a:gd name="T12" fmla="*/ 0 w 63"/>
                    <a:gd name="T13" fmla="*/ 0 h 47"/>
                    <a:gd name="T14" fmla="*/ 0 w 63"/>
                    <a:gd name="T15" fmla="*/ 0 h 47"/>
                    <a:gd name="T16" fmla="*/ 0 w 63"/>
                    <a:gd name="T17" fmla="*/ 0 h 47"/>
                    <a:gd name="T18" fmla="*/ 0 w 63"/>
                    <a:gd name="T19" fmla="*/ 0 h 47"/>
                    <a:gd name="T20" fmla="*/ 0 w 63"/>
                    <a:gd name="T21" fmla="*/ 0 h 47"/>
                    <a:gd name="T22" fmla="*/ 0 w 63"/>
                    <a:gd name="T23" fmla="*/ 0 h 47"/>
                    <a:gd name="T24" fmla="*/ 0 w 63"/>
                    <a:gd name="T25" fmla="*/ 0 h 47"/>
                    <a:gd name="T26" fmla="*/ 0 w 63"/>
                    <a:gd name="T27" fmla="*/ 0 h 47"/>
                    <a:gd name="T28" fmla="*/ 0 w 63"/>
                    <a:gd name="T29" fmla="*/ 0 h 47"/>
                    <a:gd name="T30" fmla="*/ 0 w 63"/>
                    <a:gd name="T31" fmla="*/ 0 h 47"/>
                    <a:gd name="T32" fmla="*/ 0 w 63"/>
                    <a:gd name="T33" fmla="*/ 0 h 47"/>
                    <a:gd name="T34" fmla="*/ 0 w 63"/>
                    <a:gd name="T35" fmla="*/ 0 h 47"/>
                    <a:gd name="T36" fmla="*/ 0 w 63"/>
                    <a:gd name="T37" fmla="*/ 0 h 47"/>
                    <a:gd name="T38" fmla="*/ 0 w 63"/>
                    <a:gd name="T39" fmla="*/ 0 h 47"/>
                    <a:gd name="T40" fmla="*/ 0 w 63"/>
                    <a:gd name="T41" fmla="*/ 0 h 47"/>
                    <a:gd name="T42" fmla="*/ 0 w 63"/>
                    <a:gd name="T43" fmla="*/ 0 h 47"/>
                    <a:gd name="T44" fmla="*/ 0 w 63"/>
                    <a:gd name="T45" fmla="*/ 0 h 47"/>
                    <a:gd name="T46" fmla="*/ 0 w 63"/>
                    <a:gd name="T47" fmla="*/ 0 h 47"/>
                    <a:gd name="T48" fmla="*/ 0 w 63"/>
                    <a:gd name="T49" fmla="*/ 0 h 47"/>
                    <a:gd name="T50" fmla="*/ 0 w 63"/>
                    <a:gd name="T51" fmla="*/ 0 h 47"/>
                    <a:gd name="T52" fmla="*/ 0 w 63"/>
                    <a:gd name="T53" fmla="*/ 0 h 47"/>
                    <a:gd name="T54" fmla="*/ 0 w 63"/>
                    <a:gd name="T55" fmla="*/ 0 h 47"/>
                    <a:gd name="T56" fmla="*/ 0 w 63"/>
                    <a:gd name="T57" fmla="*/ 0 h 47"/>
                    <a:gd name="T58" fmla="*/ 0 w 63"/>
                    <a:gd name="T59" fmla="*/ 0 h 47"/>
                    <a:gd name="T60" fmla="*/ 0 w 63"/>
                    <a:gd name="T61" fmla="*/ 0 h 47"/>
                    <a:gd name="T62" fmla="*/ 0 w 63"/>
                    <a:gd name="T63" fmla="*/ 0 h 47"/>
                    <a:gd name="T64" fmla="*/ 0 w 63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47"/>
                    <a:gd name="T101" fmla="*/ 63 w 63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47">
                      <a:moveTo>
                        <a:pt x="41" y="41"/>
                      </a:moveTo>
                      <a:lnTo>
                        <a:pt x="35" y="43"/>
                      </a:lnTo>
                      <a:lnTo>
                        <a:pt x="28" y="45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1" y="47"/>
                      </a:lnTo>
                      <a:lnTo>
                        <a:pt x="7" y="44"/>
                      </a:lnTo>
                      <a:lnTo>
                        <a:pt x="3" y="42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1" y="26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7" y="9"/>
                      </a:lnTo>
                      <a:lnTo>
                        <a:pt x="23" y="6"/>
                      </a:lnTo>
                      <a:lnTo>
                        <a:pt x="28" y="2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0" y="5"/>
                      </a:lnTo>
                      <a:lnTo>
                        <a:pt x="62" y="8"/>
                      </a:lnTo>
                      <a:lnTo>
                        <a:pt x="63" y="11"/>
                      </a:lnTo>
                      <a:lnTo>
                        <a:pt x="63" y="16"/>
                      </a:lnTo>
                      <a:lnTo>
                        <a:pt x="62" y="20"/>
                      </a:lnTo>
                      <a:lnTo>
                        <a:pt x="59" y="25"/>
                      </a:lnTo>
                      <a:lnTo>
                        <a:pt x="56" y="30"/>
                      </a:lnTo>
                      <a:lnTo>
                        <a:pt x="52" y="33"/>
                      </a:lnTo>
                      <a:lnTo>
                        <a:pt x="46" y="37"/>
                      </a:lnTo>
                      <a:lnTo>
                        <a:pt x="41" y="4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1" name="Freeform 197"/>
                <p:cNvSpPr>
                  <a:spLocks/>
                </p:cNvSpPr>
                <p:nvPr/>
              </p:nvSpPr>
              <p:spPr bwMode="auto">
                <a:xfrm>
                  <a:off x="3853" y="1346"/>
                  <a:ext cx="67" cy="112"/>
                </a:xfrm>
                <a:custGeom>
                  <a:avLst/>
                  <a:gdLst>
                    <a:gd name="T0" fmla="*/ 0 w 666"/>
                    <a:gd name="T1" fmla="*/ 0 h 1017"/>
                    <a:gd name="T2" fmla="*/ 0 w 666"/>
                    <a:gd name="T3" fmla="*/ 0 h 1017"/>
                    <a:gd name="T4" fmla="*/ 0 w 666"/>
                    <a:gd name="T5" fmla="*/ 0 h 1017"/>
                    <a:gd name="T6" fmla="*/ 0 w 666"/>
                    <a:gd name="T7" fmla="*/ 0 h 1017"/>
                    <a:gd name="T8" fmla="*/ 0 w 666"/>
                    <a:gd name="T9" fmla="*/ 0 h 1017"/>
                    <a:gd name="T10" fmla="*/ 0 w 666"/>
                    <a:gd name="T11" fmla="*/ 0 h 1017"/>
                    <a:gd name="T12" fmla="*/ 0 w 666"/>
                    <a:gd name="T13" fmla="*/ 0 h 1017"/>
                    <a:gd name="T14" fmla="*/ 0 w 666"/>
                    <a:gd name="T15" fmla="*/ 0 h 1017"/>
                    <a:gd name="T16" fmla="*/ 0 w 666"/>
                    <a:gd name="T17" fmla="*/ 0 h 1017"/>
                    <a:gd name="T18" fmla="*/ 0 w 666"/>
                    <a:gd name="T19" fmla="*/ 0 h 1017"/>
                    <a:gd name="T20" fmla="*/ 0 w 666"/>
                    <a:gd name="T21" fmla="*/ 0 h 1017"/>
                    <a:gd name="T22" fmla="*/ 0 w 666"/>
                    <a:gd name="T23" fmla="*/ 0 h 1017"/>
                    <a:gd name="T24" fmla="*/ 0 w 666"/>
                    <a:gd name="T25" fmla="*/ 0 h 1017"/>
                    <a:gd name="T26" fmla="*/ 0 w 666"/>
                    <a:gd name="T27" fmla="*/ 0 h 1017"/>
                    <a:gd name="T28" fmla="*/ 0 w 666"/>
                    <a:gd name="T29" fmla="*/ 0 h 1017"/>
                    <a:gd name="T30" fmla="*/ 0 w 666"/>
                    <a:gd name="T31" fmla="*/ 0 h 1017"/>
                    <a:gd name="T32" fmla="*/ 0 w 666"/>
                    <a:gd name="T33" fmla="*/ 0 h 1017"/>
                    <a:gd name="T34" fmla="*/ 0 w 666"/>
                    <a:gd name="T35" fmla="*/ 0 h 1017"/>
                    <a:gd name="T36" fmla="*/ 0 w 666"/>
                    <a:gd name="T37" fmla="*/ 0 h 1017"/>
                    <a:gd name="T38" fmla="*/ 0 w 666"/>
                    <a:gd name="T39" fmla="*/ 0 h 1017"/>
                    <a:gd name="T40" fmla="*/ 0 w 666"/>
                    <a:gd name="T41" fmla="*/ 0 h 1017"/>
                    <a:gd name="T42" fmla="*/ 0 w 666"/>
                    <a:gd name="T43" fmla="*/ 0 h 1017"/>
                    <a:gd name="T44" fmla="*/ 0 w 666"/>
                    <a:gd name="T45" fmla="*/ 0 h 1017"/>
                    <a:gd name="T46" fmla="*/ 0 w 666"/>
                    <a:gd name="T47" fmla="*/ 0 h 1017"/>
                    <a:gd name="T48" fmla="*/ 0 w 666"/>
                    <a:gd name="T49" fmla="*/ 0 h 1017"/>
                    <a:gd name="T50" fmla="*/ 0 w 666"/>
                    <a:gd name="T51" fmla="*/ 0 h 1017"/>
                    <a:gd name="T52" fmla="*/ 0 w 666"/>
                    <a:gd name="T53" fmla="*/ 0 h 1017"/>
                    <a:gd name="T54" fmla="*/ 0 w 666"/>
                    <a:gd name="T55" fmla="*/ 0 h 1017"/>
                    <a:gd name="T56" fmla="*/ 0 w 666"/>
                    <a:gd name="T57" fmla="*/ 0 h 1017"/>
                    <a:gd name="T58" fmla="*/ 0 w 666"/>
                    <a:gd name="T59" fmla="*/ 0 h 1017"/>
                    <a:gd name="T60" fmla="*/ 0 w 666"/>
                    <a:gd name="T61" fmla="*/ 0 h 1017"/>
                    <a:gd name="T62" fmla="*/ 0 w 666"/>
                    <a:gd name="T63" fmla="*/ 0 h 1017"/>
                    <a:gd name="T64" fmla="*/ 0 w 666"/>
                    <a:gd name="T65" fmla="*/ 0 h 1017"/>
                    <a:gd name="T66" fmla="*/ 0 w 666"/>
                    <a:gd name="T67" fmla="*/ 0 h 1017"/>
                    <a:gd name="T68" fmla="*/ 0 w 666"/>
                    <a:gd name="T69" fmla="*/ 0 h 1017"/>
                    <a:gd name="T70" fmla="*/ 0 w 666"/>
                    <a:gd name="T71" fmla="*/ 0 h 1017"/>
                    <a:gd name="T72" fmla="*/ 0 w 666"/>
                    <a:gd name="T73" fmla="*/ 0 h 1017"/>
                    <a:gd name="T74" fmla="*/ 0 w 666"/>
                    <a:gd name="T75" fmla="*/ 0 h 10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6"/>
                    <a:gd name="T115" fmla="*/ 0 h 1017"/>
                    <a:gd name="T116" fmla="*/ 666 w 666"/>
                    <a:gd name="T117" fmla="*/ 1017 h 101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6" h="1017">
                      <a:moveTo>
                        <a:pt x="58" y="6"/>
                      </a:moveTo>
                      <a:lnTo>
                        <a:pt x="664" y="973"/>
                      </a:lnTo>
                      <a:lnTo>
                        <a:pt x="666" y="977"/>
                      </a:lnTo>
                      <a:lnTo>
                        <a:pt x="666" y="981"/>
                      </a:lnTo>
                      <a:lnTo>
                        <a:pt x="665" y="986"/>
                      </a:lnTo>
                      <a:lnTo>
                        <a:pt x="664" y="991"/>
                      </a:lnTo>
                      <a:lnTo>
                        <a:pt x="660" y="995"/>
                      </a:lnTo>
                      <a:lnTo>
                        <a:pt x="656" y="1001"/>
                      </a:lnTo>
                      <a:lnTo>
                        <a:pt x="651" y="1004"/>
                      </a:lnTo>
                      <a:lnTo>
                        <a:pt x="645" y="1009"/>
                      </a:lnTo>
                      <a:lnTo>
                        <a:pt x="640" y="1012"/>
                      </a:lnTo>
                      <a:lnTo>
                        <a:pt x="634" y="1014"/>
                      </a:lnTo>
                      <a:lnTo>
                        <a:pt x="628" y="1015"/>
                      </a:lnTo>
                      <a:lnTo>
                        <a:pt x="623" y="1017"/>
                      </a:lnTo>
                      <a:lnTo>
                        <a:pt x="617" y="1015"/>
                      </a:lnTo>
                      <a:lnTo>
                        <a:pt x="613" y="1014"/>
                      </a:lnTo>
                      <a:lnTo>
                        <a:pt x="609" y="1012"/>
                      </a:lnTo>
                      <a:lnTo>
                        <a:pt x="606" y="1009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3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0"/>
                      </a:lnTo>
                      <a:lnTo>
                        <a:pt x="18" y="6"/>
                      </a:lnTo>
                      <a:lnTo>
                        <a:pt x="24" y="3"/>
                      </a:lnTo>
                      <a:lnTo>
                        <a:pt x="30" y="1"/>
                      </a:lnTo>
                      <a:lnTo>
                        <a:pt x="37" y="0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1" y="1"/>
                      </a:lnTo>
                      <a:lnTo>
                        <a:pt x="55" y="3"/>
                      </a:lnTo>
                      <a:lnTo>
                        <a:pt x="58" y="6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2" name="Freeform 198"/>
                <p:cNvSpPr>
                  <a:spLocks/>
                </p:cNvSpPr>
                <p:nvPr/>
              </p:nvSpPr>
              <p:spPr bwMode="auto">
                <a:xfrm>
                  <a:off x="3853" y="1346"/>
                  <a:ext cx="67" cy="112"/>
                </a:xfrm>
                <a:custGeom>
                  <a:avLst/>
                  <a:gdLst>
                    <a:gd name="T0" fmla="*/ 0 w 666"/>
                    <a:gd name="T1" fmla="*/ 0 h 1017"/>
                    <a:gd name="T2" fmla="*/ 0 w 666"/>
                    <a:gd name="T3" fmla="*/ 0 h 1017"/>
                    <a:gd name="T4" fmla="*/ 0 w 666"/>
                    <a:gd name="T5" fmla="*/ 0 h 1017"/>
                    <a:gd name="T6" fmla="*/ 0 w 666"/>
                    <a:gd name="T7" fmla="*/ 0 h 1017"/>
                    <a:gd name="T8" fmla="*/ 0 w 666"/>
                    <a:gd name="T9" fmla="*/ 0 h 1017"/>
                    <a:gd name="T10" fmla="*/ 0 w 666"/>
                    <a:gd name="T11" fmla="*/ 0 h 1017"/>
                    <a:gd name="T12" fmla="*/ 0 w 666"/>
                    <a:gd name="T13" fmla="*/ 0 h 1017"/>
                    <a:gd name="T14" fmla="*/ 0 w 666"/>
                    <a:gd name="T15" fmla="*/ 0 h 1017"/>
                    <a:gd name="T16" fmla="*/ 0 w 666"/>
                    <a:gd name="T17" fmla="*/ 0 h 1017"/>
                    <a:gd name="T18" fmla="*/ 0 w 666"/>
                    <a:gd name="T19" fmla="*/ 0 h 1017"/>
                    <a:gd name="T20" fmla="*/ 0 w 666"/>
                    <a:gd name="T21" fmla="*/ 0 h 1017"/>
                    <a:gd name="T22" fmla="*/ 0 w 666"/>
                    <a:gd name="T23" fmla="*/ 0 h 1017"/>
                    <a:gd name="T24" fmla="*/ 0 w 666"/>
                    <a:gd name="T25" fmla="*/ 0 h 1017"/>
                    <a:gd name="T26" fmla="*/ 0 w 666"/>
                    <a:gd name="T27" fmla="*/ 0 h 1017"/>
                    <a:gd name="T28" fmla="*/ 0 w 666"/>
                    <a:gd name="T29" fmla="*/ 0 h 1017"/>
                    <a:gd name="T30" fmla="*/ 0 w 666"/>
                    <a:gd name="T31" fmla="*/ 0 h 1017"/>
                    <a:gd name="T32" fmla="*/ 0 w 666"/>
                    <a:gd name="T33" fmla="*/ 0 h 1017"/>
                    <a:gd name="T34" fmla="*/ 0 w 666"/>
                    <a:gd name="T35" fmla="*/ 0 h 1017"/>
                    <a:gd name="T36" fmla="*/ 0 w 666"/>
                    <a:gd name="T37" fmla="*/ 0 h 1017"/>
                    <a:gd name="T38" fmla="*/ 0 w 666"/>
                    <a:gd name="T39" fmla="*/ 0 h 1017"/>
                    <a:gd name="T40" fmla="*/ 0 w 666"/>
                    <a:gd name="T41" fmla="*/ 0 h 1017"/>
                    <a:gd name="T42" fmla="*/ 0 w 666"/>
                    <a:gd name="T43" fmla="*/ 0 h 1017"/>
                    <a:gd name="T44" fmla="*/ 0 w 666"/>
                    <a:gd name="T45" fmla="*/ 0 h 1017"/>
                    <a:gd name="T46" fmla="*/ 0 w 666"/>
                    <a:gd name="T47" fmla="*/ 0 h 1017"/>
                    <a:gd name="T48" fmla="*/ 0 w 666"/>
                    <a:gd name="T49" fmla="*/ 0 h 1017"/>
                    <a:gd name="T50" fmla="*/ 0 w 666"/>
                    <a:gd name="T51" fmla="*/ 0 h 1017"/>
                    <a:gd name="T52" fmla="*/ 0 w 666"/>
                    <a:gd name="T53" fmla="*/ 0 h 1017"/>
                    <a:gd name="T54" fmla="*/ 0 w 666"/>
                    <a:gd name="T55" fmla="*/ 0 h 1017"/>
                    <a:gd name="T56" fmla="*/ 0 w 666"/>
                    <a:gd name="T57" fmla="*/ 0 h 1017"/>
                    <a:gd name="T58" fmla="*/ 0 w 666"/>
                    <a:gd name="T59" fmla="*/ 0 h 1017"/>
                    <a:gd name="T60" fmla="*/ 0 w 666"/>
                    <a:gd name="T61" fmla="*/ 0 h 1017"/>
                    <a:gd name="T62" fmla="*/ 0 w 666"/>
                    <a:gd name="T63" fmla="*/ 0 h 1017"/>
                    <a:gd name="T64" fmla="*/ 0 w 666"/>
                    <a:gd name="T65" fmla="*/ 0 h 1017"/>
                    <a:gd name="T66" fmla="*/ 0 w 666"/>
                    <a:gd name="T67" fmla="*/ 0 h 1017"/>
                    <a:gd name="T68" fmla="*/ 0 w 666"/>
                    <a:gd name="T69" fmla="*/ 0 h 1017"/>
                    <a:gd name="T70" fmla="*/ 0 w 666"/>
                    <a:gd name="T71" fmla="*/ 0 h 1017"/>
                    <a:gd name="T72" fmla="*/ 0 w 666"/>
                    <a:gd name="T73" fmla="*/ 0 h 1017"/>
                    <a:gd name="T74" fmla="*/ 0 w 666"/>
                    <a:gd name="T75" fmla="*/ 0 h 10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6"/>
                    <a:gd name="T115" fmla="*/ 0 h 1017"/>
                    <a:gd name="T116" fmla="*/ 666 w 666"/>
                    <a:gd name="T117" fmla="*/ 1017 h 101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6" h="1017">
                      <a:moveTo>
                        <a:pt x="58" y="6"/>
                      </a:moveTo>
                      <a:lnTo>
                        <a:pt x="664" y="973"/>
                      </a:lnTo>
                      <a:lnTo>
                        <a:pt x="666" y="977"/>
                      </a:lnTo>
                      <a:lnTo>
                        <a:pt x="666" y="981"/>
                      </a:lnTo>
                      <a:lnTo>
                        <a:pt x="665" y="986"/>
                      </a:lnTo>
                      <a:lnTo>
                        <a:pt x="664" y="991"/>
                      </a:lnTo>
                      <a:lnTo>
                        <a:pt x="660" y="995"/>
                      </a:lnTo>
                      <a:lnTo>
                        <a:pt x="656" y="1001"/>
                      </a:lnTo>
                      <a:lnTo>
                        <a:pt x="651" y="1004"/>
                      </a:lnTo>
                      <a:lnTo>
                        <a:pt x="645" y="1009"/>
                      </a:lnTo>
                      <a:lnTo>
                        <a:pt x="640" y="1012"/>
                      </a:lnTo>
                      <a:lnTo>
                        <a:pt x="634" y="1014"/>
                      </a:lnTo>
                      <a:lnTo>
                        <a:pt x="628" y="1015"/>
                      </a:lnTo>
                      <a:lnTo>
                        <a:pt x="623" y="1017"/>
                      </a:lnTo>
                      <a:lnTo>
                        <a:pt x="617" y="1015"/>
                      </a:lnTo>
                      <a:lnTo>
                        <a:pt x="613" y="1014"/>
                      </a:lnTo>
                      <a:lnTo>
                        <a:pt x="609" y="1012"/>
                      </a:lnTo>
                      <a:lnTo>
                        <a:pt x="606" y="1009"/>
                      </a:lnTo>
                      <a:lnTo>
                        <a:pt x="1" y="41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3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0"/>
                      </a:lnTo>
                      <a:lnTo>
                        <a:pt x="18" y="6"/>
                      </a:lnTo>
                      <a:lnTo>
                        <a:pt x="24" y="3"/>
                      </a:lnTo>
                      <a:lnTo>
                        <a:pt x="30" y="1"/>
                      </a:lnTo>
                      <a:lnTo>
                        <a:pt x="37" y="0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1" y="1"/>
                      </a:lnTo>
                      <a:lnTo>
                        <a:pt x="55" y="3"/>
                      </a:lnTo>
                      <a:lnTo>
                        <a:pt x="58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3" name="Freeform 199"/>
                <p:cNvSpPr>
                  <a:spLocks/>
                </p:cNvSpPr>
                <p:nvPr/>
              </p:nvSpPr>
              <p:spPr bwMode="auto">
                <a:xfrm>
                  <a:off x="3914" y="1452"/>
                  <a:ext cx="6" cy="6"/>
                </a:xfrm>
                <a:custGeom>
                  <a:avLst/>
                  <a:gdLst>
                    <a:gd name="T0" fmla="*/ 0 w 61"/>
                    <a:gd name="T1" fmla="*/ 0 h 51"/>
                    <a:gd name="T2" fmla="*/ 0 w 61"/>
                    <a:gd name="T3" fmla="*/ 0 h 51"/>
                    <a:gd name="T4" fmla="*/ 0 w 61"/>
                    <a:gd name="T5" fmla="*/ 0 h 51"/>
                    <a:gd name="T6" fmla="*/ 0 w 61"/>
                    <a:gd name="T7" fmla="*/ 0 h 51"/>
                    <a:gd name="T8" fmla="*/ 0 w 61"/>
                    <a:gd name="T9" fmla="*/ 0 h 51"/>
                    <a:gd name="T10" fmla="*/ 0 w 61"/>
                    <a:gd name="T11" fmla="*/ 0 h 51"/>
                    <a:gd name="T12" fmla="*/ 0 w 61"/>
                    <a:gd name="T13" fmla="*/ 0 h 51"/>
                    <a:gd name="T14" fmla="*/ 0 w 61"/>
                    <a:gd name="T15" fmla="*/ 0 h 51"/>
                    <a:gd name="T16" fmla="*/ 0 w 61"/>
                    <a:gd name="T17" fmla="*/ 0 h 51"/>
                    <a:gd name="T18" fmla="*/ 0 w 61"/>
                    <a:gd name="T19" fmla="*/ 0 h 51"/>
                    <a:gd name="T20" fmla="*/ 0 w 61"/>
                    <a:gd name="T21" fmla="*/ 0 h 51"/>
                    <a:gd name="T22" fmla="*/ 0 w 61"/>
                    <a:gd name="T23" fmla="*/ 0 h 51"/>
                    <a:gd name="T24" fmla="*/ 0 w 61"/>
                    <a:gd name="T25" fmla="*/ 0 h 51"/>
                    <a:gd name="T26" fmla="*/ 0 w 61"/>
                    <a:gd name="T27" fmla="*/ 0 h 51"/>
                    <a:gd name="T28" fmla="*/ 0 w 61"/>
                    <a:gd name="T29" fmla="*/ 0 h 51"/>
                    <a:gd name="T30" fmla="*/ 0 w 61"/>
                    <a:gd name="T31" fmla="*/ 0 h 51"/>
                    <a:gd name="T32" fmla="*/ 0 w 61"/>
                    <a:gd name="T33" fmla="*/ 0 h 51"/>
                    <a:gd name="T34" fmla="*/ 0 w 61"/>
                    <a:gd name="T35" fmla="*/ 0 h 51"/>
                    <a:gd name="T36" fmla="*/ 0 w 61"/>
                    <a:gd name="T37" fmla="*/ 0 h 51"/>
                    <a:gd name="T38" fmla="*/ 0 w 61"/>
                    <a:gd name="T39" fmla="*/ 0 h 51"/>
                    <a:gd name="T40" fmla="*/ 0 w 61"/>
                    <a:gd name="T41" fmla="*/ 0 h 51"/>
                    <a:gd name="T42" fmla="*/ 0 w 61"/>
                    <a:gd name="T43" fmla="*/ 0 h 51"/>
                    <a:gd name="T44" fmla="*/ 0 w 61"/>
                    <a:gd name="T45" fmla="*/ 0 h 51"/>
                    <a:gd name="T46" fmla="*/ 0 w 61"/>
                    <a:gd name="T47" fmla="*/ 0 h 51"/>
                    <a:gd name="T48" fmla="*/ 0 w 61"/>
                    <a:gd name="T49" fmla="*/ 0 h 51"/>
                    <a:gd name="T50" fmla="*/ 0 w 61"/>
                    <a:gd name="T51" fmla="*/ 0 h 51"/>
                    <a:gd name="T52" fmla="*/ 0 w 61"/>
                    <a:gd name="T53" fmla="*/ 0 h 51"/>
                    <a:gd name="T54" fmla="*/ 0 w 61"/>
                    <a:gd name="T55" fmla="*/ 0 h 51"/>
                    <a:gd name="T56" fmla="*/ 0 w 61"/>
                    <a:gd name="T57" fmla="*/ 0 h 51"/>
                    <a:gd name="T58" fmla="*/ 0 w 61"/>
                    <a:gd name="T59" fmla="*/ 0 h 51"/>
                    <a:gd name="T60" fmla="*/ 0 w 61"/>
                    <a:gd name="T61" fmla="*/ 0 h 51"/>
                    <a:gd name="T62" fmla="*/ 0 w 61"/>
                    <a:gd name="T63" fmla="*/ 0 h 51"/>
                    <a:gd name="T64" fmla="*/ 0 w 61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1"/>
                    <a:gd name="T100" fmla="*/ 0 h 51"/>
                    <a:gd name="T101" fmla="*/ 61 w 61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1" h="51">
                      <a:moveTo>
                        <a:pt x="19" y="7"/>
                      </a:moveTo>
                      <a:lnTo>
                        <a:pt x="25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8" y="1"/>
                      </a:lnTo>
                      <a:lnTo>
                        <a:pt x="53" y="2"/>
                      </a:lnTo>
                      <a:lnTo>
                        <a:pt x="56" y="4"/>
                      </a:lnTo>
                      <a:lnTo>
                        <a:pt x="59" y="7"/>
                      </a:lnTo>
                      <a:lnTo>
                        <a:pt x="61" y="11"/>
                      </a:lnTo>
                      <a:lnTo>
                        <a:pt x="61" y="15"/>
                      </a:lnTo>
                      <a:lnTo>
                        <a:pt x="60" y="20"/>
                      </a:lnTo>
                      <a:lnTo>
                        <a:pt x="59" y="25"/>
                      </a:lnTo>
                      <a:lnTo>
                        <a:pt x="55" y="29"/>
                      </a:lnTo>
                      <a:lnTo>
                        <a:pt x="51" y="35"/>
                      </a:lnTo>
                      <a:lnTo>
                        <a:pt x="46" y="38"/>
                      </a:lnTo>
                      <a:lnTo>
                        <a:pt x="40" y="43"/>
                      </a:lnTo>
                      <a:lnTo>
                        <a:pt x="35" y="46"/>
                      </a:lnTo>
                      <a:lnTo>
                        <a:pt x="29" y="48"/>
                      </a:lnTo>
                      <a:lnTo>
                        <a:pt x="23" y="49"/>
                      </a:lnTo>
                      <a:lnTo>
                        <a:pt x="18" y="51"/>
                      </a:lnTo>
                      <a:lnTo>
                        <a:pt x="12" y="49"/>
                      </a:lnTo>
                      <a:lnTo>
                        <a:pt x="8" y="48"/>
                      </a:lnTo>
                      <a:lnTo>
                        <a:pt x="4" y="46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5"/>
                      </a:lnTo>
                      <a:lnTo>
                        <a:pt x="13" y="12"/>
                      </a:lnTo>
                      <a:lnTo>
                        <a:pt x="19" y="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4" name="Freeform 200"/>
                <p:cNvSpPr>
                  <a:spLocks/>
                </p:cNvSpPr>
                <p:nvPr/>
              </p:nvSpPr>
              <p:spPr bwMode="auto">
                <a:xfrm>
                  <a:off x="3914" y="1452"/>
                  <a:ext cx="6" cy="6"/>
                </a:xfrm>
                <a:custGeom>
                  <a:avLst/>
                  <a:gdLst>
                    <a:gd name="T0" fmla="*/ 0 w 61"/>
                    <a:gd name="T1" fmla="*/ 0 h 51"/>
                    <a:gd name="T2" fmla="*/ 0 w 61"/>
                    <a:gd name="T3" fmla="*/ 0 h 51"/>
                    <a:gd name="T4" fmla="*/ 0 w 61"/>
                    <a:gd name="T5" fmla="*/ 0 h 51"/>
                    <a:gd name="T6" fmla="*/ 0 w 61"/>
                    <a:gd name="T7" fmla="*/ 0 h 51"/>
                    <a:gd name="T8" fmla="*/ 0 w 61"/>
                    <a:gd name="T9" fmla="*/ 0 h 51"/>
                    <a:gd name="T10" fmla="*/ 0 w 61"/>
                    <a:gd name="T11" fmla="*/ 0 h 51"/>
                    <a:gd name="T12" fmla="*/ 0 w 61"/>
                    <a:gd name="T13" fmla="*/ 0 h 51"/>
                    <a:gd name="T14" fmla="*/ 0 w 61"/>
                    <a:gd name="T15" fmla="*/ 0 h 51"/>
                    <a:gd name="T16" fmla="*/ 0 w 61"/>
                    <a:gd name="T17" fmla="*/ 0 h 51"/>
                    <a:gd name="T18" fmla="*/ 0 w 61"/>
                    <a:gd name="T19" fmla="*/ 0 h 51"/>
                    <a:gd name="T20" fmla="*/ 0 w 61"/>
                    <a:gd name="T21" fmla="*/ 0 h 51"/>
                    <a:gd name="T22" fmla="*/ 0 w 61"/>
                    <a:gd name="T23" fmla="*/ 0 h 51"/>
                    <a:gd name="T24" fmla="*/ 0 w 61"/>
                    <a:gd name="T25" fmla="*/ 0 h 51"/>
                    <a:gd name="T26" fmla="*/ 0 w 61"/>
                    <a:gd name="T27" fmla="*/ 0 h 51"/>
                    <a:gd name="T28" fmla="*/ 0 w 61"/>
                    <a:gd name="T29" fmla="*/ 0 h 51"/>
                    <a:gd name="T30" fmla="*/ 0 w 61"/>
                    <a:gd name="T31" fmla="*/ 0 h 51"/>
                    <a:gd name="T32" fmla="*/ 0 w 61"/>
                    <a:gd name="T33" fmla="*/ 0 h 51"/>
                    <a:gd name="T34" fmla="*/ 0 w 61"/>
                    <a:gd name="T35" fmla="*/ 0 h 51"/>
                    <a:gd name="T36" fmla="*/ 0 w 61"/>
                    <a:gd name="T37" fmla="*/ 0 h 51"/>
                    <a:gd name="T38" fmla="*/ 0 w 61"/>
                    <a:gd name="T39" fmla="*/ 0 h 51"/>
                    <a:gd name="T40" fmla="*/ 0 w 61"/>
                    <a:gd name="T41" fmla="*/ 0 h 51"/>
                    <a:gd name="T42" fmla="*/ 0 w 61"/>
                    <a:gd name="T43" fmla="*/ 0 h 51"/>
                    <a:gd name="T44" fmla="*/ 0 w 61"/>
                    <a:gd name="T45" fmla="*/ 0 h 51"/>
                    <a:gd name="T46" fmla="*/ 0 w 61"/>
                    <a:gd name="T47" fmla="*/ 0 h 51"/>
                    <a:gd name="T48" fmla="*/ 0 w 61"/>
                    <a:gd name="T49" fmla="*/ 0 h 51"/>
                    <a:gd name="T50" fmla="*/ 0 w 61"/>
                    <a:gd name="T51" fmla="*/ 0 h 51"/>
                    <a:gd name="T52" fmla="*/ 0 w 61"/>
                    <a:gd name="T53" fmla="*/ 0 h 51"/>
                    <a:gd name="T54" fmla="*/ 0 w 61"/>
                    <a:gd name="T55" fmla="*/ 0 h 51"/>
                    <a:gd name="T56" fmla="*/ 0 w 61"/>
                    <a:gd name="T57" fmla="*/ 0 h 51"/>
                    <a:gd name="T58" fmla="*/ 0 w 61"/>
                    <a:gd name="T59" fmla="*/ 0 h 51"/>
                    <a:gd name="T60" fmla="*/ 0 w 61"/>
                    <a:gd name="T61" fmla="*/ 0 h 51"/>
                    <a:gd name="T62" fmla="*/ 0 w 61"/>
                    <a:gd name="T63" fmla="*/ 0 h 51"/>
                    <a:gd name="T64" fmla="*/ 0 w 61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1"/>
                    <a:gd name="T100" fmla="*/ 0 h 51"/>
                    <a:gd name="T101" fmla="*/ 61 w 61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1" h="51">
                      <a:moveTo>
                        <a:pt x="19" y="7"/>
                      </a:moveTo>
                      <a:lnTo>
                        <a:pt x="25" y="4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8" y="1"/>
                      </a:lnTo>
                      <a:lnTo>
                        <a:pt x="53" y="2"/>
                      </a:lnTo>
                      <a:lnTo>
                        <a:pt x="56" y="4"/>
                      </a:lnTo>
                      <a:lnTo>
                        <a:pt x="59" y="7"/>
                      </a:lnTo>
                      <a:lnTo>
                        <a:pt x="61" y="11"/>
                      </a:lnTo>
                      <a:lnTo>
                        <a:pt x="61" y="15"/>
                      </a:lnTo>
                      <a:lnTo>
                        <a:pt x="60" y="20"/>
                      </a:lnTo>
                      <a:lnTo>
                        <a:pt x="59" y="25"/>
                      </a:lnTo>
                      <a:lnTo>
                        <a:pt x="55" y="29"/>
                      </a:lnTo>
                      <a:lnTo>
                        <a:pt x="51" y="35"/>
                      </a:lnTo>
                      <a:lnTo>
                        <a:pt x="46" y="38"/>
                      </a:lnTo>
                      <a:lnTo>
                        <a:pt x="40" y="43"/>
                      </a:lnTo>
                      <a:lnTo>
                        <a:pt x="35" y="46"/>
                      </a:lnTo>
                      <a:lnTo>
                        <a:pt x="29" y="48"/>
                      </a:lnTo>
                      <a:lnTo>
                        <a:pt x="23" y="49"/>
                      </a:lnTo>
                      <a:lnTo>
                        <a:pt x="18" y="51"/>
                      </a:lnTo>
                      <a:lnTo>
                        <a:pt x="12" y="49"/>
                      </a:lnTo>
                      <a:lnTo>
                        <a:pt x="8" y="48"/>
                      </a:lnTo>
                      <a:lnTo>
                        <a:pt x="4" y="46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5"/>
                      </a:lnTo>
                      <a:lnTo>
                        <a:pt x="0" y="30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5"/>
                      </a:lnTo>
                      <a:lnTo>
                        <a:pt x="13" y="12"/>
                      </a:lnTo>
                      <a:lnTo>
                        <a:pt x="19" y="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5" name="Freeform 201"/>
                <p:cNvSpPr>
                  <a:spLocks/>
                </p:cNvSpPr>
                <p:nvPr/>
              </p:nvSpPr>
              <p:spPr bwMode="auto">
                <a:xfrm>
                  <a:off x="3934" y="1855"/>
                  <a:ext cx="243" cy="197"/>
                </a:xfrm>
                <a:custGeom>
                  <a:avLst/>
                  <a:gdLst>
                    <a:gd name="T0" fmla="*/ 0 w 2414"/>
                    <a:gd name="T1" fmla="*/ 0 h 1800"/>
                    <a:gd name="T2" fmla="*/ 0 w 2414"/>
                    <a:gd name="T3" fmla="*/ 0 h 1800"/>
                    <a:gd name="T4" fmla="*/ 0 w 2414"/>
                    <a:gd name="T5" fmla="*/ 0 h 1800"/>
                    <a:gd name="T6" fmla="*/ 0 w 2414"/>
                    <a:gd name="T7" fmla="*/ 0 h 1800"/>
                    <a:gd name="T8" fmla="*/ 0 w 2414"/>
                    <a:gd name="T9" fmla="*/ 0 h 18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14"/>
                    <a:gd name="T16" fmla="*/ 0 h 1800"/>
                    <a:gd name="T17" fmla="*/ 2414 w 2414"/>
                    <a:gd name="T18" fmla="*/ 1800 h 18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14" h="1800">
                      <a:moveTo>
                        <a:pt x="475" y="0"/>
                      </a:moveTo>
                      <a:lnTo>
                        <a:pt x="2414" y="81"/>
                      </a:lnTo>
                      <a:lnTo>
                        <a:pt x="1992" y="1800"/>
                      </a:lnTo>
                      <a:lnTo>
                        <a:pt x="0" y="1651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6" name="Freeform 202"/>
                <p:cNvSpPr>
                  <a:spLocks/>
                </p:cNvSpPr>
                <p:nvPr/>
              </p:nvSpPr>
              <p:spPr bwMode="auto">
                <a:xfrm>
                  <a:off x="3934" y="1855"/>
                  <a:ext cx="243" cy="197"/>
                </a:xfrm>
                <a:custGeom>
                  <a:avLst/>
                  <a:gdLst>
                    <a:gd name="T0" fmla="*/ 0 w 2414"/>
                    <a:gd name="T1" fmla="*/ 0 h 1800"/>
                    <a:gd name="T2" fmla="*/ 0 w 2414"/>
                    <a:gd name="T3" fmla="*/ 0 h 1800"/>
                    <a:gd name="T4" fmla="*/ 0 w 2414"/>
                    <a:gd name="T5" fmla="*/ 0 h 1800"/>
                    <a:gd name="T6" fmla="*/ 0 w 2414"/>
                    <a:gd name="T7" fmla="*/ 0 h 1800"/>
                    <a:gd name="T8" fmla="*/ 0 w 2414"/>
                    <a:gd name="T9" fmla="*/ 0 h 18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14"/>
                    <a:gd name="T16" fmla="*/ 0 h 1800"/>
                    <a:gd name="T17" fmla="*/ 2414 w 2414"/>
                    <a:gd name="T18" fmla="*/ 1800 h 18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14" h="1800">
                      <a:moveTo>
                        <a:pt x="475" y="0"/>
                      </a:moveTo>
                      <a:lnTo>
                        <a:pt x="2414" y="81"/>
                      </a:lnTo>
                      <a:lnTo>
                        <a:pt x="1992" y="1800"/>
                      </a:lnTo>
                      <a:lnTo>
                        <a:pt x="0" y="1651"/>
                      </a:lnTo>
                      <a:lnTo>
                        <a:pt x="475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7" name="Line 203"/>
                <p:cNvSpPr>
                  <a:spLocks noChangeShapeType="1"/>
                </p:cNvSpPr>
                <p:nvPr/>
              </p:nvSpPr>
              <p:spPr bwMode="auto">
                <a:xfrm>
                  <a:off x="3982" y="1855"/>
                  <a:ext cx="19" cy="3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8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4001" y="1864"/>
                  <a:ext cx="176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499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3934" y="1888"/>
                  <a:ext cx="67" cy="14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0" name="Line 206"/>
                <p:cNvSpPr>
                  <a:spLocks noChangeShapeType="1"/>
                </p:cNvSpPr>
                <p:nvPr/>
              </p:nvSpPr>
              <p:spPr bwMode="auto">
                <a:xfrm>
                  <a:off x="4001" y="1888"/>
                  <a:ext cx="134" cy="16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1" name="Freeform 207"/>
                <p:cNvSpPr>
                  <a:spLocks/>
                </p:cNvSpPr>
                <p:nvPr/>
              </p:nvSpPr>
              <p:spPr bwMode="auto">
                <a:xfrm>
                  <a:off x="3670" y="1352"/>
                  <a:ext cx="63" cy="112"/>
                </a:xfrm>
                <a:custGeom>
                  <a:avLst/>
                  <a:gdLst>
                    <a:gd name="T0" fmla="*/ 0 w 631"/>
                    <a:gd name="T1" fmla="*/ 0 h 1029"/>
                    <a:gd name="T2" fmla="*/ 0 w 631"/>
                    <a:gd name="T3" fmla="*/ 0 h 1029"/>
                    <a:gd name="T4" fmla="*/ 0 w 631"/>
                    <a:gd name="T5" fmla="*/ 0 h 1029"/>
                    <a:gd name="T6" fmla="*/ 0 w 631"/>
                    <a:gd name="T7" fmla="*/ 0 h 1029"/>
                    <a:gd name="T8" fmla="*/ 0 w 631"/>
                    <a:gd name="T9" fmla="*/ 0 h 1029"/>
                    <a:gd name="T10" fmla="*/ 0 w 631"/>
                    <a:gd name="T11" fmla="*/ 0 h 1029"/>
                    <a:gd name="T12" fmla="*/ 0 w 631"/>
                    <a:gd name="T13" fmla="*/ 0 h 1029"/>
                    <a:gd name="T14" fmla="*/ 0 w 631"/>
                    <a:gd name="T15" fmla="*/ 0 h 1029"/>
                    <a:gd name="T16" fmla="*/ 0 w 631"/>
                    <a:gd name="T17" fmla="*/ 0 h 1029"/>
                    <a:gd name="T18" fmla="*/ 0 w 631"/>
                    <a:gd name="T19" fmla="*/ 0 h 1029"/>
                    <a:gd name="T20" fmla="*/ 0 w 631"/>
                    <a:gd name="T21" fmla="*/ 0 h 1029"/>
                    <a:gd name="T22" fmla="*/ 0 w 631"/>
                    <a:gd name="T23" fmla="*/ 0 h 1029"/>
                    <a:gd name="T24" fmla="*/ 0 w 631"/>
                    <a:gd name="T25" fmla="*/ 0 h 1029"/>
                    <a:gd name="T26" fmla="*/ 0 w 631"/>
                    <a:gd name="T27" fmla="*/ 0 h 1029"/>
                    <a:gd name="T28" fmla="*/ 0 w 631"/>
                    <a:gd name="T29" fmla="*/ 0 h 1029"/>
                    <a:gd name="T30" fmla="*/ 0 w 631"/>
                    <a:gd name="T31" fmla="*/ 0 h 1029"/>
                    <a:gd name="T32" fmla="*/ 0 w 631"/>
                    <a:gd name="T33" fmla="*/ 0 h 1029"/>
                    <a:gd name="T34" fmla="*/ 0 w 631"/>
                    <a:gd name="T35" fmla="*/ 0 h 1029"/>
                    <a:gd name="T36" fmla="*/ 0 w 631"/>
                    <a:gd name="T37" fmla="*/ 0 h 1029"/>
                    <a:gd name="T38" fmla="*/ 0 w 631"/>
                    <a:gd name="T39" fmla="*/ 0 h 1029"/>
                    <a:gd name="T40" fmla="*/ 0 w 631"/>
                    <a:gd name="T41" fmla="*/ 0 h 1029"/>
                    <a:gd name="T42" fmla="*/ 0 w 631"/>
                    <a:gd name="T43" fmla="*/ 0 h 10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1"/>
                    <a:gd name="T67" fmla="*/ 0 h 1029"/>
                    <a:gd name="T68" fmla="*/ 631 w 631"/>
                    <a:gd name="T69" fmla="*/ 1029 h 10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1" h="1029">
                      <a:moveTo>
                        <a:pt x="573" y="1021"/>
                      </a:moveTo>
                      <a:lnTo>
                        <a:pt x="0" y="34"/>
                      </a:lnTo>
                      <a:lnTo>
                        <a:pt x="59" y="0"/>
                      </a:lnTo>
                      <a:lnTo>
                        <a:pt x="630" y="988"/>
                      </a:lnTo>
                      <a:lnTo>
                        <a:pt x="631" y="992"/>
                      </a:lnTo>
                      <a:lnTo>
                        <a:pt x="631" y="996"/>
                      </a:lnTo>
                      <a:lnTo>
                        <a:pt x="631" y="1001"/>
                      </a:lnTo>
                      <a:lnTo>
                        <a:pt x="629" y="1005"/>
                      </a:lnTo>
                      <a:lnTo>
                        <a:pt x="625" y="1010"/>
                      </a:lnTo>
                      <a:lnTo>
                        <a:pt x="622" y="1015"/>
                      </a:lnTo>
                      <a:lnTo>
                        <a:pt x="618" y="1019"/>
                      </a:lnTo>
                      <a:lnTo>
                        <a:pt x="612" y="1022"/>
                      </a:lnTo>
                      <a:lnTo>
                        <a:pt x="606" y="1026"/>
                      </a:lnTo>
                      <a:lnTo>
                        <a:pt x="601" y="1027"/>
                      </a:lnTo>
                      <a:lnTo>
                        <a:pt x="594" y="1028"/>
                      </a:lnTo>
                      <a:lnTo>
                        <a:pt x="588" y="1029"/>
                      </a:lnTo>
                      <a:lnTo>
                        <a:pt x="584" y="1028"/>
                      </a:lnTo>
                      <a:lnTo>
                        <a:pt x="579" y="1027"/>
                      </a:lnTo>
                      <a:lnTo>
                        <a:pt x="576" y="1025"/>
                      </a:lnTo>
                      <a:lnTo>
                        <a:pt x="573" y="102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2" name="Freeform 208"/>
                <p:cNvSpPr>
                  <a:spLocks/>
                </p:cNvSpPr>
                <p:nvPr/>
              </p:nvSpPr>
              <p:spPr bwMode="auto">
                <a:xfrm>
                  <a:off x="3670" y="1352"/>
                  <a:ext cx="63" cy="112"/>
                </a:xfrm>
                <a:custGeom>
                  <a:avLst/>
                  <a:gdLst>
                    <a:gd name="T0" fmla="*/ 0 w 631"/>
                    <a:gd name="T1" fmla="*/ 0 h 1029"/>
                    <a:gd name="T2" fmla="*/ 0 w 631"/>
                    <a:gd name="T3" fmla="*/ 0 h 1029"/>
                    <a:gd name="T4" fmla="*/ 0 w 631"/>
                    <a:gd name="T5" fmla="*/ 0 h 1029"/>
                    <a:gd name="T6" fmla="*/ 0 w 631"/>
                    <a:gd name="T7" fmla="*/ 0 h 1029"/>
                    <a:gd name="T8" fmla="*/ 0 w 631"/>
                    <a:gd name="T9" fmla="*/ 0 h 1029"/>
                    <a:gd name="T10" fmla="*/ 0 w 631"/>
                    <a:gd name="T11" fmla="*/ 0 h 1029"/>
                    <a:gd name="T12" fmla="*/ 0 w 631"/>
                    <a:gd name="T13" fmla="*/ 0 h 1029"/>
                    <a:gd name="T14" fmla="*/ 0 w 631"/>
                    <a:gd name="T15" fmla="*/ 0 h 1029"/>
                    <a:gd name="T16" fmla="*/ 0 w 631"/>
                    <a:gd name="T17" fmla="*/ 0 h 1029"/>
                    <a:gd name="T18" fmla="*/ 0 w 631"/>
                    <a:gd name="T19" fmla="*/ 0 h 1029"/>
                    <a:gd name="T20" fmla="*/ 0 w 631"/>
                    <a:gd name="T21" fmla="*/ 0 h 1029"/>
                    <a:gd name="T22" fmla="*/ 0 w 631"/>
                    <a:gd name="T23" fmla="*/ 0 h 1029"/>
                    <a:gd name="T24" fmla="*/ 0 w 631"/>
                    <a:gd name="T25" fmla="*/ 0 h 1029"/>
                    <a:gd name="T26" fmla="*/ 0 w 631"/>
                    <a:gd name="T27" fmla="*/ 0 h 1029"/>
                    <a:gd name="T28" fmla="*/ 0 w 631"/>
                    <a:gd name="T29" fmla="*/ 0 h 1029"/>
                    <a:gd name="T30" fmla="*/ 0 w 631"/>
                    <a:gd name="T31" fmla="*/ 0 h 1029"/>
                    <a:gd name="T32" fmla="*/ 0 w 631"/>
                    <a:gd name="T33" fmla="*/ 0 h 1029"/>
                    <a:gd name="T34" fmla="*/ 0 w 631"/>
                    <a:gd name="T35" fmla="*/ 0 h 1029"/>
                    <a:gd name="T36" fmla="*/ 0 w 631"/>
                    <a:gd name="T37" fmla="*/ 0 h 1029"/>
                    <a:gd name="T38" fmla="*/ 0 w 631"/>
                    <a:gd name="T39" fmla="*/ 0 h 1029"/>
                    <a:gd name="T40" fmla="*/ 0 w 631"/>
                    <a:gd name="T41" fmla="*/ 0 h 1029"/>
                    <a:gd name="T42" fmla="*/ 0 w 631"/>
                    <a:gd name="T43" fmla="*/ 0 h 10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1"/>
                    <a:gd name="T67" fmla="*/ 0 h 1029"/>
                    <a:gd name="T68" fmla="*/ 631 w 631"/>
                    <a:gd name="T69" fmla="*/ 1029 h 10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1" h="1029">
                      <a:moveTo>
                        <a:pt x="573" y="1021"/>
                      </a:moveTo>
                      <a:lnTo>
                        <a:pt x="0" y="34"/>
                      </a:lnTo>
                      <a:lnTo>
                        <a:pt x="59" y="0"/>
                      </a:lnTo>
                      <a:lnTo>
                        <a:pt x="630" y="988"/>
                      </a:lnTo>
                      <a:lnTo>
                        <a:pt x="631" y="992"/>
                      </a:lnTo>
                      <a:lnTo>
                        <a:pt x="631" y="996"/>
                      </a:lnTo>
                      <a:lnTo>
                        <a:pt x="631" y="1001"/>
                      </a:lnTo>
                      <a:lnTo>
                        <a:pt x="629" y="1005"/>
                      </a:lnTo>
                      <a:lnTo>
                        <a:pt x="625" y="1010"/>
                      </a:lnTo>
                      <a:lnTo>
                        <a:pt x="622" y="1015"/>
                      </a:lnTo>
                      <a:lnTo>
                        <a:pt x="618" y="1019"/>
                      </a:lnTo>
                      <a:lnTo>
                        <a:pt x="612" y="1022"/>
                      </a:lnTo>
                      <a:lnTo>
                        <a:pt x="606" y="1026"/>
                      </a:lnTo>
                      <a:lnTo>
                        <a:pt x="601" y="1027"/>
                      </a:lnTo>
                      <a:lnTo>
                        <a:pt x="594" y="1028"/>
                      </a:lnTo>
                      <a:lnTo>
                        <a:pt x="588" y="1029"/>
                      </a:lnTo>
                      <a:lnTo>
                        <a:pt x="584" y="1028"/>
                      </a:lnTo>
                      <a:lnTo>
                        <a:pt x="579" y="1027"/>
                      </a:lnTo>
                      <a:lnTo>
                        <a:pt x="576" y="1025"/>
                      </a:lnTo>
                      <a:lnTo>
                        <a:pt x="573" y="102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3" name="Freeform 209"/>
                <p:cNvSpPr>
                  <a:spLocks/>
                </p:cNvSpPr>
                <p:nvPr/>
              </p:nvSpPr>
              <p:spPr bwMode="auto">
                <a:xfrm>
                  <a:off x="3167" y="1366"/>
                  <a:ext cx="108" cy="120"/>
                </a:xfrm>
                <a:custGeom>
                  <a:avLst/>
                  <a:gdLst>
                    <a:gd name="T0" fmla="*/ 0 w 1074"/>
                    <a:gd name="T1" fmla="*/ 0 h 1098"/>
                    <a:gd name="T2" fmla="*/ 0 w 1074"/>
                    <a:gd name="T3" fmla="*/ 0 h 1098"/>
                    <a:gd name="T4" fmla="*/ 0 w 1074"/>
                    <a:gd name="T5" fmla="*/ 0 h 1098"/>
                    <a:gd name="T6" fmla="*/ 0 w 1074"/>
                    <a:gd name="T7" fmla="*/ 0 h 1098"/>
                    <a:gd name="T8" fmla="*/ 0 w 1074"/>
                    <a:gd name="T9" fmla="*/ 0 h 1098"/>
                    <a:gd name="T10" fmla="*/ 0 w 1074"/>
                    <a:gd name="T11" fmla="*/ 0 h 1098"/>
                    <a:gd name="T12" fmla="*/ 0 w 1074"/>
                    <a:gd name="T13" fmla="*/ 0 h 1098"/>
                    <a:gd name="T14" fmla="*/ 0 w 1074"/>
                    <a:gd name="T15" fmla="*/ 0 h 1098"/>
                    <a:gd name="T16" fmla="*/ 0 w 1074"/>
                    <a:gd name="T17" fmla="*/ 0 h 1098"/>
                    <a:gd name="T18" fmla="*/ 0 w 1074"/>
                    <a:gd name="T19" fmla="*/ 0 h 1098"/>
                    <a:gd name="T20" fmla="*/ 0 w 1074"/>
                    <a:gd name="T21" fmla="*/ 0 h 1098"/>
                    <a:gd name="T22" fmla="*/ 0 w 1074"/>
                    <a:gd name="T23" fmla="*/ 0 h 1098"/>
                    <a:gd name="T24" fmla="*/ 0 w 1074"/>
                    <a:gd name="T25" fmla="*/ 0 h 1098"/>
                    <a:gd name="T26" fmla="*/ 0 w 1074"/>
                    <a:gd name="T27" fmla="*/ 0 h 1098"/>
                    <a:gd name="T28" fmla="*/ 0 w 1074"/>
                    <a:gd name="T29" fmla="*/ 0 h 1098"/>
                    <a:gd name="T30" fmla="*/ 0 w 1074"/>
                    <a:gd name="T31" fmla="*/ 0 h 1098"/>
                    <a:gd name="T32" fmla="*/ 0 w 1074"/>
                    <a:gd name="T33" fmla="*/ 0 h 1098"/>
                    <a:gd name="T34" fmla="*/ 0 w 1074"/>
                    <a:gd name="T35" fmla="*/ 0 h 1098"/>
                    <a:gd name="T36" fmla="*/ 0 w 1074"/>
                    <a:gd name="T37" fmla="*/ 0 h 1098"/>
                    <a:gd name="T38" fmla="*/ 0 w 1074"/>
                    <a:gd name="T39" fmla="*/ 0 h 1098"/>
                    <a:gd name="T40" fmla="*/ 0 w 1074"/>
                    <a:gd name="T41" fmla="*/ 0 h 1098"/>
                    <a:gd name="T42" fmla="*/ 0 w 1074"/>
                    <a:gd name="T43" fmla="*/ 0 h 1098"/>
                    <a:gd name="T44" fmla="*/ 0 w 1074"/>
                    <a:gd name="T45" fmla="*/ 0 h 1098"/>
                    <a:gd name="T46" fmla="*/ 0 w 1074"/>
                    <a:gd name="T47" fmla="*/ 0 h 1098"/>
                    <a:gd name="T48" fmla="*/ 0 w 1074"/>
                    <a:gd name="T49" fmla="*/ 0 h 1098"/>
                    <a:gd name="T50" fmla="*/ 0 w 1074"/>
                    <a:gd name="T51" fmla="*/ 0 h 1098"/>
                    <a:gd name="T52" fmla="*/ 0 w 1074"/>
                    <a:gd name="T53" fmla="*/ 0 h 1098"/>
                    <a:gd name="T54" fmla="*/ 0 w 1074"/>
                    <a:gd name="T55" fmla="*/ 0 h 1098"/>
                    <a:gd name="T56" fmla="*/ 0 w 1074"/>
                    <a:gd name="T57" fmla="*/ 0 h 1098"/>
                    <a:gd name="T58" fmla="*/ 0 w 1074"/>
                    <a:gd name="T59" fmla="*/ 0 h 1098"/>
                    <a:gd name="T60" fmla="*/ 0 w 1074"/>
                    <a:gd name="T61" fmla="*/ 0 h 1098"/>
                    <a:gd name="T62" fmla="*/ 0 w 1074"/>
                    <a:gd name="T63" fmla="*/ 0 h 1098"/>
                    <a:gd name="T64" fmla="*/ 0 w 1074"/>
                    <a:gd name="T65" fmla="*/ 0 h 1098"/>
                    <a:gd name="T66" fmla="*/ 0 w 1074"/>
                    <a:gd name="T67" fmla="*/ 0 h 1098"/>
                    <a:gd name="T68" fmla="*/ 0 w 1074"/>
                    <a:gd name="T69" fmla="*/ 0 h 1098"/>
                    <a:gd name="T70" fmla="*/ 0 w 1074"/>
                    <a:gd name="T71" fmla="*/ 0 h 1098"/>
                    <a:gd name="T72" fmla="*/ 0 w 1074"/>
                    <a:gd name="T73" fmla="*/ 0 h 1098"/>
                    <a:gd name="T74" fmla="*/ 0 w 1074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4"/>
                    <a:gd name="T115" fmla="*/ 0 h 1098"/>
                    <a:gd name="T116" fmla="*/ 1074 w 1074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4" h="1098">
                      <a:moveTo>
                        <a:pt x="0" y="1050"/>
                      </a:moveTo>
                      <a:lnTo>
                        <a:pt x="1025" y="0"/>
                      </a:lnTo>
                      <a:lnTo>
                        <a:pt x="1027" y="0"/>
                      </a:lnTo>
                      <a:lnTo>
                        <a:pt x="1028" y="2"/>
                      </a:lnTo>
                      <a:lnTo>
                        <a:pt x="1031" y="3"/>
                      </a:lnTo>
                      <a:lnTo>
                        <a:pt x="1035" y="6"/>
                      </a:lnTo>
                      <a:lnTo>
                        <a:pt x="1038" y="9"/>
                      </a:lnTo>
                      <a:lnTo>
                        <a:pt x="1042" y="13"/>
                      </a:lnTo>
                      <a:lnTo>
                        <a:pt x="1047" y="17"/>
                      </a:lnTo>
                      <a:lnTo>
                        <a:pt x="1052" y="22"/>
                      </a:lnTo>
                      <a:lnTo>
                        <a:pt x="1056" y="26"/>
                      </a:lnTo>
                      <a:lnTo>
                        <a:pt x="1061" y="31"/>
                      </a:lnTo>
                      <a:lnTo>
                        <a:pt x="1065" y="36"/>
                      </a:lnTo>
                      <a:lnTo>
                        <a:pt x="1069" y="39"/>
                      </a:lnTo>
                      <a:lnTo>
                        <a:pt x="1071" y="42"/>
                      </a:lnTo>
                      <a:lnTo>
                        <a:pt x="1073" y="46"/>
                      </a:lnTo>
                      <a:lnTo>
                        <a:pt x="1074" y="47"/>
                      </a:lnTo>
                      <a:lnTo>
                        <a:pt x="1074" y="48"/>
                      </a:lnTo>
                      <a:lnTo>
                        <a:pt x="49" y="1098"/>
                      </a:lnTo>
                      <a:lnTo>
                        <a:pt x="48" y="1098"/>
                      </a:lnTo>
                      <a:lnTo>
                        <a:pt x="46" y="1098"/>
                      </a:lnTo>
                      <a:lnTo>
                        <a:pt x="44" y="1096"/>
                      </a:lnTo>
                      <a:lnTo>
                        <a:pt x="40" y="1093"/>
                      </a:lnTo>
                      <a:lnTo>
                        <a:pt x="36" y="1090"/>
                      </a:lnTo>
                      <a:lnTo>
                        <a:pt x="31" y="1087"/>
                      </a:lnTo>
                      <a:lnTo>
                        <a:pt x="27" y="1082"/>
                      </a:lnTo>
                      <a:lnTo>
                        <a:pt x="21" y="1078"/>
                      </a:lnTo>
                      <a:lnTo>
                        <a:pt x="16" y="1073"/>
                      </a:lnTo>
                      <a:lnTo>
                        <a:pt x="12" y="1068"/>
                      </a:lnTo>
                      <a:lnTo>
                        <a:pt x="8" y="1064"/>
                      </a:lnTo>
                      <a:lnTo>
                        <a:pt x="5" y="1059"/>
                      </a:lnTo>
                      <a:lnTo>
                        <a:pt x="3" y="1056"/>
                      </a:lnTo>
                      <a:lnTo>
                        <a:pt x="0" y="1054"/>
                      </a:lnTo>
                      <a:lnTo>
                        <a:pt x="0" y="1051"/>
                      </a:lnTo>
                      <a:lnTo>
                        <a:pt x="0" y="105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4" name="Freeform 210"/>
                <p:cNvSpPr>
                  <a:spLocks/>
                </p:cNvSpPr>
                <p:nvPr/>
              </p:nvSpPr>
              <p:spPr bwMode="auto">
                <a:xfrm>
                  <a:off x="3167" y="1366"/>
                  <a:ext cx="108" cy="120"/>
                </a:xfrm>
                <a:custGeom>
                  <a:avLst/>
                  <a:gdLst>
                    <a:gd name="T0" fmla="*/ 0 w 1074"/>
                    <a:gd name="T1" fmla="*/ 0 h 1098"/>
                    <a:gd name="T2" fmla="*/ 0 w 1074"/>
                    <a:gd name="T3" fmla="*/ 0 h 1098"/>
                    <a:gd name="T4" fmla="*/ 0 w 1074"/>
                    <a:gd name="T5" fmla="*/ 0 h 1098"/>
                    <a:gd name="T6" fmla="*/ 0 w 1074"/>
                    <a:gd name="T7" fmla="*/ 0 h 1098"/>
                    <a:gd name="T8" fmla="*/ 0 w 1074"/>
                    <a:gd name="T9" fmla="*/ 0 h 1098"/>
                    <a:gd name="T10" fmla="*/ 0 w 1074"/>
                    <a:gd name="T11" fmla="*/ 0 h 1098"/>
                    <a:gd name="T12" fmla="*/ 0 w 1074"/>
                    <a:gd name="T13" fmla="*/ 0 h 1098"/>
                    <a:gd name="T14" fmla="*/ 0 w 1074"/>
                    <a:gd name="T15" fmla="*/ 0 h 1098"/>
                    <a:gd name="T16" fmla="*/ 0 w 1074"/>
                    <a:gd name="T17" fmla="*/ 0 h 1098"/>
                    <a:gd name="T18" fmla="*/ 0 w 1074"/>
                    <a:gd name="T19" fmla="*/ 0 h 1098"/>
                    <a:gd name="T20" fmla="*/ 0 w 1074"/>
                    <a:gd name="T21" fmla="*/ 0 h 1098"/>
                    <a:gd name="T22" fmla="*/ 0 w 1074"/>
                    <a:gd name="T23" fmla="*/ 0 h 1098"/>
                    <a:gd name="T24" fmla="*/ 0 w 1074"/>
                    <a:gd name="T25" fmla="*/ 0 h 1098"/>
                    <a:gd name="T26" fmla="*/ 0 w 1074"/>
                    <a:gd name="T27" fmla="*/ 0 h 1098"/>
                    <a:gd name="T28" fmla="*/ 0 w 1074"/>
                    <a:gd name="T29" fmla="*/ 0 h 1098"/>
                    <a:gd name="T30" fmla="*/ 0 w 1074"/>
                    <a:gd name="T31" fmla="*/ 0 h 1098"/>
                    <a:gd name="T32" fmla="*/ 0 w 1074"/>
                    <a:gd name="T33" fmla="*/ 0 h 1098"/>
                    <a:gd name="T34" fmla="*/ 0 w 1074"/>
                    <a:gd name="T35" fmla="*/ 0 h 1098"/>
                    <a:gd name="T36" fmla="*/ 0 w 1074"/>
                    <a:gd name="T37" fmla="*/ 0 h 1098"/>
                    <a:gd name="T38" fmla="*/ 0 w 1074"/>
                    <a:gd name="T39" fmla="*/ 0 h 1098"/>
                    <a:gd name="T40" fmla="*/ 0 w 1074"/>
                    <a:gd name="T41" fmla="*/ 0 h 1098"/>
                    <a:gd name="T42" fmla="*/ 0 w 1074"/>
                    <a:gd name="T43" fmla="*/ 0 h 1098"/>
                    <a:gd name="T44" fmla="*/ 0 w 1074"/>
                    <a:gd name="T45" fmla="*/ 0 h 1098"/>
                    <a:gd name="T46" fmla="*/ 0 w 1074"/>
                    <a:gd name="T47" fmla="*/ 0 h 1098"/>
                    <a:gd name="T48" fmla="*/ 0 w 1074"/>
                    <a:gd name="T49" fmla="*/ 0 h 1098"/>
                    <a:gd name="T50" fmla="*/ 0 w 1074"/>
                    <a:gd name="T51" fmla="*/ 0 h 1098"/>
                    <a:gd name="T52" fmla="*/ 0 w 1074"/>
                    <a:gd name="T53" fmla="*/ 0 h 1098"/>
                    <a:gd name="T54" fmla="*/ 0 w 1074"/>
                    <a:gd name="T55" fmla="*/ 0 h 1098"/>
                    <a:gd name="T56" fmla="*/ 0 w 1074"/>
                    <a:gd name="T57" fmla="*/ 0 h 1098"/>
                    <a:gd name="T58" fmla="*/ 0 w 1074"/>
                    <a:gd name="T59" fmla="*/ 0 h 1098"/>
                    <a:gd name="T60" fmla="*/ 0 w 1074"/>
                    <a:gd name="T61" fmla="*/ 0 h 1098"/>
                    <a:gd name="T62" fmla="*/ 0 w 1074"/>
                    <a:gd name="T63" fmla="*/ 0 h 1098"/>
                    <a:gd name="T64" fmla="*/ 0 w 1074"/>
                    <a:gd name="T65" fmla="*/ 0 h 1098"/>
                    <a:gd name="T66" fmla="*/ 0 w 1074"/>
                    <a:gd name="T67" fmla="*/ 0 h 1098"/>
                    <a:gd name="T68" fmla="*/ 0 w 1074"/>
                    <a:gd name="T69" fmla="*/ 0 h 1098"/>
                    <a:gd name="T70" fmla="*/ 0 w 1074"/>
                    <a:gd name="T71" fmla="*/ 0 h 1098"/>
                    <a:gd name="T72" fmla="*/ 0 w 1074"/>
                    <a:gd name="T73" fmla="*/ 0 h 1098"/>
                    <a:gd name="T74" fmla="*/ 0 w 1074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4"/>
                    <a:gd name="T115" fmla="*/ 0 h 1098"/>
                    <a:gd name="T116" fmla="*/ 1074 w 1074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4" h="1098">
                      <a:moveTo>
                        <a:pt x="0" y="1050"/>
                      </a:moveTo>
                      <a:lnTo>
                        <a:pt x="1025" y="0"/>
                      </a:lnTo>
                      <a:lnTo>
                        <a:pt x="1027" y="0"/>
                      </a:lnTo>
                      <a:lnTo>
                        <a:pt x="1028" y="2"/>
                      </a:lnTo>
                      <a:lnTo>
                        <a:pt x="1031" y="3"/>
                      </a:lnTo>
                      <a:lnTo>
                        <a:pt x="1035" y="6"/>
                      </a:lnTo>
                      <a:lnTo>
                        <a:pt x="1038" y="9"/>
                      </a:lnTo>
                      <a:lnTo>
                        <a:pt x="1042" y="13"/>
                      </a:lnTo>
                      <a:lnTo>
                        <a:pt x="1047" y="17"/>
                      </a:lnTo>
                      <a:lnTo>
                        <a:pt x="1052" y="22"/>
                      </a:lnTo>
                      <a:lnTo>
                        <a:pt x="1056" y="26"/>
                      </a:lnTo>
                      <a:lnTo>
                        <a:pt x="1061" y="31"/>
                      </a:lnTo>
                      <a:lnTo>
                        <a:pt x="1065" y="36"/>
                      </a:lnTo>
                      <a:lnTo>
                        <a:pt x="1069" y="39"/>
                      </a:lnTo>
                      <a:lnTo>
                        <a:pt x="1071" y="42"/>
                      </a:lnTo>
                      <a:lnTo>
                        <a:pt x="1073" y="46"/>
                      </a:lnTo>
                      <a:lnTo>
                        <a:pt x="1074" y="47"/>
                      </a:lnTo>
                      <a:lnTo>
                        <a:pt x="1074" y="48"/>
                      </a:lnTo>
                      <a:lnTo>
                        <a:pt x="49" y="1098"/>
                      </a:lnTo>
                      <a:lnTo>
                        <a:pt x="48" y="1098"/>
                      </a:lnTo>
                      <a:lnTo>
                        <a:pt x="46" y="1098"/>
                      </a:lnTo>
                      <a:lnTo>
                        <a:pt x="44" y="1096"/>
                      </a:lnTo>
                      <a:lnTo>
                        <a:pt x="40" y="1093"/>
                      </a:lnTo>
                      <a:lnTo>
                        <a:pt x="36" y="1090"/>
                      </a:lnTo>
                      <a:lnTo>
                        <a:pt x="31" y="1087"/>
                      </a:lnTo>
                      <a:lnTo>
                        <a:pt x="27" y="1082"/>
                      </a:lnTo>
                      <a:lnTo>
                        <a:pt x="21" y="1078"/>
                      </a:lnTo>
                      <a:lnTo>
                        <a:pt x="16" y="1073"/>
                      </a:lnTo>
                      <a:lnTo>
                        <a:pt x="12" y="1068"/>
                      </a:lnTo>
                      <a:lnTo>
                        <a:pt x="8" y="1064"/>
                      </a:lnTo>
                      <a:lnTo>
                        <a:pt x="5" y="1059"/>
                      </a:lnTo>
                      <a:lnTo>
                        <a:pt x="3" y="1056"/>
                      </a:lnTo>
                      <a:lnTo>
                        <a:pt x="0" y="1054"/>
                      </a:lnTo>
                      <a:lnTo>
                        <a:pt x="0" y="1051"/>
                      </a:lnTo>
                      <a:lnTo>
                        <a:pt x="0" y="105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5" name="Freeform 211"/>
                <p:cNvSpPr>
                  <a:spLocks/>
                </p:cNvSpPr>
                <p:nvPr/>
              </p:nvSpPr>
              <p:spPr bwMode="auto">
                <a:xfrm>
                  <a:off x="3563" y="1868"/>
                  <a:ext cx="243" cy="198"/>
                </a:xfrm>
                <a:custGeom>
                  <a:avLst/>
                  <a:gdLst>
                    <a:gd name="T0" fmla="*/ 0 w 2406"/>
                    <a:gd name="T1" fmla="*/ 0 h 1809"/>
                    <a:gd name="T2" fmla="*/ 0 w 2406"/>
                    <a:gd name="T3" fmla="*/ 0 h 1809"/>
                    <a:gd name="T4" fmla="*/ 0 w 2406"/>
                    <a:gd name="T5" fmla="*/ 0 h 1809"/>
                    <a:gd name="T6" fmla="*/ 0 w 2406"/>
                    <a:gd name="T7" fmla="*/ 0 h 1809"/>
                    <a:gd name="T8" fmla="*/ 0 w 2406"/>
                    <a:gd name="T9" fmla="*/ 0 h 18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6"/>
                    <a:gd name="T16" fmla="*/ 0 h 1809"/>
                    <a:gd name="T17" fmla="*/ 2406 w 2406"/>
                    <a:gd name="T18" fmla="*/ 1809 h 18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6" h="1809">
                      <a:moveTo>
                        <a:pt x="603" y="0"/>
                      </a:moveTo>
                      <a:lnTo>
                        <a:pt x="2406" y="85"/>
                      </a:lnTo>
                      <a:lnTo>
                        <a:pt x="1846" y="1809"/>
                      </a:lnTo>
                      <a:lnTo>
                        <a:pt x="0" y="1655"/>
                      </a:lnTo>
                      <a:lnTo>
                        <a:pt x="603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6" name="Freeform 212"/>
                <p:cNvSpPr>
                  <a:spLocks/>
                </p:cNvSpPr>
                <p:nvPr/>
              </p:nvSpPr>
              <p:spPr bwMode="auto">
                <a:xfrm>
                  <a:off x="3563" y="1868"/>
                  <a:ext cx="243" cy="198"/>
                </a:xfrm>
                <a:custGeom>
                  <a:avLst/>
                  <a:gdLst>
                    <a:gd name="T0" fmla="*/ 0 w 2406"/>
                    <a:gd name="T1" fmla="*/ 0 h 1809"/>
                    <a:gd name="T2" fmla="*/ 0 w 2406"/>
                    <a:gd name="T3" fmla="*/ 0 h 1809"/>
                    <a:gd name="T4" fmla="*/ 0 w 2406"/>
                    <a:gd name="T5" fmla="*/ 0 h 1809"/>
                    <a:gd name="T6" fmla="*/ 0 w 2406"/>
                    <a:gd name="T7" fmla="*/ 0 h 1809"/>
                    <a:gd name="T8" fmla="*/ 0 w 2406"/>
                    <a:gd name="T9" fmla="*/ 0 h 18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06"/>
                    <a:gd name="T16" fmla="*/ 0 h 1809"/>
                    <a:gd name="T17" fmla="*/ 2406 w 2406"/>
                    <a:gd name="T18" fmla="*/ 1809 h 18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06" h="1809">
                      <a:moveTo>
                        <a:pt x="603" y="0"/>
                      </a:moveTo>
                      <a:lnTo>
                        <a:pt x="2406" y="85"/>
                      </a:lnTo>
                      <a:lnTo>
                        <a:pt x="1846" y="1809"/>
                      </a:lnTo>
                      <a:lnTo>
                        <a:pt x="0" y="1655"/>
                      </a:lnTo>
                      <a:lnTo>
                        <a:pt x="603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7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3614" y="1868"/>
                  <a:ext cx="10" cy="35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8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3614" y="1878"/>
                  <a:ext cx="192" cy="25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09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3563" y="1903"/>
                  <a:ext cx="51" cy="14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0" name="Line 216"/>
                <p:cNvSpPr>
                  <a:spLocks noChangeShapeType="1"/>
                </p:cNvSpPr>
                <p:nvPr/>
              </p:nvSpPr>
              <p:spPr bwMode="auto">
                <a:xfrm>
                  <a:off x="3614" y="1903"/>
                  <a:ext cx="135" cy="16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1" name="Oval 217"/>
                <p:cNvSpPr>
                  <a:spLocks noChangeArrowheads="1"/>
                </p:cNvSpPr>
                <p:nvPr/>
              </p:nvSpPr>
              <p:spPr bwMode="auto">
                <a:xfrm>
                  <a:off x="3265" y="1324"/>
                  <a:ext cx="48" cy="53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12" name="Freeform 218"/>
                <p:cNvSpPr>
                  <a:spLocks/>
                </p:cNvSpPr>
                <p:nvPr/>
              </p:nvSpPr>
              <p:spPr bwMode="auto">
                <a:xfrm>
                  <a:off x="3431" y="1775"/>
                  <a:ext cx="108" cy="119"/>
                </a:xfrm>
                <a:custGeom>
                  <a:avLst/>
                  <a:gdLst>
                    <a:gd name="T0" fmla="*/ 0 w 1073"/>
                    <a:gd name="T1" fmla="*/ 0 h 1090"/>
                    <a:gd name="T2" fmla="*/ 0 w 1073"/>
                    <a:gd name="T3" fmla="*/ 0 h 1090"/>
                    <a:gd name="T4" fmla="*/ 0 w 1073"/>
                    <a:gd name="T5" fmla="*/ 0 h 1090"/>
                    <a:gd name="T6" fmla="*/ 0 w 1073"/>
                    <a:gd name="T7" fmla="*/ 0 h 1090"/>
                    <a:gd name="T8" fmla="*/ 0 w 1073"/>
                    <a:gd name="T9" fmla="*/ 0 h 1090"/>
                    <a:gd name="T10" fmla="*/ 0 w 1073"/>
                    <a:gd name="T11" fmla="*/ 0 h 1090"/>
                    <a:gd name="T12" fmla="*/ 0 w 1073"/>
                    <a:gd name="T13" fmla="*/ 0 h 1090"/>
                    <a:gd name="T14" fmla="*/ 0 w 1073"/>
                    <a:gd name="T15" fmla="*/ 0 h 1090"/>
                    <a:gd name="T16" fmla="*/ 0 w 1073"/>
                    <a:gd name="T17" fmla="*/ 0 h 1090"/>
                    <a:gd name="T18" fmla="*/ 0 w 1073"/>
                    <a:gd name="T19" fmla="*/ 0 h 1090"/>
                    <a:gd name="T20" fmla="*/ 0 w 1073"/>
                    <a:gd name="T21" fmla="*/ 0 h 1090"/>
                    <a:gd name="T22" fmla="*/ 0 w 1073"/>
                    <a:gd name="T23" fmla="*/ 0 h 1090"/>
                    <a:gd name="T24" fmla="*/ 0 w 1073"/>
                    <a:gd name="T25" fmla="*/ 0 h 1090"/>
                    <a:gd name="T26" fmla="*/ 0 w 1073"/>
                    <a:gd name="T27" fmla="*/ 0 h 1090"/>
                    <a:gd name="T28" fmla="*/ 0 w 1073"/>
                    <a:gd name="T29" fmla="*/ 0 h 1090"/>
                    <a:gd name="T30" fmla="*/ 0 w 1073"/>
                    <a:gd name="T31" fmla="*/ 0 h 1090"/>
                    <a:gd name="T32" fmla="*/ 0 w 1073"/>
                    <a:gd name="T33" fmla="*/ 0 h 1090"/>
                    <a:gd name="T34" fmla="*/ 0 w 1073"/>
                    <a:gd name="T35" fmla="*/ 0 h 1090"/>
                    <a:gd name="T36" fmla="*/ 0 w 1073"/>
                    <a:gd name="T37" fmla="*/ 0 h 1090"/>
                    <a:gd name="T38" fmla="*/ 0 w 1073"/>
                    <a:gd name="T39" fmla="*/ 0 h 1090"/>
                    <a:gd name="T40" fmla="*/ 0 w 1073"/>
                    <a:gd name="T41" fmla="*/ 0 h 1090"/>
                    <a:gd name="T42" fmla="*/ 0 w 1073"/>
                    <a:gd name="T43" fmla="*/ 0 h 1090"/>
                    <a:gd name="T44" fmla="*/ 0 w 1073"/>
                    <a:gd name="T45" fmla="*/ 0 h 1090"/>
                    <a:gd name="T46" fmla="*/ 0 w 1073"/>
                    <a:gd name="T47" fmla="*/ 0 h 1090"/>
                    <a:gd name="T48" fmla="*/ 0 w 1073"/>
                    <a:gd name="T49" fmla="*/ 0 h 1090"/>
                    <a:gd name="T50" fmla="*/ 0 w 1073"/>
                    <a:gd name="T51" fmla="*/ 0 h 1090"/>
                    <a:gd name="T52" fmla="*/ 0 w 1073"/>
                    <a:gd name="T53" fmla="*/ 0 h 1090"/>
                    <a:gd name="T54" fmla="*/ 0 w 1073"/>
                    <a:gd name="T55" fmla="*/ 0 h 1090"/>
                    <a:gd name="T56" fmla="*/ 0 w 1073"/>
                    <a:gd name="T57" fmla="*/ 0 h 1090"/>
                    <a:gd name="T58" fmla="*/ 0 w 1073"/>
                    <a:gd name="T59" fmla="*/ 0 h 1090"/>
                    <a:gd name="T60" fmla="*/ 0 w 1073"/>
                    <a:gd name="T61" fmla="*/ 0 h 1090"/>
                    <a:gd name="T62" fmla="*/ 0 w 1073"/>
                    <a:gd name="T63" fmla="*/ 0 h 1090"/>
                    <a:gd name="T64" fmla="*/ 0 w 1073"/>
                    <a:gd name="T65" fmla="*/ 0 h 1090"/>
                    <a:gd name="T66" fmla="*/ 0 w 1073"/>
                    <a:gd name="T67" fmla="*/ 0 h 1090"/>
                    <a:gd name="T68" fmla="*/ 0 w 1073"/>
                    <a:gd name="T69" fmla="*/ 0 h 1090"/>
                    <a:gd name="T70" fmla="*/ 0 w 1073"/>
                    <a:gd name="T71" fmla="*/ 0 h 1090"/>
                    <a:gd name="T72" fmla="*/ 0 w 1073"/>
                    <a:gd name="T73" fmla="*/ 0 h 1090"/>
                    <a:gd name="T74" fmla="*/ 0 w 1073"/>
                    <a:gd name="T75" fmla="*/ 0 h 109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3"/>
                    <a:gd name="T115" fmla="*/ 0 h 1090"/>
                    <a:gd name="T116" fmla="*/ 1073 w 1073"/>
                    <a:gd name="T117" fmla="*/ 1090 h 109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3" h="1090">
                      <a:moveTo>
                        <a:pt x="0" y="1042"/>
                      </a:moveTo>
                      <a:lnTo>
                        <a:pt x="1024" y="0"/>
                      </a:lnTo>
                      <a:lnTo>
                        <a:pt x="1025" y="0"/>
                      </a:lnTo>
                      <a:lnTo>
                        <a:pt x="1027" y="1"/>
                      </a:lnTo>
                      <a:lnTo>
                        <a:pt x="1029" y="4"/>
                      </a:lnTo>
                      <a:lnTo>
                        <a:pt x="1033" y="6"/>
                      </a:lnTo>
                      <a:lnTo>
                        <a:pt x="1037" y="9"/>
                      </a:lnTo>
                      <a:lnTo>
                        <a:pt x="1042" y="13"/>
                      </a:lnTo>
                      <a:lnTo>
                        <a:pt x="1046" y="17"/>
                      </a:lnTo>
                      <a:lnTo>
                        <a:pt x="1051" y="22"/>
                      </a:lnTo>
                      <a:lnTo>
                        <a:pt x="1056" y="26"/>
                      </a:lnTo>
                      <a:lnTo>
                        <a:pt x="1060" y="31"/>
                      </a:lnTo>
                      <a:lnTo>
                        <a:pt x="1065" y="35"/>
                      </a:lnTo>
                      <a:lnTo>
                        <a:pt x="1068" y="39"/>
                      </a:lnTo>
                      <a:lnTo>
                        <a:pt x="1070" y="42"/>
                      </a:lnTo>
                      <a:lnTo>
                        <a:pt x="1071" y="46"/>
                      </a:lnTo>
                      <a:lnTo>
                        <a:pt x="1073" y="48"/>
                      </a:lnTo>
                      <a:lnTo>
                        <a:pt x="49" y="1089"/>
                      </a:lnTo>
                      <a:lnTo>
                        <a:pt x="48" y="1090"/>
                      </a:lnTo>
                      <a:lnTo>
                        <a:pt x="45" y="1089"/>
                      </a:lnTo>
                      <a:lnTo>
                        <a:pt x="42" y="1088"/>
                      </a:lnTo>
                      <a:lnTo>
                        <a:pt x="38" y="1085"/>
                      </a:lnTo>
                      <a:lnTo>
                        <a:pt x="34" y="1082"/>
                      </a:lnTo>
                      <a:lnTo>
                        <a:pt x="29" y="1079"/>
                      </a:lnTo>
                      <a:lnTo>
                        <a:pt x="25" y="1074"/>
                      </a:lnTo>
                      <a:lnTo>
                        <a:pt x="20" y="1070"/>
                      </a:lnTo>
                      <a:lnTo>
                        <a:pt x="16" y="1065"/>
                      </a:lnTo>
                      <a:lnTo>
                        <a:pt x="11" y="1060"/>
                      </a:lnTo>
                      <a:lnTo>
                        <a:pt x="8" y="1056"/>
                      </a:lnTo>
                      <a:lnTo>
                        <a:pt x="4" y="1051"/>
                      </a:lnTo>
                      <a:lnTo>
                        <a:pt x="2" y="1048"/>
                      </a:lnTo>
                      <a:lnTo>
                        <a:pt x="0" y="1046"/>
                      </a:lnTo>
                      <a:lnTo>
                        <a:pt x="0" y="1043"/>
                      </a:lnTo>
                      <a:lnTo>
                        <a:pt x="0" y="10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3" name="Freeform 219"/>
                <p:cNvSpPr>
                  <a:spLocks/>
                </p:cNvSpPr>
                <p:nvPr/>
              </p:nvSpPr>
              <p:spPr bwMode="auto">
                <a:xfrm>
                  <a:off x="3431" y="1775"/>
                  <a:ext cx="108" cy="119"/>
                </a:xfrm>
                <a:custGeom>
                  <a:avLst/>
                  <a:gdLst>
                    <a:gd name="T0" fmla="*/ 0 w 1073"/>
                    <a:gd name="T1" fmla="*/ 0 h 1090"/>
                    <a:gd name="T2" fmla="*/ 0 w 1073"/>
                    <a:gd name="T3" fmla="*/ 0 h 1090"/>
                    <a:gd name="T4" fmla="*/ 0 w 1073"/>
                    <a:gd name="T5" fmla="*/ 0 h 1090"/>
                    <a:gd name="T6" fmla="*/ 0 w 1073"/>
                    <a:gd name="T7" fmla="*/ 0 h 1090"/>
                    <a:gd name="T8" fmla="*/ 0 w 1073"/>
                    <a:gd name="T9" fmla="*/ 0 h 1090"/>
                    <a:gd name="T10" fmla="*/ 0 w 1073"/>
                    <a:gd name="T11" fmla="*/ 0 h 1090"/>
                    <a:gd name="T12" fmla="*/ 0 w 1073"/>
                    <a:gd name="T13" fmla="*/ 0 h 1090"/>
                    <a:gd name="T14" fmla="*/ 0 w 1073"/>
                    <a:gd name="T15" fmla="*/ 0 h 1090"/>
                    <a:gd name="T16" fmla="*/ 0 w 1073"/>
                    <a:gd name="T17" fmla="*/ 0 h 1090"/>
                    <a:gd name="T18" fmla="*/ 0 w 1073"/>
                    <a:gd name="T19" fmla="*/ 0 h 1090"/>
                    <a:gd name="T20" fmla="*/ 0 w 1073"/>
                    <a:gd name="T21" fmla="*/ 0 h 1090"/>
                    <a:gd name="T22" fmla="*/ 0 w 1073"/>
                    <a:gd name="T23" fmla="*/ 0 h 1090"/>
                    <a:gd name="T24" fmla="*/ 0 w 1073"/>
                    <a:gd name="T25" fmla="*/ 0 h 1090"/>
                    <a:gd name="T26" fmla="*/ 0 w 1073"/>
                    <a:gd name="T27" fmla="*/ 0 h 1090"/>
                    <a:gd name="T28" fmla="*/ 0 w 1073"/>
                    <a:gd name="T29" fmla="*/ 0 h 1090"/>
                    <a:gd name="T30" fmla="*/ 0 w 1073"/>
                    <a:gd name="T31" fmla="*/ 0 h 1090"/>
                    <a:gd name="T32" fmla="*/ 0 w 1073"/>
                    <a:gd name="T33" fmla="*/ 0 h 1090"/>
                    <a:gd name="T34" fmla="*/ 0 w 1073"/>
                    <a:gd name="T35" fmla="*/ 0 h 1090"/>
                    <a:gd name="T36" fmla="*/ 0 w 1073"/>
                    <a:gd name="T37" fmla="*/ 0 h 1090"/>
                    <a:gd name="T38" fmla="*/ 0 w 1073"/>
                    <a:gd name="T39" fmla="*/ 0 h 1090"/>
                    <a:gd name="T40" fmla="*/ 0 w 1073"/>
                    <a:gd name="T41" fmla="*/ 0 h 1090"/>
                    <a:gd name="T42" fmla="*/ 0 w 1073"/>
                    <a:gd name="T43" fmla="*/ 0 h 1090"/>
                    <a:gd name="T44" fmla="*/ 0 w 1073"/>
                    <a:gd name="T45" fmla="*/ 0 h 1090"/>
                    <a:gd name="T46" fmla="*/ 0 w 1073"/>
                    <a:gd name="T47" fmla="*/ 0 h 1090"/>
                    <a:gd name="T48" fmla="*/ 0 w 1073"/>
                    <a:gd name="T49" fmla="*/ 0 h 1090"/>
                    <a:gd name="T50" fmla="*/ 0 w 1073"/>
                    <a:gd name="T51" fmla="*/ 0 h 1090"/>
                    <a:gd name="T52" fmla="*/ 0 w 1073"/>
                    <a:gd name="T53" fmla="*/ 0 h 1090"/>
                    <a:gd name="T54" fmla="*/ 0 w 1073"/>
                    <a:gd name="T55" fmla="*/ 0 h 1090"/>
                    <a:gd name="T56" fmla="*/ 0 w 1073"/>
                    <a:gd name="T57" fmla="*/ 0 h 1090"/>
                    <a:gd name="T58" fmla="*/ 0 w 1073"/>
                    <a:gd name="T59" fmla="*/ 0 h 1090"/>
                    <a:gd name="T60" fmla="*/ 0 w 1073"/>
                    <a:gd name="T61" fmla="*/ 0 h 1090"/>
                    <a:gd name="T62" fmla="*/ 0 w 1073"/>
                    <a:gd name="T63" fmla="*/ 0 h 1090"/>
                    <a:gd name="T64" fmla="*/ 0 w 1073"/>
                    <a:gd name="T65" fmla="*/ 0 h 1090"/>
                    <a:gd name="T66" fmla="*/ 0 w 1073"/>
                    <a:gd name="T67" fmla="*/ 0 h 1090"/>
                    <a:gd name="T68" fmla="*/ 0 w 1073"/>
                    <a:gd name="T69" fmla="*/ 0 h 1090"/>
                    <a:gd name="T70" fmla="*/ 0 w 1073"/>
                    <a:gd name="T71" fmla="*/ 0 h 1090"/>
                    <a:gd name="T72" fmla="*/ 0 w 1073"/>
                    <a:gd name="T73" fmla="*/ 0 h 1090"/>
                    <a:gd name="T74" fmla="*/ 0 w 1073"/>
                    <a:gd name="T75" fmla="*/ 0 h 109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3"/>
                    <a:gd name="T115" fmla="*/ 0 h 1090"/>
                    <a:gd name="T116" fmla="*/ 1073 w 1073"/>
                    <a:gd name="T117" fmla="*/ 1090 h 109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3" h="1090">
                      <a:moveTo>
                        <a:pt x="0" y="1042"/>
                      </a:moveTo>
                      <a:lnTo>
                        <a:pt x="1024" y="0"/>
                      </a:lnTo>
                      <a:lnTo>
                        <a:pt x="1025" y="0"/>
                      </a:lnTo>
                      <a:lnTo>
                        <a:pt x="1027" y="1"/>
                      </a:lnTo>
                      <a:lnTo>
                        <a:pt x="1029" y="4"/>
                      </a:lnTo>
                      <a:lnTo>
                        <a:pt x="1033" y="6"/>
                      </a:lnTo>
                      <a:lnTo>
                        <a:pt x="1037" y="9"/>
                      </a:lnTo>
                      <a:lnTo>
                        <a:pt x="1042" y="13"/>
                      </a:lnTo>
                      <a:lnTo>
                        <a:pt x="1046" y="17"/>
                      </a:lnTo>
                      <a:lnTo>
                        <a:pt x="1051" y="22"/>
                      </a:lnTo>
                      <a:lnTo>
                        <a:pt x="1056" y="26"/>
                      </a:lnTo>
                      <a:lnTo>
                        <a:pt x="1060" y="31"/>
                      </a:lnTo>
                      <a:lnTo>
                        <a:pt x="1065" y="35"/>
                      </a:lnTo>
                      <a:lnTo>
                        <a:pt x="1068" y="39"/>
                      </a:lnTo>
                      <a:lnTo>
                        <a:pt x="1070" y="42"/>
                      </a:lnTo>
                      <a:lnTo>
                        <a:pt x="1071" y="46"/>
                      </a:lnTo>
                      <a:lnTo>
                        <a:pt x="1073" y="48"/>
                      </a:lnTo>
                      <a:lnTo>
                        <a:pt x="49" y="1089"/>
                      </a:lnTo>
                      <a:lnTo>
                        <a:pt x="48" y="1090"/>
                      </a:lnTo>
                      <a:lnTo>
                        <a:pt x="45" y="1089"/>
                      </a:lnTo>
                      <a:lnTo>
                        <a:pt x="42" y="1088"/>
                      </a:lnTo>
                      <a:lnTo>
                        <a:pt x="38" y="1085"/>
                      </a:lnTo>
                      <a:lnTo>
                        <a:pt x="34" y="1082"/>
                      </a:lnTo>
                      <a:lnTo>
                        <a:pt x="29" y="1079"/>
                      </a:lnTo>
                      <a:lnTo>
                        <a:pt x="25" y="1074"/>
                      </a:lnTo>
                      <a:lnTo>
                        <a:pt x="20" y="1070"/>
                      </a:lnTo>
                      <a:lnTo>
                        <a:pt x="16" y="1065"/>
                      </a:lnTo>
                      <a:lnTo>
                        <a:pt x="11" y="1060"/>
                      </a:lnTo>
                      <a:lnTo>
                        <a:pt x="8" y="1056"/>
                      </a:lnTo>
                      <a:lnTo>
                        <a:pt x="4" y="1051"/>
                      </a:lnTo>
                      <a:lnTo>
                        <a:pt x="2" y="1048"/>
                      </a:lnTo>
                      <a:lnTo>
                        <a:pt x="0" y="1046"/>
                      </a:lnTo>
                      <a:lnTo>
                        <a:pt x="0" y="1043"/>
                      </a:lnTo>
                      <a:lnTo>
                        <a:pt x="0" y="104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4" name="Freeform 220"/>
                <p:cNvSpPr>
                  <a:spLocks/>
                </p:cNvSpPr>
                <p:nvPr/>
              </p:nvSpPr>
              <p:spPr bwMode="auto">
                <a:xfrm>
                  <a:off x="3303" y="1215"/>
                  <a:ext cx="108" cy="120"/>
                </a:xfrm>
                <a:custGeom>
                  <a:avLst/>
                  <a:gdLst>
                    <a:gd name="T0" fmla="*/ 0 w 1076"/>
                    <a:gd name="T1" fmla="*/ 0 h 1101"/>
                    <a:gd name="T2" fmla="*/ 0 w 1076"/>
                    <a:gd name="T3" fmla="*/ 0 h 1101"/>
                    <a:gd name="T4" fmla="*/ 0 w 1076"/>
                    <a:gd name="T5" fmla="*/ 0 h 1101"/>
                    <a:gd name="T6" fmla="*/ 0 w 1076"/>
                    <a:gd name="T7" fmla="*/ 0 h 1101"/>
                    <a:gd name="T8" fmla="*/ 0 w 1076"/>
                    <a:gd name="T9" fmla="*/ 0 h 1101"/>
                    <a:gd name="T10" fmla="*/ 0 w 1076"/>
                    <a:gd name="T11" fmla="*/ 0 h 1101"/>
                    <a:gd name="T12" fmla="*/ 0 w 1076"/>
                    <a:gd name="T13" fmla="*/ 0 h 1101"/>
                    <a:gd name="T14" fmla="*/ 0 w 1076"/>
                    <a:gd name="T15" fmla="*/ 0 h 1101"/>
                    <a:gd name="T16" fmla="*/ 0 w 1076"/>
                    <a:gd name="T17" fmla="*/ 0 h 1101"/>
                    <a:gd name="T18" fmla="*/ 0 w 1076"/>
                    <a:gd name="T19" fmla="*/ 0 h 1101"/>
                    <a:gd name="T20" fmla="*/ 0 w 1076"/>
                    <a:gd name="T21" fmla="*/ 0 h 1101"/>
                    <a:gd name="T22" fmla="*/ 0 w 1076"/>
                    <a:gd name="T23" fmla="*/ 0 h 1101"/>
                    <a:gd name="T24" fmla="*/ 0 w 1076"/>
                    <a:gd name="T25" fmla="*/ 0 h 1101"/>
                    <a:gd name="T26" fmla="*/ 0 w 1076"/>
                    <a:gd name="T27" fmla="*/ 0 h 1101"/>
                    <a:gd name="T28" fmla="*/ 0 w 1076"/>
                    <a:gd name="T29" fmla="*/ 0 h 1101"/>
                    <a:gd name="T30" fmla="*/ 0 w 1076"/>
                    <a:gd name="T31" fmla="*/ 0 h 1101"/>
                    <a:gd name="T32" fmla="*/ 0 w 1076"/>
                    <a:gd name="T33" fmla="*/ 0 h 1101"/>
                    <a:gd name="T34" fmla="*/ 0 w 1076"/>
                    <a:gd name="T35" fmla="*/ 0 h 1101"/>
                    <a:gd name="T36" fmla="*/ 0 w 1076"/>
                    <a:gd name="T37" fmla="*/ 0 h 1101"/>
                    <a:gd name="T38" fmla="*/ 0 w 1076"/>
                    <a:gd name="T39" fmla="*/ 0 h 1101"/>
                    <a:gd name="T40" fmla="*/ 0 w 1076"/>
                    <a:gd name="T41" fmla="*/ 0 h 1101"/>
                    <a:gd name="T42" fmla="*/ 0 w 1076"/>
                    <a:gd name="T43" fmla="*/ 0 h 1101"/>
                    <a:gd name="T44" fmla="*/ 0 w 1076"/>
                    <a:gd name="T45" fmla="*/ 0 h 1101"/>
                    <a:gd name="T46" fmla="*/ 0 w 1076"/>
                    <a:gd name="T47" fmla="*/ 0 h 1101"/>
                    <a:gd name="T48" fmla="*/ 0 w 1076"/>
                    <a:gd name="T49" fmla="*/ 0 h 1101"/>
                    <a:gd name="T50" fmla="*/ 0 w 1076"/>
                    <a:gd name="T51" fmla="*/ 0 h 1101"/>
                    <a:gd name="T52" fmla="*/ 0 w 1076"/>
                    <a:gd name="T53" fmla="*/ 0 h 1101"/>
                    <a:gd name="T54" fmla="*/ 0 w 1076"/>
                    <a:gd name="T55" fmla="*/ 0 h 1101"/>
                    <a:gd name="T56" fmla="*/ 0 w 1076"/>
                    <a:gd name="T57" fmla="*/ 0 h 1101"/>
                    <a:gd name="T58" fmla="*/ 0 w 1076"/>
                    <a:gd name="T59" fmla="*/ 0 h 1101"/>
                    <a:gd name="T60" fmla="*/ 0 w 1076"/>
                    <a:gd name="T61" fmla="*/ 0 h 1101"/>
                    <a:gd name="T62" fmla="*/ 0 w 1076"/>
                    <a:gd name="T63" fmla="*/ 0 h 1101"/>
                    <a:gd name="T64" fmla="*/ 0 w 1076"/>
                    <a:gd name="T65" fmla="*/ 0 h 1101"/>
                    <a:gd name="T66" fmla="*/ 0 w 1076"/>
                    <a:gd name="T67" fmla="*/ 0 h 1101"/>
                    <a:gd name="T68" fmla="*/ 0 w 1076"/>
                    <a:gd name="T69" fmla="*/ 0 h 1101"/>
                    <a:gd name="T70" fmla="*/ 0 w 1076"/>
                    <a:gd name="T71" fmla="*/ 0 h 1101"/>
                    <a:gd name="T72" fmla="*/ 0 w 1076"/>
                    <a:gd name="T73" fmla="*/ 0 h 1101"/>
                    <a:gd name="T74" fmla="*/ 0 w 1076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6"/>
                    <a:gd name="T115" fmla="*/ 0 h 1101"/>
                    <a:gd name="T116" fmla="*/ 1076 w 1076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6" h="1101">
                      <a:moveTo>
                        <a:pt x="0" y="1054"/>
                      </a:moveTo>
                      <a:lnTo>
                        <a:pt x="1028" y="0"/>
                      </a:lnTo>
                      <a:lnTo>
                        <a:pt x="1028" y="1"/>
                      </a:lnTo>
                      <a:lnTo>
                        <a:pt x="1030" y="3"/>
                      </a:lnTo>
                      <a:lnTo>
                        <a:pt x="1032" y="5"/>
                      </a:lnTo>
                      <a:lnTo>
                        <a:pt x="1036" y="7"/>
                      </a:lnTo>
                      <a:lnTo>
                        <a:pt x="1039" y="10"/>
                      </a:lnTo>
                      <a:lnTo>
                        <a:pt x="1043" y="15"/>
                      </a:lnTo>
                      <a:lnTo>
                        <a:pt x="1048" y="20"/>
                      </a:lnTo>
                      <a:lnTo>
                        <a:pt x="1053" y="24"/>
                      </a:lnTo>
                      <a:lnTo>
                        <a:pt x="1057" y="29"/>
                      </a:lnTo>
                      <a:lnTo>
                        <a:pt x="1062" y="33"/>
                      </a:lnTo>
                      <a:lnTo>
                        <a:pt x="1066" y="38"/>
                      </a:lnTo>
                      <a:lnTo>
                        <a:pt x="1070" y="41"/>
                      </a:lnTo>
                      <a:lnTo>
                        <a:pt x="1073" y="45"/>
                      </a:lnTo>
                      <a:lnTo>
                        <a:pt x="1075" y="47"/>
                      </a:lnTo>
                      <a:lnTo>
                        <a:pt x="1076" y="48"/>
                      </a:lnTo>
                      <a:lnTo>
                        <a:pt x="49" y="1101"/>
                      </a:lnTo>
                      <a:lnTo>
                        <a:pt x="48" y="1101"/>
                      </a:lnTo>
                      <a:lnTo>
                        <a:pt x="47" y="1100"/>
                      </a:lnTo>
                      <a:lnTo>
                        <a:pt x="43" y="1098"/>
                      </a:lnTo>
                      <a:lnTo>
                        <a:pt x="40" y="1096"/>
                      </a:lnTo>
                      <a:lnTo>
                        <a:pt x="37" y="1092"/>
                      </a:lnTo>
                      <a:lnTo>
                        <a:pt x="32" y="1089"/>
                      </a:lnTo>
                      <a:lnTo>
                        <a:pt x="28" y="1084"/>
                      </a:lnTo>
                      <a:lnTo>
                        <a:pt x="23" y="1080"/>
                      </a:lnTo>
                      <a:lnTo>
                        <a:pt x="17" y="1074"/>
                      </a:lnTo>
                      <a:lnTo>
                        <a:pt x="13" y="1070"/>
                      </a:lnTo>
                      <a:lnTo>
                        <a:pt x="9" y="1066"/>
                      </a:lnTo>
                      <a:lnTo>
                        <a:pt x="6" y="1062"/>
                      </a:lnTo>
                      <a:lnTo>
                        <a:pt x="3" y="1058"/>
                      </a:lnTo>
                      <a:lnTo>
                        <a:pt x="1" y="1056"/>
                      </a:lnTo>
                      <a:lnTo>
                        <a:pt x="0" y="1055"/>
                      </a:lnTo>
                      <a:lnTo>
                        <a:pt x="0" y="1054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5" name="Freeform 221"/>
                <p:cNvSpPr>
                  <a:spLocks/>
                </p:cNvSpPr>
                <p:nvPr/>
              </p:nvSpPr>
              <p:spPr bwMode="auto">
                <a:xfrm>
                  <a:off x="3303" y="1215"/>
                  <a:ext cx="108" cy="120"/>
                </a:xfrm>
                <a:custGeom>
                  <a:avLst/>
                  <a:gdLst>
                    <a:gd name="T0" fmla="*/ 0 w 1076"/>
                    <a:gd name="T1" fmla="*/ 0 h 1101"/>
                    <a:gd name="T2" fmla="*/ 0 w 1076"/>
                    <a:gd name="T3" fmla="*/ 0 h 1101"/>
                    <a:gd name="T4" fmla="*/ 0 w 1076"/>
                    <a:gd name="T5" fmla="*/ 0 h 1101"/>
                    <a:gd name="T6" fmla="*/ 0 w 1076"/>
                    <a:gd name="T7" fmla="*/ 0 h 1101"/>
                    <a:gd name="T8" fmla="*/ 0 w 1076"/>
                    <a:gd name="T9" fmla="*/ 0 h 1101"/>
                    <a:gd name="T10" fmla="*/ 0 w 1076"/>
                    <a:gd name="T11" fmla="*/ 0 h 1101"/>
                    <a:gd name="T12" fmla="*/ 0 w 1076"/>
                    <a:gd name="T13" fmla="*/ 0 h 1101"/>
                    <a:gd name="T14" fmla="*/ 0 w 1076"/>
                    <a:gd name="T15" fmla="*/ 0 h 1101"/>
                    <a:gd name="T16" fmla="*/ 0 w 1076"/>
                    <a:gd name="T17" fmla="*/ 0 h 1101"/>
                    <a:gd name="T18" fmla="*/ 0 w 1076"/>
                    <a:gd name="T19" fmla="*/ 0 h 1101"/>
                    <a:gd name="T20" fmla="*/ 0 w 1076"/>
                    <a:gd name="T21" fmla="*/ 0 h 1101"/>
                    <a:gd name="T22" fmla="*/ 0 w 1076"/>
                    <a:gd name="T23" fmla="*/ 0 h 1101"/>
                    <a:gd name="T24" fmla="*/ 0 w 1076"/>
                    <a:gd name="T25" fmla="*/ 0 h 1101"/>
                    <a:gd name="T26" fmla="*/ 0 w 1076"/>
                    <a:gd name="T27" fmla="*/ 0 h 1101"/>
                    <a:gd name="T28" fmla="*/ 0 w 1076"/>
                    <a:gd name="T29" fmla="*/ 0 h 1101"/>
                    <a:gd name="T30" fmla="*/ 0 w 1076"/>
                    <a:gd name="T31" fmla="*/ 0 h 1101"/>
                    <a:gd name="T32" fmla="*/ 0 w 1076"/>
                    <a:gd name="T33" fmla="*/ 0 h 1101"/>
                    <a:gd name="T34" fmla="*/ 0 w 1076"/>
                    <a:gd name="T35" fmla="*/ 0 h 1101"/>
                    <a:gd name="T36" fmla="*/ 0 w 1076"/>
                    <a:gd name="T37" fmla="*/ 0 h 1101"/>
                    <a:gd name="T38" fmla="*/ 0 w 1076"/>
                    <a:gd name="T39" fmla="*/ 0 h 1101"/>
                    <a:gd name="T40" fmla="*/ 0 w 1076"/>
                    <a:gd name="T41" fmla="*/ 0 h 1101"/>
                    <a:gd name="T42" fmla="*/ 0 w 1076"/>
                    <a:gd name="T43" fmla="*/ 0 h 1101"/>
                    <a:gd name="T44" fmla="*/ 0 w 1076"/>
                    <a:gd name="T45" fmla="*/ 0 h 1101"/>
                    <a:gd name="T46" fmla="*/ 0 w 1076"/>
                    <a:gd name="T47" fmla="*/ 0 h 1101"/>
                    <a:gd name="T48" fmla="*/ 0 w 1076"/>
                    <a:gd name="T49" fmla="*/ 0 h 1101"/>
                    <a:gd name="T50" fmla="*/ 0 w 1076"/>
                    <a:gd name="T51" fmla="*/ 0 h 1101"/>
                    <a:gd name="T52" fmla="*/ 0 w 1076"/>
                    <a:gd name="T53" fmla="*/ 0 h 1101"/>
                    <a:gd name="T54" fmla="*/ 0 w 1076"/>
                    <a:gd name="T55" fmla="*/ 0 h 1101"/>
                    <a:gd name="T56" fmla="*/ 0 w 1076"/>
                    <a:gd name="T57" fmla="*/ 0 h 1101"/>
                    <a:gd name="T58" fmla="*/ 0 w 1076"/>
                    <a:gd name="T59" fmla="*/ 0 h 1101"/>
                    <a:gd name="T60" fmla="*/ 0 w 1076"/>
                    <a:gd name="T61" fmla="*/ 0 h 1101"/>
                    <a:gd name="T62" fmla="*/ 0 w 1076"/>
                    <a:gd name="T63" fmla="*/ 0 h 1101"/>
                    <a:gd name="T64" fmla="*/ 0 w 1076"/>
                    <a:gd name="T65" fmla="*/ 0 h 1101"/>
                    <a:gd name="T66" fmla="*/ 0 w 1076"/>
                    <a:gd name="T67" fmla="*/ 0 h 1101"/>
                    <a:gd name="T68" fmla="*/ 0 w 1076"/>
                    <a:gd name="T69" fmla="*/ 0 h 1101"/>
                    <a:gd name="T70" fmla="*/ 0 w 1076"/>
                    <a:gd name="T71" fmla="*/ 0 h 1101"/>
                    <a:gd name="T72" fmla="*/ 0 w 1076"/>
                    <a:gd name="T73" fmla="*/ 0 h 1101"/>
                    <a:gd name="T74" fmla="*/ 0 w 1076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6"/>
                    <a:gd name="T115" fmla="*/ 0 h 1101"/>
                    <a:gd name="T116" fmla="*/ 1076 w 1076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6" h="1101">
                      <a:moveTo>
                        <a:pt x="0" y="1054"/>
                      </a:moveTo>
                      <a:lnTo>
                        <a:pt x="1028" y="0"/>
                      </a:lnTo>
                      <a:lnTo>
                        <a:pt x="1028" y="1"/>
                      </a:lnTo>
                      <a:lnTo>
                        <a:pt x="1030" y="3"/>
                      </a:lnTo>
                      <a:lnTo>
                        <a:pt x="1032" y="5"/>
                      </a:lnTo>
                      <a:lnTo>
                        <a:pt x="1036" y="7"/>
                      </a:lnTo>
                      <a:lnTo>
                        <a:pt x="1039" y="10"/>
                      </a:lnTo>
                      <a:lnTo>
                        <a:pt x="1043" y="15"/>
                      </a:lnTo>
                      <a:lnTo>
                        <a:pt x="1048" y="20"/>
                      </a:lnTo>
                      <a:lnTo>
                        <a:pt x="1053" y="24"/>
                      </a:lnTo>
                      <a:lnTo>
                        <a:pt x="1057" y="29"/>
                      </a:lnTo>
                      <a:lnTo>
                        <a:pt x="1062" y="33"/>
                      </a:lnTo>
                      <a:lnTo>
                        <a:pt x="1066" y="38"/>
                      </a:lnTo>
                      <a:lnTo>
                        <a:pt x="1070" y="41"/>
                      </a:lnTo>
                      <a:lnTo>
                        <a:pt x="1073" y="45"/>
                      </a:lnTo>
                      <a:lnTo>
                        <a:pt x="1075" y="47"/>
                      </a:lnTo>
                      <a:lnTo>
                        <a:pt x="1076" y="48"/>
                      </a:lnTo>
                      <a:lnTo>
                        <a:pt x="49" y="1101"/>
                      </a:lnTo>
                      <a:lnTo>
                        <a:pt x="48" y="1101"/>
                      </a:lnTo>
                      <a:lnTo>
                        <a:pt x="47" y="1100"/>
                      </a:lnTo>
                      <a:lnTo>
                        <a:pt x="43" y="1098"/>
                      </a:lnTo>
                      <a:lnTo>
                        <a:pt x="40" y="1096"/>
                      </a:lnTo>
                      <a:lnTo>
                        <a:pt x="37" y="1092"/>
                      </a:lnTo>
                      <a:lnTo>
                        <a:pt x="32" y="1089"/>
                      </a:lnTo>
                      <a:lnTo>
                        <a:pt x="28" y="1084"/>
                      </a:lnTo>
                      <a:lnTo>
                        <a:pt x="23" y="1080"/>
                      </a:lnTo>
                      <a:lnTo>
                        <a:pt x="17" y="1074"/>
                      </a:lnTo>
                      <a:lnTo>
                        <a:pt x="13" y="1070"/>
                      </a:lnTo>
                      <a:lnTo>
                        <a:pt x="9" y="1066"/>
                      </a:lnTo>
                      <a:lnTo>
                        <a:pt x="6" y="1062"/>
                      </a:lnTo>
                      <a:lnTo>
                        <a:pt x="3" y="1058"/>
                      </a:lnTo>
                      <a:lnTo>
                        <a:pt x="1" y="1056"/>
                      </a:lnTo>
                      <a:lnTo>
                        <a:pt x="0" y="1055"/>
                      </a:lnTo>
                      <a:lnTo>
                        <a:pt x="0" y="105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6" name="Freeform 222"/>
                <p:cNvSpPr>
                  <a:spLocks/>
                </p:cNvSpPr>
                <p:nvPr/>
              </p:nvSpPr>
              <p:spPr bwMode="auto">
                <a:xfrm>
                  <a:off x="3407" y="1215"/>
                  <a:ext cx="4" cy="4"/>
                </a:xfrm>
                <a:custGeom>
                  <a:avLst/>
                  <a:gdLst>
                    <a:gd name="T0" fmla="*/ 0 w 48"/>
                    <a:gd name="T1" fmla="*/ 0 h 48"/>
                    <a:gd name="T2" fmla="*/ 0 w 48"/>
                    <a:gd name="T3" fmla="*/ 0 h 48"/>
                    <a:gd name="T4" fmla="*/ 0 w 48"/>
                    <a:gd name="T5" fmla="*/ 0 h 48"/>
                    <a:gd name="T6" fmla="*/ 0 w 48"/>
                    <a:gd name="T7" fmla="*/ 0 h 48"/>
                    <a:gd name="T8" fmla="*/ 0 w 48"/>
                    <a:gd name="T9" fmla="*/ 0 h 48"/>
                    <a:gd name="T10" fmla="*/ 0 w 48"/>
                    <a:gd name="T11" fmla="*/ 0 h 48"/>
                    <a:gd name="T12" fmla="*/ 0 w 48"/>
                    <a:gd name="T13" fmla="*/ 0 h 48"/>
                    <a:gd name="T14" fmla="*/ 0 w 48"/>
                    <a:gd name="T15" fmla="*/ 0 h 48"/>
                    <a:gd name="T16" fmla="*/ 0 w 48"/>
                    <a:gd name="T17" fmla="*/ 0 h 48"/>
                    <a:gd name="T18" fmla="*/ 0 w 48"/>
                    <a:gd name="T19" fmla="*/ 0 h 48"/>
                    <a:gd name="T20" fmla="*/ 0 w 48"/>
                    <a:gd name="T21" fmla="*/ 0 h 48"/>
                    <a:gd name="T22" fmla="*/ 0 w 48"/>
                    <a:gd name="T23" fmla="*/ 0 h 48"/>
                    <a:gd name="T24" fmla="*/ 0 w 48"/>
                    <a:gd name="T25" fmla="*/ 0 h 48"/>
                    <a:gd name="T26" fmla="*/ 0 w 48"/>
                    <a:gd name="T27" fmla="*/ 0 h 48"/>
                    <a:gd name="T28" fmla="*/ 0 w 48"/>
                    <a:gd name="T29" fmla="*/ 0 h 48"/>
                    <a:gd name="T30" fmla="*/ 0 w 48"/>
                    <a:gd name="T31" fmla="*/ 0 h 48"/>
                    <a:gd name="T32" fmla="*/ 0 w 48"/>
                    <a:gd name="T33" fmla="*/ 0 h 48"/>
                    <a:gd name="T34" fmla="*/ 0 w 48"/>
                    <a:gd name="T35" fmla="*/ 0 h 48"/>
                    <a:gd name="T36" fmla="*/ 0 w 48"/>
                    <a:gd name="T37" fmla="*/ 0 h 48"/>
                    <a:gd name="T38" fmla="*/ 0 w 48"/>
                    <a:gd name="T39" fmla="*/ 0 h 48"/>
                    <a:gd name="T40" fmla="*/ 0 w 48"/>
                    <a:gd name="T41" fmla="*/ 0 h 48"/>
                    <a:gd name="T42" fmla="*/ 0 w 48"/>
                    <a:gd name="T43" fmla="*/ 0 h 48"/>
                    <a:gd name="T44" fmla="*/ 0 w 48"/>
                    <a:gd name="T45" fmla="*/ 0 h 48"/>
                    <a:gd name="T46" fmla="*/ 0 w 48"/>
                    <a:gd name="T47" fmla="*/ 0 h 48"/>
                    <a:gd name="T48" fmla="*/ 0 w 48"/>
                    <a:gd name="T49" fmla="*/ 0 h 48"/>
                    <a:gd name="T50" fmla="*/ 0 w 48"/>
                    <a:gd name="T51" fmla="*/ 0 h 48"/>
                    <a:gd name="T52" fmla="*/ 0 w 48"/>
                    <a:gd name="T53" fmla="*/ 0 h 48"/>
                    <a:gd name="T54" fmla="*/ 0 w 48"/>
                    <a:gd name="T55" fmla="*/ 0 h 48"/>
                    <a:gd name="T56" fmla="*/ 0 w 48"/>
                    <a:gd name="T57" fmla="*/ 0 h 48"/>
                    <a:gd name="T58" fmla="*/ 0 w 48"/>
                    <a:gd name="T59" fmla="*/ 0 h 48"/>
                    <a:gd name="T60" fmla="*/ 0 w 48"/>
                    <a:gd name="T61" fmla="*/ 0 h 48"/>
                    <a:gd name="T62" fmla="*/ 0 w 48"/>
                    <a:gd name="T63" fmla="*/ 0 h 48"/>
                    <a:gd name="T64" fmla="*/ 0 w 48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8"/>
                    <a:gd name="T101" fmla="*/ 48 w 48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8">
                      <a:moveTo>
                        <a:pt x="23" y="25"/>
                      </a:moveTo>
                      <a:lnTo>
                        <a:pt x="19" y="21"/>
                      </a:lnTo>
                      <a:lnTo>
                        <a:pt x="14" y="16"/>
                      </a:lnTo>
                      <a:lnTo>
                        <a:pt x="10" y="12"/>
                      </a:lnTo>
                      <a:lnTo>
                        <a:pt x="6" y="8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4" y="5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5" y="24"/>
                      </a:lnTo>
                      <a:lnTo>
                        <a:pt x="29" y="29"/>
                      </a:lnTo>
                      <a:lnTo>
                        <a:pt x="34" y="33"/>
                      </a:lnTo>
                      <a:lnTo>
                        <a:pt x="38" y="38"/>
                      </a:lnTo>
                      <a:lnTo>
                        <a:pt x="42" y="41"/>
                      </a:lnTo>
                      <a:lnTo>
                        <a:pt x="45" y="45"/>
                      </a:lnTo>
                      <a:lnTo>
                        <a:pt x="47" y="47"/>
                      </a:lnTo>
                      <a:lnTo>
                        <a:pt x="48" y="48"/>
                      </a:lnTo>
                      <a:lnTo>
                        <a:pt x="47" y="48"/>
                      </a:lnTo>
                      <a:lnTo>
                        <a:pt x="46" y="47"/>
                      </a:lnTo>
                      <a:lnTo>
                        <a:pt x="44" y="45"/>
                      </a:lnTo>
                      <a:lnTo>
                        <a:pt x="40" y="42"/>
                      </a:lnTo>
                      <a:lnTo>
                        <a:pt x="37" y="39"/>
                      </a:lnTo>
                      <a:lnTo>
                        <a:pt x="32" y="34"/>
                      </a:lnTo>
                      <a:lnTo>
                        <a:pt x="28" y="30"/>
                      </a:lnTo>
                      <a:lnTo>
                        <a:pt x="23" y="2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7" name="Freeform 223"/>
                <p:cNvSpPr>
                  <a:spLocks/>
                </p:cNvSpPr>
                <p:nvPr/>
              </p:nvSpPr>
              <p:spPr bwMode="auto">
                <a:xfrm>
                  <a:off x="3407" y="1215"/>
                  <a:ext cx="4" cy="4"/>
                </a:xfrm>
                <a:custGeom>
                  <a:avLst/>
                  <a:gdLst>
                    <a:gd name="T0" fmla="*/ 0 w 48"/>
                    <a:gd name="T1" fmla="*/ 0 h 48"/>
                    <a:gd name="T2" fmla="*/ 0 w 48"/>
                    <a:gd name="T3" fmla="*/ 0 h 48"/>
                    <a:gd name="T4" fmla="*/ 0 w 48"/>
                    <a:gd name="T5" fmla="*/ 0 h 48"/>
                    <a:gd name="T6" fmla="*/ 0 w 48"/>
                    <a:gd name="T7" fmla="*/ 0 h 48"/>
                    <a:gd name="T8" fmla="*/ 0 w 48"/>
                    <a:gd name="T9" fmla="*/ 0 h 48"/>
                    <a:gd name="T10" fmla="*/ 0 w 48"/>
                    <a:gd name="T11" fmla="*/ 0 h 48"/>
                    <a:gd name="T12" fmla="*/ 0 w 48"/>
                    <a:gd name="T13" fmla="*/ 0 h 48"/>
                    <a:gd name="T14" fmla="*/ 0 w 48"/>
                    <a:gd name="T15" fmla="*/ 0 h 48"/>
                    <a:gd name="T16" fmla="*/ 0 w 48"/>
                    <a:gd name="T17" fmla="*/ 0 h 48"/>
                    <a:gd name="T18" fmla="*/ 0 w 48"/>
                    <a:gd name="T19" fmla="*/ 0 h 48"/>
                    <a:gd name="T20" fmla="*/ 0 w 48"/>
                    <a:gd name="T21" fmla="*/ 0 h 48"/>
                    <a:gd name="T22" fmla="*/ 0 w 48"/>
                    <a:gd name="T23" fmla="*/ 0 h 48"/>
                    <a:gd name="T24" fmla="*/ 0 w 48"/>
                    <a:gd name="T25" fmla="*/ 0 h 48"/>
                    <a:gd name="T26" fmla="*/ 0 w 48"/>
                    <a:gd name="T27" fmla="*/ 0 h 48"/>
                    <a:gd name="T28" fmla="*/ 0 w 48"/>
                    <a:gd name="T29" fmla="*/ 0 h 48"/>
                    <a:gd name="T30" fmla="*/ 0 w 48"/>
                    <a:gd name="T31" fmla="*/ 0 h 48"/>
                    <a:gd name="T32" fmla="*/ 0 w 48"/>
                    <a:gd name="T33" fmla="*/ 0 h 48"/>
                    <a:gd name="T34" fmla="*/ 0 w 48"/>
                    <a:gd name="T35" fmla="*/ 0 h 48"/>
                    <a:gd name="T36" fmla="*/ 0 w 48"/>
                    <a:gd name="T37" fmla="*/ 0 h 48"/>
                    <a:gd name="T38" fmla="*/ 0 w 48"/>
                    <a:gd name="T39" fmla="*/ 0 h 48"/>
                    <a:gd name="T40" fmla="*/ 0 w 48"/>
                    <a:gd name="T41" fmla="*/ 0 h 48"/>
                    <a:gd name="T42" fmla="*/ 0 w 48"/>
                    <a:gd name="T43" fmla="*/ 0 h 48"/>
                    <a:gd name="T44" fmla="*/ 0 w 48"/>
                    <a:gd name="T45" fmla="*/ 0 h 48"/>
                    <a:gd name="T46" fmla="*/ 0 w 48"/>
                    <a:gd name="T47" fmla="*/ 0 h 48"/>
                    <a:gd name="T48" fmla="*/ 0 w 48"/>
                    <a:gd name="T49" fmla="*/ 0 h 48"/>
                    <a:gd name="T50" fmla="*/ 0 w 48"/>
                    <a:gd name="T51" fmla="*/ 0 h 48"/>
                    <a:gd name="T52" fmla="*/ 0 w 48"/>
                    <a:gd name="T53" fmla="*/ 0 h 48"/>
                    <a:gd name="T54" fmla="*/ 0 w 48"/>
                    <a:gd name="T55" fmla="*/ 0 h 48"/>
                    <a:gd name="T56" fmla="*/ 0 w 48"/>
                    <a:gd name="T57" fmla="*/ 0 h 48"/>
                    <a:gd name="T58" fmla="*/ 0 w 48"/>
                    <a:gd name="T59" fmla="*/ 0 h 48"/>
                    <a:gd name="T60" fmla="*/ 0 w 48"/>
                    <a:gd name="T61" fmla="*/ 0 h 48"/>
                    <a:gd name="T62" fmla="*/ 0 w 48"/>
                    <a:gd name="T63" fmla="*/ 0 h 48"/>
                    <a:gd name="T64" fmla="*/ 0 w 48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8"/>
                    <a:gd name="T101" fmla="*/ 48 w 48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8">
                      <a:moveTo>
                        <a:pt x="23" y="25"/>
                      </a:moveTo>
                      <a:lnTo>
                        <a:pt x="19" y="21"/>
                      </a:lnTo>
                      <a:lnTo>
                        <a:pt x="14" y="16"/>
                      </a:lnTo>
                      <a:lnTo>
                        <a:pt x="10" y="12"/>
                      </a:lnTo>
                      <a:lnTo>
                        <a:pt x="6" y="8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4" y="5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5" y="24"/>
                      </a:lnTo>
                      <a:lnTo>
                        <a:pt x="29" y="29"/>
                      </a:lnTo>
                      <a:lnTo>
                        <a:pt x="34" y="33"/>
                      </a:lnTo>
                      <a:lnTo>
                        <a:pt x="38" y="38"/>
                      </a:lnTo>
                      <a:lnTo>
                        <a:pt x="42" y="41"/>
                      </a:lnTo>
                      <a:lnTo>
                        <a:pt x="45" y="45"/>
                      </a:lnTo>
                      <a:lnTo>
                        <a:pt x="47" y="47"/>
                      </a:lnTo>
                      <a:lnTo>
                        <a:pt x="48" y="48"/>
                      </a:lnTo>
                      <a:lnTo>
                        <a:pt x="47" y="48"/>
                      </a:lnTo>
                      <a:lnTo>
                        <a:pt x="46" y="47"/>
                      </a:lnTo>
                      <a:lnTo>
                        <a:pt x="44" y="45"/>
                      </a:lnTo>
                      <a:lnTo>
                        <a:pt x="40" y="42"/>
                      </a:lnTo>
                      <a:lnTo>
                        <a:pt x="37" y="39"/>
                      </a:lnTo>
                      <a:lnTo>
                        <a:pt x="32" y="34"/>
                      </a:lnTo>
                      <a:lnTo>
                        <a:pt x="28" y="30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8" name="Freeform 224"/>
                <p:cNvSpPr>
                  <a:spLocks/>
                </p:cNvSpPr>
                <p:nvPr/>
              </p:nvSpPr>
              <p:spPr bwMode="auto">
                <a:xfrm>
                  <a:off x="4052" y="1186"/>
                  <a:ext cx="110" cy="120"/>
                </a:xfrm>
                <a:custGeom>
                  <a:avLst/>
                  <a:gdLst>
                    <a:gd name="T0" fmla="*/ 0 w 1089"/>
                    <a:gd name="T1" fmla="*/ 0 h 1104"/>
                    <a:gd name="T2" fmla="*/ 0 w 1089"/>
                    <a:gd name="T3" fmla="*/ 0 h 1104"/>
                    <a:gd name="T4" fmla="*/ 0 w 1089"/>
                    <a:gd name="T5" fmla="*/ 0 h 1104"/>
                    <a:gd name="T6" fmla="*/ 0 w 1089"/>
                    <a:gd name="T7" fmla="*/ 0 h 1104"/>
                    <a:gd name="T8" fmla="*/ 0 w 1089"/>
                    <a:gd name="T9" fmla="*/ 0 h 1104"/>
                    <a:gd name="T10" fmla="*/ 0 w 1089"/>
                    <a:gd name="T11" fmla="*/ 0 h 1104"/>
                    <a:gd name="T12" fmla="*/ 0 w 1089"/>
                    <a:gd name="T13" fmla="*/ 0 h 1104"/>
                    <a:gd name="T14" fmla="*/ 0 w 1089"/>
                    <a:gd name="T15" fmla="*/ 0 h 1104"/>
                    <a:gd name="T16" fmla="*/ 0 w 1089"/>
                    <a:gd name="T17" fmla="*/ 0 h 1104"/>
                    <a:gd name="T18" fmla="*/ 0 w 1089"/>
                    <a:gd name="T19" fmla="*/ 0 h 1104"/>
                    <a:gd name="T20" fmla="*/ 0 w 1089"/>
                    <a:gd name="T21" fmla="*/ 0 h 1104"/>
                    <a:gd name="T22" fmla="*/ 0 w 1089"/>
                    <a:gd name="T23" fmla="*/ 0 h 1104"/>
                    <a:gd name="T24" fmla="*/ 0 w 1089"/>
                    <a:gd name="T25" fmla="*/ 0 h 1104"/>
                    <a:gd name="T26" fmla="*/ 0 w 1089"/>
                    <a:gd name="T27" fmla="*/ 0 h 1104"/>
                    <a:gd name="T28" fmla="*/ 0 w 1089"/>
                    <a:gd name="T29" fmla="*/ 0 h 1104"/>
                    <a:gd name="T30" fmla="*/ 0 w 1089"/>
                    <a:gd name="T31" fmla="*/ 0 h 1104"/>
                    <a:gd name="T32" fmla="*/ 0 w 1089"/>
                    <a:gd name="T33" fmla="*/ 0 h 1104"/>
                    <a:gd name="T34" fmla="*/ 0 w 1089"/>
                    <a:gd name="T35" fmla="*/ 0 h 1104"/>
                    <a:gd name="T36" fmla="*/ 0 w 1089"/>
                    <a:gd name="T37" fmla="*/ 0 h 1104"/>
                    <a:gd name="T38" fmla="*/ 0 w 1089"/>
                    <a:gd name="T39" fmla="*/ 0 h 1104"/>
                    <a:gd name="T40" fmla="*/ 0 w 1089"/>
                    <a:gd name="T41" fmla="*/ 0 h 1104"/>
                    <a:gd name="T42" fmla="*/ 0 w 1089"/>
                    <a:gd name="T43" fmla="*/ 0 h 1104"/>
                    <a:gd name="T44" fmla="*/ 0 w 1089"/>
                    <a:gd name="T45" fmla="*/ 0 h 1104"/>
                    <a:gd name="T46" fmla="*/ 0 w 1089"/>
                    <a:gd name="T47" fmla="*/ 0 h 1104"/>
                    <a:gd name="T48" fmla="*/ 0 w 1089"/>
                    <a:gd name="T49" fmla="*/ 0 h 1104"/>
                    <a:gd name="T50" fmla="*/ 0 w 1089"/>
                    <a:gd name="T51" fmla="*/ 0 h 1104"/>
                    <a:gd name="T52" fmla="*/ 0 w 1089"/>
                    <a:gd name="T53" fmla="*/ 0 h 1104"/>
                    <a:gd name="T54" fmla="*/ 0 w 1089"/>
                    <a:gd name="T55" fmla="*/ 0 h 1104"/>
                    <a:gd name="T56" fmla="*/ 0 w 1089"/>
                    <a:gd name="T57" fmla="*/ 0 h 1104"/>
                    <a:gd name="T58" fmla="*/ 0 w 1089"/>
                    <a:gd name="T59" fmla="*/ 0 h 1104"/>
                    <a:gd name="T60" fmla="*/ 0 w 1089"/>
                    <a:gd name="T61" fmla="*/ 0 h 1104"/>
                    <a:gd name="T62" fmla="*/ 0 w 1089"/>
                    <a:gd name="T63" fmla="*/ 0 h 1104"/>
                    <a:gd name="T64" fmla="*/ 0 w 1089"/>
                    <a:gd name="T65" fmla="*/ 0 h 1104"/>
                    <a:gd name="T66" fmla="*/ 0 w 1089"/>
                    <a:gd name="T67" fmla="*/ 0 h 1104"/>
                    <a:gd name="T68" fmla="*/ 0 w 1089"/>
                    <a:gd name="T69" fmla="*/ 0 h 1104"/>
                    <a:gd name="T70" fmla="*/ 0 w 1089"/>
                    <a:gd name="T71" fmla="*/ 0 h 1104"/>
                    <a:gd name="T72" fmla="*/ 0 w 1089"/>
                    <a:gd name="T73" fmla="*/ 0 h 1104"/>
                    <a:gd name="T74" fmla="*/ 0 w 1089"/>
                    <a:gd name="T75" fmla="*/ 0 h 11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9"/>
                    <a:gd name="T115" fmla="*/ 0 h 1104"/>
                    <a:gd name="T116" fmla="*/ 1089 w 1089"/>
                    <a:gd name="T117" fmla="*/ 1104 h 110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9" h="1104">
                      <a:moveTo>
                        <a:pt x="1089" y="49"/>
                      </a:moveTo>
                      <a:lnTo>
                        <a:pt x="49" y="1104"/>
                      </a:lnTo>
                      <a:lnTo>
                        <a:pt x="48" y="1104"/>
                      </a:lnTo>
                      <a:lnTo>
                        <a:pt x="47" y="1104"/>
                      </a:lnTo>
                      <a:lnTo>
                        <a:pt x="44" y="1101"/>
                      </a:lnTo>
                      <a:lnTo>
                        <a:pt x="40" y="1099"/>
                      </a:lnTo>
                      <a:lnTo>
                        <a:pt x="37" y="1096"/>
                      </a:lnTo>
                      <a:lnTo>
                        <a:pt x="32" y="1091"/>
                      </a:lnTo>
                      <a:lnTo>
                        <a:pt x="28" y="1088"/>
                      </a:lnTo>
                      <a:lnTo>
                        <a:pt x="22" y="1083"/>
                      </a:lnTo>
                      <a:lnTo>
                        <a:pt x="17" y="1078"/>
                      </a:lnTo>
                      <a:lnTo>
                        <a:pt x="13" y="1073"/>
                      </a:lnTo>
                      <a:lnTo>
                        <a:pt x="10" y="1069"/>
                      </a:lnTo>
                      <a:lnTo>
                        <a:pt x="6" y="1065"/>
                      </a:lnTo>
                      <a:lnTo>
                        <a:pt x="3" y="1062"/>
                      </a:lnTo>
                      <a:lnTo>
                        <a:pt x="2" y="1060"/>
                      </a:lnTo>
                      <a:lnTo>
                        <a:pt x="0" y="1057"/>
                      </a:lnTo>
                      <a:lnTo>
                        <a:pt x="0" y="1056"/>
                      </a:lnTo>
                      <a:lnTo>
                        <a:pt x="1040" y="0"/>
                      </a:lnTo>
                      <a:lnTo>
                        <a:pt x="1041" y="0"/>
                      </a:lnTo>
                      <a:lnTo>
                        <a:pt x="1044" y="2"/>
                      </a:lnTo>
                      <a:lnTo>
                        <a:pt x="1046" y="3"/>
                      </a:lnTo>
                      <a:lnTo>
                        <a:pt x="1049" y="5"/>
                      </a:lnTo>
                      <a:lnTo>
                        <a:pt x="1054" y="8"/>
                      </a:lnTo>
                      <a:lnTo>
                        <a:pt x="1058" y="12"/>
                      </a:lnTo>
                      <a:lnTo>
                        <a:pt x="1063" y="16"/>
                      </a:lnTo>
                      <a:lnTo>
                        <a:pt x="1069" y="21"/>
                      </a:lnTo>
                      <a:lnTo>
                        <a:pt x="1073" y="25"/>
                      </a:lnTo>
                      <a:lnTo>
                        <a:pt x="1078" y="30"/>
                      </a:lnTo>
                      <a:lnTo>
                        <a:pt x="1081" y="35"/>
                      </a:lnTo>
                      <a:lnTo>
                        <a:pt x="1084" y="39"/>
                      </a:lnTo>
                      <a:lnTo>
                        <a:pt x="1087" y="42"/>
                      </a:lnTo>
                      <a:lnTo>
                        <a:pt x="1088" y="46"/>
                      </a:lnTo>
                      <a:lnTo>
                        <a:pt x="1089" y="47"/>
                      </a:lnTo>
                      <a:lnTo>
                        <a:pt x="1089" y="49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19" name="Freeform 225"/>
                <p:cNvSpPr>
                  <a:spLocks/>
                </p:cNvSpPr>
                <p:nvPr/>
              </p:nvSpPr>
              <p:spPr bwMode="auto">
                <a:xfrm>
                  <a:off x="4052" y="1186"/>
                  <a:ext cx="110" cy="120"/>
                </a:xfrm>
                <a:custGeom>
                  <a:avLst/>
                  <a:gdLst>
                    <a:gd name="T0" fmla="*/ 0 w 1089"/>
                    <a:gd name="T1" fmla="*/ 0 h 1104"/>
                    <a:gd name="T2" fmla="*/ 0 w 1089"/>
                    <a:gd name="T3" fmla="*/ 0 h 1104"/>
                    <a:gd name="T4" fmla="*/ 0 w 1089"/>
                    <a:gd name="T5" fmla="*/ 0 h 1104"/>
                    <a:gd name="T6" fmla="*/ 0 w 1089"/>
                    <a:gd name="T7" fmla="*/ 0 h 1104"/>
                    <a:gd name="T8" fmla="*/ 0 w 1089"/>
                    <a:gd name="T9" fmla="*/ 0 h 1104"/>
                    <a:gd name="T10" fmla="*/ 0 w 1089"/>
                    <a:gd name="T11" fmla="*/ 0 h 1104"/>
                    <a:gd name="T12" fmla="*/ 0 w 1089"/>
                    <a:gd name="T13" fmla="*/ 0 h 1104"/>
                    <a:gd name="T14" fmla="*/ 0 w 1089"/>
                    <a:gd name="T15" fmla="*/ 0 h 1104"/>
                    <a:gd name="T16" fmla="*/ 0 w 1089"/>
                    <a:gd name="T17" fmla="*/ 0 h 1104"/>
                    <a:gd name="T18" fmla="*/ 0 w 1089"/>
                    <a:gd name="T19" fmla="*/ 0 h 1104"/>
                    <a:gd name="T20" fmla="*/ 0 w 1089"/>
                    <a:gd name="T21" fmla="*/ 0 h 1104"/>
                    <a:gd name="T22" fmla="*/ 0 w 1089"/>
                    <a:gd name="T23" fmla="*/ 0 h 1104"/>
                    <a:gd name="T24" fmla="*/ 0 w 1089"/>
                    <a:gd name="T25" fmla="*/ 0 h 1104"/>
                    <a:gd name="T26" fmla="*/ 0 w 1089"/>
                    <a:gd name="T27" fmla="*/ 0 h 1104"/>
                    <a:gd name="T28" fmla="*/ 0 w 1089"/>
                    <a:gd name="T29" fmla="*/ 0 h 1104"/>
                    <a:gd name="T30" fmla="*/ 0 w 1089"/>
                    <a:gd name="T31" fmla="*/ 0 h 1104"/>
                    <a:gd name="T32" fmla="*/ 0 w 1089"/>
                    <a:gd name="T33" fmla="*/ 0 h 1104"/>
                    <a:gd name="T34" fmla="*/ 0 w 1089"/>
                    <a:gd name="T35" fmla="*/ 0 h 1104"/>
                    <a:gd name="T36" fmla="*/ 0 w 1089"/>
                    <a:gd name="T37" fmla="*/ 0 h 1104"/>
                    <a:gd name="T38" fmla="*/ 0 w 1089"/>
                    <a:gd name="T39" fmla="*/ 0 h 1104"/>
                    <a:gd name="T40" fmla="*/ 0 w 1089"/>
                    <a:gd name="T41" fmla="*/ 0 h 1104"/>
                    <a:gd name="T42" fmla="*/ 0 w 1089"/>
                    <a:gd name="T43" fmla="*/ 0 h 1104"/>
                    <a:gd name="T44" fmla="*/ 0 w 1089"/>
                    <a:gd name="T45" fmla="*/ 0 h 1104"/>
                    <a:gd name="T46" fmla="*/ 0 w 1089"/>
                    <a:gd name="T47" fmla="*/ 0 h 1104"/>
                    <a:gd name="T48" fmla="*/ 0 w 1089"/>
                    <a:gd name="T49" fmla="*/ 0 h 1104"/>
                    <a:gd name="T50" fmla="*/ 0 w 1089"/>
                    <a:gd name="T51" fmla="*/ 0 h 1104"/>
                    <a:gd name="T52" fmla="*/ 0 w 1089"/>
                    <a:gd name="T53" fmla="*/ 0 h 1104"/>
                    <a:gd name="T54" fmla="*/ 0 w 1089"/>
                    <a:gd name="T55" fmla="*/ 0 h 1104"/>
                    <a:gd name="T56" fmla="*/ 0 w 1089"/>
                    <a:gd name="T57" fmla="*/ 0 h 1104"/>
                    <a:gd name="T58" fmla="*/ 0 w 1089"/>
                    <a:gd name="T59" fmla="*/ 0 h 1104"/>
                    <a:gd name="T60" fmla="*/ 0 w 1089"/>
                    <a:gd name="T61" fmla="*/ 0 h 1104"/>
                    <a:gd name="T62" fmla="*/ 0 w 1089"/>
                    <a:gd name="T63" fmla="*/ 0 h 1104"/>
                    <a:gd name="T64" fmla="*/ 0 w 1089"/>
                    <a:gd name="T65" fmla="*/ 0 h 1104"/>
                    <a:gd name="T66" fmla="*/ 0 w 1089"/>
                    <a:gd name="T67" fmla="*/ 0 h 1104"/>
                    <a:gd name="T68" fmla="*/ 0 w 1089"/>
                    <a:gd name="T69" fmla="*/ 0 h 1104"/>
                    <a:gd name="T70" fmla="*/ 0 w 1089"/>
                    <a:gd name="T71" fmla="*/ 0 h 1104"/>
                    <a:gd name="T72" fmla="*/ 0 w 1089"/>
                    <a:gd name="T73" fmla="*/ 0 h 1104"/>
                    <a:gd name="T74" fmla="*/ 0 w 1089"/>
                    <a:gd name="T75" fmla="*/ 0 h 11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9"/>
                    <a:gd name="T115" fmla="*/ 0 h 1104"/>
                    <a:gd name="T116" fmla="*/ 1089 w 1089"/>
                    <a:gd name="T117" fmla="*/ 1104 h 110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9" h="1104">
                      <a:moveTo>
                        <a:pt x="1089" y="49"/>
                      </a:moveTo>
                      <a:lnTo>
                        <a:pt x="49" y="1104"/>
                      </a:lnTo>
                      <a:lnTo>
                        <a:pt x="48" y="1104"/>
                      </a:lnTo>
                      <a:lnTo>
                        <a:pt x="47" y="1104"/>
                      </a:lnTo>
                      <a:lnTo>
                        <a:pt x="44" y="1101"/>
                      </a:lnTo>
                      <a:lnTo>
                        <a:pt x="40" y="1099"/>
                      </a:lnTo>
                      <a:lnTo>
                        <a:pt x="37" y="1096"/>
                      </a:lnTo>
                      <a:lnTo>
                        <a:pt x="32" y="1091"/>
                      </a:lnTo>
                      <a:lnTo>
                        <a:pt x="28" y="1088"/>
                      </a:lnTo>
                      <a:lnTo>
                        <a:pt x="22" y="1083"/>
                      </a:lnTo>
                      <a:lnTo>
                        <a:pt x="17" y="1078"/>
                      </a:lnTo>
                      <a:lnTo>
                        <a:pt x="13" y="1073"/>
                      </a:lnTo>
                      <a:lnTo>
                        <a:pt x="10" y="1069"/>
                      </a:lnTo>
                      <a:lnTo>
                        <a:pt x="6" y="1065"/>
                      </a:lnTo>
                      <a:lnTo>
                        <a:pt x="3" y="1062"/>
                      </a:lnTo>
                      <a:lnTo>
                        <a:pt x="2" y="1060"/>
                      </a:lnTo>
                      <a:lnTo>
                        <a:pt x="0" y="1057"/>
                      </a:lnTo>
                      <a:lnTo>
                        <a:pt x="0" y="1056"/>
                      </a:lnTo>
                      <a:lnTo>
                        <a:pt x="1040" y="0"/>
                      </a:lnTo>
                      <a:lnTo>
                        <a:pt x="1041" y="0"/>
                      </a:lnTo>
                      <a:lnTo>
                        <a:pt x="1044" y="2"/>
                      </a:lnTo>
                      <a:lnTo>
                        <a:pt x="1046" y="3"/>
                      </a:lnTo>
                      <a:lnTo>
                        <a:pt x="1049" y="5"/>
                      </a:lnTo>
                      <a:lnTo>
                        <a:pt x="1054" y="8"/>
                      </a:lnTo>
                      <a:lnTo>
                        <a:pt x="1058" y="12"/>
                      </a:lnTo>
                      <a:lnTo>
                        <a:pt x="1063" y="16"/>
                      </a:lnTo>
                      <a:lnTo>
                        <a:pt x="1069" y="21"/>
                      </a:lnTo>
                      <a:lnTo>
                        <a:pt x="1073" y="25"/>
                      </a:lnTo>
                      <a:lnTo>
                        <a:pt x="1078" y="30"/>
                      </a:lnTo>
                      <a:lnTo>
                        <a:pt x="1081" y="35"/>
                      </a:lnTo>
                      <a:lnTo>
                        <a:pt x="1084" y="39"/>
                      </a:lnTo>
                      <a:lnTo>
                        <a:pt x="1087" y="42"/>
                      </a:lnTo>
                      <a:lnTo>
                        <a:pt x="1088" y="46"/>
                      </a:lnTo>
                      <a:lnTo>
                        <a:pt x="1089" y="47"/>
                      </a:lnTo>
                      <a:lnTo>
                        <a:pt x="1089" y="4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0" name="Freeform 226"/>
                <p:cNvSpPr>
                  <a:spLocks/>
                </p:cNvSpPr>
                <p:nvPr/>
              </p:nvSpPr>
              <p:spPr bwMode="auto">
                <a:xfrm>
                  <a:off x="3803" y="1762"/>
                  <a:ext cx="108" cy="119"/>
                </a:xfrm>
                <a:custGeom>
                  <a:avLst/>
                  <a:gdLst>
                    <a:gd name="T0" fmla="*/ 0 w 1076"/>
                    <a:gd name="T1" fmla="*/ 0 h 1088"/>
                    <a:gd name="T2" fmla="*/ 0 w 1076"/>
                    <a:gd name="T3" fmla="*/ 0 h 1088"/>
                    <a:gd name="T4" fmla="*/ 0 w 1076"/>
                    <a:gd name="T5" fmla="*/ 0 h 1088"/>
                    <a:gd name="T6" fmla="*/ 0 w 1076"/>
                    <a:gd name="T7" fmla="*/ 0 h 1088"/>
                    <a:gd name="T8" fmla="*/ 0 w 1076"/>
                    <a:gd name="T9" fmla="*/ 0 h 1088"/>
                    <a:gd name="T10" fmla="*/ 0 w 1076"/>
                    <a:gd name="T11" fmla="*/ 0 h 1088"/>
                    <a:gd name="T12" fmla="*/ 0 w 1076"/>
                    <a:gd name="T13" fmla="*/ 0 h 1088"/>
                    <a:gd name="T14" fmla="*/ 0 w 1076"/>
                    <a:gd name="T15" fmla="*/ 0 h 1088"/>
                    <a:gd name="T16" fmla="*/ 0 w 1076"/>
                    <a:gd name="T17" fmla="*/ 0 h 1088"/>
                    <a:gd name="T18" fmla="*/ 0 w 1076"/>
                    <a:gd name="T19" fmla="*/ 0 h 1088"/>
                    <a:gd name="T20" fmla="*/ 0 w 1076"/>
                    <a:gd name="T21" fmla="*/ 0 h 1088"/>
                    <a:gd name="T22" fmla="*/ 0 w 1076"/>
                    <a:gd name="T23" fmla="*/ 0 h 1088"/>
                    <a:gd name="T24" fmla="*/ 0 w 1076"/>
                    <a:gd name="T25" fmla="*/ 0 h 1088"/>
                    <a:gd name="T26" fmla="*/ 0 w 1076"/>
                    <a:gd name="T27" fmla="*/ 0 h 1088"/>
                    <a:gd name="T28" fmla="*/ 0 w 1076"/>
                    <a:gd name="T29" fmla="*/ 0 h 1088"/>
                    <a:gd name="T30" fmla="*/ 0 w 1076"/>
                    <a:gd name="T31" fmla="*/ 0 h 1088"/>
                    <a:gd name="T32" fmla="*/ 0 w 1076"/>
                    <a:gd name="T33" fmla="*/ 0 h 1088"/>
                    <a:gd name="T34" fmla="*/ 0 w 1076"/>
                    <a:gd name="T35" fmla="*/ 0 h 1088"/>
                    <a:gd name="T36" fmla="*/ 0 w 1076"/>
                    <a:gd name="T37" fmla="*/ 0 h 1088"/>
                    <a:gd name="T38" fmla="*/ 0 w 1076"/>
                    <a:gd name="T39" fmla="*/ 0 h 1088"/>
                    <a:gd name="T40" fmla="*/ 0 w 1076"/>
                    <a:gd name="T41" fmla="*/ 0 h 1088"/>
                    <a:gd name="T42" fmla="*/ 0 w 1076"/>
                    <a:gd name="T43" fmla="*/ 0 h 1088"/>
                    <a:gd name="T44" fmla="*/ 0 w 1076"/>
                    <a:gd name="T45" fmla="*/ 0 h 1088"/>
                    <a:gd name="T46" fmla="*/ 0 w 1076"/>
                    <a:gd name="T47" fmla="*/ 0 h 1088"/>
                    <a:gd name="T48" fmla="*/ 0 w 1076"/>
                    <a:gd name="T49" fmla="*/ 0 h 1088"/>
                    <a:gd name="T50" fmla="*/ 0 w 1076"/>
                    <a:gd name="T51" fmla="*/ 0 h 1088"/>
                    <a:gd name="T52" fmla="*/ 0 w 1076"/>
                    <a:gd name="T53" fmla="*/ 0 h 1088"/>
                    <a:gd name="T54" fmla="*/ 0 w 1076"/>
                    <a:gd name="T55" fmla="*/ 0 h 1088"/>
                    <a:gd name="T56" fmla="*/ 0 w 1076"/>
                    <a:gd name="T57" fmla="*/ 0 h 1088"/>
                    <a:gd name="T58" fmla="*/ 0 w 1076"/>
                    <a:gd name="T59" fmla="*/ 0 h 1088"/>
                    <a:gd name="T60" fmla="*/ 0 w 1076"/>
                    <a:gd name="T61" fmla="*/ 0 h 1088"/>
                    <a:gd name="T62" fmla="*/ 0 w 1076"/>
                    <a:gd name="T63" fmla="*/ 0 h 1088"/>
                    <a:gd name="T64" fmla="*/ 0 w 1076"/>
                    <a:gd name="T65" fmla="*/ 0 h 1088"/>
                    <a:gd name="T66" fmla="*/ 0 w 1076"/>
                    <a:gd name="T67" fmla="*/ 0 h 1088"/>
                    <a:gd name="T68" fmla="*/ 0 w 1076"/>
                    <a:gd name="T69" fmla="*/ 0 h 1088"/>
                    <a:gd name="T70" fmla="*/ 0 w 1076"/>
                    <a:gd name="T71" fmla="*/ 0 h 1088"/>
                    <a:gd name="T72" fmla="*/ 0 w 1076"/>
                    <a:gd name="T73" fmla="*/ 0 h 1088"/>
                    <a:gd name="T74" fmla="*/ 0 w 1076"/>
                    <a:gd name="T75" fmla="*/ 0 h 10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6"/>
                    <a:gd name="T115" fmla="*/ 0 h 1088"/>
                    <a:gd name="T116" fmla="*/ 1076 w 1076"/>
                    <a:gd name="T117" fmla="*/ 1088 h 10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6" h="1088">
                      <a:moveTo>
                        <a:pt x="0" y="1040"/>
                      </a:moveTo>
                      <a:lnTo>
                        <a:pt x="1028" y="0"/>
                      </a:lnTo>
                      <a:lnTo>
                        <a:pt x="1030" y="1"/>
                      </a:lnTo>
                      <a:lnTo>
                        <a:pt x="1033" y="4"/>
                      </a:lnTo>
                      <a:lnTo>
                        <a:pt x="1035" y="7"/>
                      </a:lnTo>
                      <a:lnTo>
                        <a:pt x="1040" y="11"/>
                      </a:lnTo>
                      <a:lnTo>
                        <a:pt x="1044" y="14"/>
                      </a:lnTo>
                      <a:lnTo>
                        <a:pt x="1049" y="18"/>
                      </a:lnTo>
                      <a:lnTo>
                        <a:pt x="1053" y="23"/>
                      </a:lnTo>
                      <a:lnTo>
                        <a:pt x="1058" y="29"/>
                      </a:lnTo>
                      <a:lnTo>
                        <a:pt x="1062" y="33"/>
                      </a:lnTo>
                      <a:lnTo>
                        <a:pt x="1066" y="37"/>
                      </a:lnTo>
                      <a:lnTo>
                        <a:pt x="1070" y="41"/>
                      </a:lnTo>
                      <a:lnTo>
                        <a:pt x="1072" y="43"/>
                      </a:lnTo>
                      <a:lnTo>
                        <a:pt x="1075" y="46"/>
                      </a:lnTo>
                      <a:lnTo>
                        <a:pt x="1076" y="48"/>
                      </a:lnTo>
                      <a:lnTo>
                        <a:pt x="49" y="1088"/>
                      </a:lnTo>
                      <a:lnTo>
                        <a:pt x="47" y="1088"/>
                      </a:lnTo>
                      <a:lnTo>
                        <a:pt x="46" y="1087"/>
                      </a:lnTo>
                      <a:lnTo>
                        <a:pt x="43" y="1085"/>
                      </a:lnTo>
                      <a:lnTo>
                        <a:pt x="41" y="1082"/>
                      </a:lnTo>
                      <a:lnTo>
                        <a:pt x="36" y="1079"/>
                      </a:lnTo>
                      <a:lnTo>
                        <a:pt x="32" y="1075"/>
                      </a:lnTo>
                      <a:lnTo>
                        <a:pt x="27" y="1071"/>
                      </a:lnTo>
                      <a:lnTo>
                        <a:pt x="22" y="1066"/>
                      </a:lnTo>
                      <a:lnTo>
                        <a:pt x="18" y="1062"/>
                      </a:lnTo>
                      <a:lnTo>
                        <a:pt x="13" y="1057"/>
                      </a:lnTo>
                      <a:lnTo>
                        <a:pt x="9" y="1053"/>
                      </a:lnTo>
                      <a:lnTo>
                        <a:pt x="5" y="1049"/>
                      </a:lnTo>
                      <a:lnTo>
                        <a:pt x="3" y="1046"/>
                      </a:lnTo>
                      <a:lnTo>
                        <a:pt x="1" y="1043"/>
                      </a:lnTo>
                      <a:lnTo>
                        <a:pt x="0" y="1041"/>
                      </a:lnTo>
                      <a:lnTo>
                        <a:pt x="0" y="104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1" name="Freeform 227"/>
                <p:cNvSpPr>
                  <a:spLocks/>
                </p:cNvSpPr>
                <p:nvPr/>
              </p:nvSpPr>
              <p:spPr bwMode="auto">
                <a:xfrm>
                  <a:off x="3803" y="1762"/>
                  <a:ext cx="108" cy="119"/>
                </a:xfrm>
                <a:custGeom>
                  <a:avLst/>
                  <a:gdLst>
                    <a:gd name="T0" fmla="*/ 0 w 1076"/>
                    <a:gd name="T1" fmla="*/ 0 h 1088"/>
                    <a:gd name="T2" fmla="*/ 0 w 1076"/>
                    <a:gd name="T3" fmla="*/ 0 h 1088"/>
                    <a:gd name="T4" fmla="*/ 0 w 1076"/>
                    <a:gd name="T5" fmla="*/ 0 h 1088"/>
                    <a:gd name="T6" fmla="*/ 0 w 1076"/>
                    <a:gd name="T7" fmla="*/ 0 h 1088"/>
                    <a:gd name="T8" fmla="*/ 0 w 1076"/>
                    <a:gd name="T9" fmla="*/ 0 h 1088"/>
                    <a:gd name="T10" fmla="*/ 0 w 1076"/>
                    <a:gd name="T11" fmla="*/ 0 h 1088"/>
                    <a:gd name="T12" fmla="*/ 0 w 1076"/>
                    <a:gd name="T13" fmla="*/ 0 h 1088"/>
                    <a:gd name="T14" fmla="*/ 0 w 1076"/>
                    <a:gd name="T15" fmla="*/ 0 h 1088"/>
                    <a:gd name="T16" fmla="*/ 0 w 1076"/>
                    <a:gd name="T17" fmla="*/ 0 h 1088"/>
                    <a:gd name="T18" fmla="*/ 0 w 1076"/>
                    <a:gd name="T19" fmla="*/ 0 h 1088"/>
                    <a:gd name="T20" fmla="*/ 0 w 1076"/>
                    <a:gd name="T21" fmla="*/ 0 h 1088"/>
                    <a:gd name="T22" fmla="*/ 0 w 1076"/>
                    <a:gd name="T23" fmla="*/ 0 h 1088"/>
                    <a:gd name="T24" fmla="*/ 0 w 1076"/>
                    <a:gd name="T25" fmla="*/ 0 h 1088"/>
                    <a:gd name="T26" fmla="*/ 0 w 1076"/>
                    <a:gd name="T27" fmla="*/ 0 h 1088"/>
                    <a:gd name="T28" fmla="*/ 0 w 1076"/>
                    <a:gd name="T29" fmla="*/ 0 h 1088"/>
                    <a:gd name="T30" fmla="*/ 0 w 1076"/>
                    <a:gd name="T31" fmla="*/ 0 h 1088"/>
                    <a:gd name="T32" fmla="*/ 0 w 1076"/>
                    <a:gd name="T33" fmla="*/ 0 h 1088"/>
                    <a:gd name="T34" fmla="*/ 0 w 1076"/>
                    <a:gd name="T35" fmla="*/ 0 h 1088"/>
                    <a:gd name="T36" fmla="*/ 0 w 1076"/>
                    <a:gd name="T37" fmla="*/ 0 h 1088"/>
                    <a:gd name="T38" fmla="*/ 0 w 1076"/>
                    <a:gd name="T39" fmla="*/ 0 h 1088"/>
                    <a:gd name="T40" fmla="*/ 0 w 1076"/>
                    <a:gd name="T41" fmla="*/ 0 h 1088"/>
                    <a:gd name="T42" fmla="*/ 0 w 1076"/>
                    <a:gd name="T43" fmla="*/ 0 h 1088"/>
                    <a:gd name="T44" fmla="*/ 0 w 1076"/>
                    <a:gd name="T45" fmla="*/ 0 h 1088"/>
                    <a:gd name="T46" fmla="*/ 0 w 1076"/>
                    <a:gd name="T47" fmla="*/ 0 h 1088"/>
                    <a:gd name="T48" fmla="*/ 0 w 1076"/>
                    <a:gd name="T49" fmla="*/ 0 h 1088"/>
                    <a:gd name="T50" fmla="*/ 0 w 1076"/>
                    <a:gd name="T51" fmla="*/ 0 h 1088"/>
                    <a:gd name="T52" fmla="*/ 0 w 1076"/>
                    <a:gd name="T53" fmla="*/ 0 h 1088"/>
                    <a:gd name="T54" fmla="*/ 0 w 1076"/>
                    <a:gd name="T55" fmla="*/ 0 h 1088"/>
                    <a:gd name="T56" fmla="*/ 0 w 1076"/>
                    <a:gd name="T57" fmla="*/ 0 h 1088"/>
                    <a:gd name="T58" fmla="*/ 0 w 1076"/>
                    <a:gd name="T59" fmla="*/ 0 h 1088"/>
                    <a:gd name="T60" fmla="*/ 0 w 1076"/>
                    <a:gd name="T61" fmla="*/ 0 h 1088"/>
                    <a:gd name="T62" fmla="*/ 0 w 1076"/>
                    <a:gd name="T63" fmla="*/ 0 h 1088"/>
                    <a:gd name="T64" fmla="*/ 0 w 1076"/>
                    <a:gd name="T65" fmla="*/ 0 h 1088"/>
                    <a:gd name="T66" fmla="*/ 0 w 1076"/>
                    <a:gd name="T67" fmla="*/ 0 h 1088"/>
                    <a:gd name="T68" fmla="*/ 0 w 1076"/>
                    <a:gd name="T69" fmla="*/ 0 h 1088"/>
                    <a:gd name="T70" fmla="*/ 0 w 1076"/>
                    <a:gd name="T71" fmla="*/ 0 h 1088"/>
                    <a:gd name="T72" fmla="*/ 0 w 1076"/>
                    <a:gd name="T73" fmla="*/ 0 h 1088"/>
                    <a:gd name="T74" fmla="*/ 0 w 1076"/>
                    <a:gd name="T75" fmla="*/ 0 h 10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6"/>
                    <a:gd name="T115" fmla="*/ 0 h 1088"/>
                    <a:gd name="T116" fmla="*/ 1076 w 1076"/>
                    <a:gd name="T117" fmla="*/ 1088 h 10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6" h="1088">
                      <a:moveTo>
                        <a:pt x="0" y="1040"/>
                      </a:moveTo>
                      <a:lnTo>
                        <a:pt x="1028" y="0"/>
                      </a:lnTo>
                      <a:lnTo>
                        <a:pt x="1030" y="1"/>
                      </a:lnTo>
                      <a:lnTo>
                        <a:pt x="1033" y="4"/>
                      </a:lnTo>
                      <a:lnTo>
                        <a:pt x="1035" y="7"/>
                      </a:lnTo>
                      <a:lnTo>
                        <a:pt x="1040" y="11"/>
                      </a:lnTo>
                      <a:lnTo>
                        <a:pt x="1044" y="14"/>
                      </a:lnTo>
                      <a:lnTo>
                        <a:pt x="1049" y="18"/>
                      </a:lnTo>
                      <a:lnTo>
                        <a:pt x="1053" y="23"/>
                      </a:lnTo>
                      <a:lnTo>
                        <a:pt x="1058" y="29"/>
                      </a:lnTo>
                      <a:lnTo>
                        <a:pt x="1062" y="33"/>
                      </a:lnTo>
                      <a:lnTo>
                        <a:pt x="1066" y="37"/>
                      </a:lnTo>
                      <a:lnTo>
                        <a:pt x="1070" y="41"/>
                      </a:lnTo>
                      <a:lnTo>
                        <a:pt x="1072" y="43"/>
                      </a:lnTo>
                      <a:lnTo>
                        <a:pt x="1075" y="46"/>
                      </a:lnTo>
                      <a:lnTo>
                        <a:pt x="1076" y="48"/>
                      </a:lnTo>
                      <a:lnTo>
                        <a:pt x="49" y="1088"/>
                      </a:lnTo>
                      <a:lnTo>
                        <a:pt x="47" y="1088"/>
                      </a:lnTo>
                      <a:lnTo>
                        <a:pt x="46" y="1087"/>
                      </a:lnTo>
                      <a:lnTo>
                        <a:pt x="43" y="1085"/>
                      </a:lnTo>
                      <a:lnTo>
                        <a:pt x="41" y="1082"/>
                      </a:lnTo>
                      <a:lnTo>
                        <a:pt x="36" y="1079"/>
                      </a:lnTo>
                      <a:lnTo>
                        <a:pt x="32" y="1075"/>
                      </a:lnTo>
                      <a:lnTo>
                        <a:pt x="27" y="1071"/>
                      </a:lnTo>
                      <a:lnTo>
                        <a:pt x="22" y="1066"/>
                      </a:lnTo>
                      <a:lnTo>
                        <a:pt x="18" y="1062"/>
                      </a:lnTo>
                      <a:lnTo>
                        <a:pt x="13" y="1057"/>
                      </a:lnTo>
                      <a:lnTo>
                        <a:pt x="9" y="1053"/>
                      </a:lnTo>
                      <a:lnTo>
                        <a:pt x="5" y="1049"/>
                      </a:lnTo>
                      <a:lnTo>
                        <a:pt x="3" y="1046"/>
                      </a:lnTo>
                      <a:lnTo>
                        <a:pt x="1" y="1043"/>
                      </a:lnTo>
                      <a:lnTo>
                        <a:pt x="0" y="1041"/>
                      </a:lnTo>
                      <a:lnTo>
                        <a:pt x="0" y="104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2" name="Freeform 228"/>
                <p:cNvSpPr>
                  <a:spLocks/>
                </p:cNvSpPr>
                <p:nvPr/>
              </p:nvSpPr>
              <p:spPr bwMode="auto">
                <a:xfrm>
                  <a:off x="3409" y="1033"/>
                  <a:ext cx="244" cy="185"/>
                </a:xfrm>
                <a:custGeom>
                  <a:avLst/>
                  <a:gdLst>
                    <a:gd name="T0" fmla="*/ 0 w 2427"/>
                    <a:gd name="T1" fmla="*/ 0 h 1691"/>
                    <a:gd name="T2" fmla="*/ 0 w 2427"/>
                    <a:gd name="T3" fmla="*/ 0 h 1691"/>
                    <a:gd name="T4" fmla="*/ 0 w 2427"/>
                    <a:gd name="T5" fmla="*/ 0 h 1691"/>
                    <a:gd name="T6" fmla="*/ 0 w 2427"/>
                    <a:gd name="T7" fmla="*/ 0 h 1691"/>
                    <a:gd name="T8" fmla="*/ 0 w 2427"/>
                    <a:gd name="T9" fmla="*/ 0 h 16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27"/>
                    <a:gd name="T16" fmla="*/ 0 h 1691"/>
                    <a:gd name="T17" fmla="*/ 2427 w 2427"/>
                    <a:gd name="T18" fmla="*/ 1691 h 16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27" h="1691">
                      <a:moveTo>
                        <a:pt x="1913" y="1691"/>
                      </a:moveTo>
                      <a:lnTo>
                        <a:pt x="0" y="1677"/>
                      </a:lnTo>
                      <a:lnTo>
                        <a:pt x="455" y="0"/>
                      </a:lnTo>
                      <a:lnTo>
                        <a:pt x="2427" y="77"/>
                      </a:lnTo>
                      <a:lnTo>
                        <a:pt x="1913" y="169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3" name="Freeform 229"/>
                <p:cNvSpPr>
                  <a:spLocks/>
                </p:cNvSpPr>
                <p:nvPr/>
              </p:nvSpPr>
              <p:spPr bwMode="auto">
                <a:xfrm>
                  <a:off x="3409" y="1033"/>
                  <a:ext cx="244" cy="185"/>
                </a:xfrm>
                <a:custGeom>
                  <a:avLst/>
                  <a:gdLst>
                    <a:gd name="T0" fmla="*/ 0 w 2427"/>
                    <a:gd name="T1" fmla="*/ 0 h 1691"/>
                    <a:gd name="T2" fmla="*/ 0 w 2427"/>
                    <a:gd name="T3" fmla="*/ 0 h 1691"/>
                    <a:gd name="T4" fmla="*/ 0 w 2427"/>
                    <a:gd name="T5" fmla="*/ 0 h 1691"/>
                    <a:gd name="T6" fmla="*/ 0 w 2427"/>
                    <a:gd name="T7" fmla="*/ 0 h 1691"/>
                    <a:gd name="T8" fmla="*/ 0 w 2427"/>
                    <a:gd name="T9" fmla="*/ 0 h 16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27"/>
                    <a:gd name="T16" fmla="*/ 0 h 1691"/>
                    <a:gd name="T17" fmla="*/ 2427 w 2427"/>
                    <a:gd name="T18" fmla="*/ 1691 h 16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27" h="1691">
                      <a:moveTo>
                        <a:pt x="1913" y="1691"/>
                      </a:moveTo>
                      <a:lnTo>
                        <a:pt x="0" y="1677"/>
                      </a:lnTo>
                      <a:lnTo>
                        <a:pt x="455" y="0"/>
                      </a:lnTo>
                      <a:lnTo>
                        <a:pt x="2427" y="77"/>
                      </a:lnTo>
                      <a:lnTo>
                        <a:pt x="1913" y="169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4" name="Line 230"/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200"/>
                  <a:ext cx="11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5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3409" y="1200"/>
                  <a:ext cx="182" cy="1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6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3591" y="1042"/>
                  <a:ext cx="62" cy="15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7" name="Line 23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5" y="1033"/>
                  <a:ext cx="136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28" name="Oval 234"/>
                <p:cNvSpPr>
                  <a:spLocks noChangeArrowheads="1"/>
                </p:cNvSpPr>
                <p:nvPr/>
              </p:nvSpPr>
              <p:spPr bwMode="auto">
                <a:xfrm>
                  <a:off x="3529" y="1734"/>
                  <a:ext cx="48" cy="52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29" name="Freeform 235"/>
                <p:cNvSpPr>
                  <a:spLocks/>
                </p:cNvSpPr>
                <p:nvPr/>
              </p:nvSpPr>
              <p:spPr bwMode="auto">
                <a:xfrm>
                  <a:off x="3939" y="1611"/>
                  <a:ext cx="109" cy="119"/>
                </a:xfrm>
                <a:custGeom>
                  <a:avLst/>
                  <a:gdLst>
                    <a:gd name="T0" fmla="*/ 0 w 1080"/>
                    <a:gd name="T1" fmla="*/ 0 h 1090"/>
                    <a:gd name="T2" fmla="*/ 0 w 1080"/>
                    <a:gd name="T3" fmla="*/ 0 h 1090"/>
                    <a:gd name="T4" fmla="*/ 0 w 1080"/>
                    <a:gd name="T5" fmla="*/ 0 h 1090"/>
                    <a:gd name="T6" fmla="*/ 0 w 1080"/>
                    <a:gd name="T7" fmla="*/ 0 h 1090"/>
                    <a:gd name="T8" fmla="*/ 0 w 1080"/>
                    <a:gd name="T9" fmla="*/ 0 h 1090"/>
                    <a:gd name="T10" fmla="*/ 0 w 1080"/>
                    <a:gd name="T11" fmla="*/ 0 h 1090"/>
                    <a:gd name="T12" fmla="*/ 0 w 1080"/>
                    <a:gd name="T13" fmla="*/ 0 h 1090"/>
                    <a:gd name="T14" fmla="*/ 0 w 1080"/>
                    <a:gd name="T15" fmla="*/ 0 h 1090"/>
                    <a:gd name="T16" fmla="*/ 0 w 1080"/>
                    <a:gd name="T17" fmla="*/ 0 h 1090"/>
                    <a:gd name="T18" fmla="*/ 0 w 1080"/>
                    <a:gd name="T19" fmla="*/ 0 h 1090"/>
                    <a:gd name="T20" fmla="*/ 0 w 1080"/>
                    <a:gd name="T21" fmla="*/ 0 h 1090"/>
                    <a:gd name="T22" fmla="*/ 0 w 1080"/>
                    <a:gd name="T23" fmla="*/ 0 h 1090"/>
                    <a:gd name="T24" fmla="*/ 0 w 1080"/>
                    <a:gd name="T25" fmla="*/ 0 h 1090"/>
                    <a:gd name="T26" fmla="*/ 0 w 1080"/>
                    <a:gd name="T27" fmla="*/ 0 h 1090"/>
                    <a:gd name="T28" fmla="*/ 0 w 1080"/>
                    <a:gd name="T29" fmla="*/ 0 h 1090"/>
                    <a:gd name="T30" fmla="*/ 0 w 1080"/>
                    <a:gd name="T31" fmla="*/ 0 h 1090"/>
                    <a:gd name="T32" fmla="*/ 0 w 1080"/>
                    <a:gd name="T33" fmla="*/ 0 h 1090"/>
                    <a:gd name="T34" fmla="*/ 0 w 1080"/>
                    <a:gd name="T35" fmla="*/ 0 h 1090"/>
                    <a:gd name="T36" fmla="*/ 0 w 1080"/>
                    <a:gd name="T37" fmla="*/ 0 h 1090"/>
                    <a:gd name="T38" fmla="*/ 0 w 1080"/>
                    <a:gd name="T39" fmla="*/ 0 h 1090"/>
                    <a:gd name="T40" fmla="*/ 0 w 1080"/>
                    <a:gd name="T41" fmla="*/ 0 h 1090"/>
                    <a:gd name="T42" fmla="*/ 0 w 1080"/>
                    <a:gd name="T43" fmla="*/ 0 h 109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80"/>
                    <a:gd name="T67" fmla="*/ 0 h 1090"/>
                    <a:gd name="T68" fmla="*/ 1080 w 1080"/>
                    <a:gd name="T69" fmla="*/ 1090 h 109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80" h="1090">
                      <a:moveTo>
                        <a:pt x="1080" y="47"/>
                      </a:moveTo>
                      <a:lnTo>
                        <a:pt x="49" y="1090"/>
                      </a:lnTo>
                      <a:lnTo>
                        <a:pt x="0" y="1043"/>
                      </a:lnTo>
                      <a:lnTo>
                        <a:pt x="1032" y="0"/>
                      </a:lnTo>
                      <a:lnTo>
                        <a:pt x="1034" y="1"/>
                      </a:lnTo>
                      <a:lnTo>
                        <a:pt x="1036" y="3"/>
                      </a:lnTo>
                      <a:lnTo>
                        <a:pt x="1039" y="5"/>
                      </a:lnTo>
                      <a:lnTo>
                        <a:pt x="1043" y="10"/>
                      </a:lnTo>
                      <a:lnTo>
                        <a:pt x="1047" y="13"/>
                      </a:lnTo>
                      <a:lnTo>
                        <a:pt x="1052" y="18"/>
                      </a:lnTo>
                      <a:lnTo>
                        <a:pt x="1057" y="22"/>
                      </a:lnTo>
                      <a:lnTo>
                        <a:pt x="1061" y="27"/>
                      </a:lnTo>
                      <a:lnTo>
                        <a:pt x="1066" y="31"/>
                      </a:lnTo>
                      <a:lnTo>
                        <a:pt x="1069" y="36"/>
                      </a:lnTo>
                      <a:lnTo>
                        <a:pt x="1074" y="39"/>
                      </a:lnTo>
                      <a:lnTo>
                        <a:pt x="1076" y="43"/>
                      </a:lnTo>
                      <a:lnTo>
                        <a:pt x="1078" y="45"/>
                      </a:lnTo>
                      <a:lnTo>
                        <a:pt x="1080" y="46"/>
                      </a:lnTo>
                      <a:lnTo>
                        <a:pt x="1080" y="4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0" name="Freeform 236"/>
                <p:cNvSpPr>
                  <a:spLocks/>
                </p:cNvSpPr>
                <p:nvPr/>
              </p:nvSpPr>
              <p:spPr bwMode="auto">
                <a:xfrm>
                  <a:off x="3939" y="1611"/>
                  <a:ext cx="109" cy="119"/>
                </a:xfrm>
                <a:custGeom>
                  <a:avLst/>
                  <a:gdLst>
                    <a:gd name="T0" fmla="*/ 0 w 1080"/>
                    <a:gd name="T1" fmla="*/ 0 h 1090"/>
                    <a:gd name="T2" fmla="*/ 0 w 1080"/>
                    <a:gd name="T3" fmla="*/ 0 h 1090"/>
                    <a:gd name="T4" fmla="*/ 0 w 1080"/>
                    <a:gd name="T5" fmla="*/ 0 h 1090"/>
                    <a:gd name="T6" fmla="*/ 0 w 1080"/>
                    <a:gd name="T7" fmla="*/ 0 h 1090"/>
                    <a:gd name="T8" fmla="*/ 0 w 1080"/>
                    <a:gd name="T9" fmla="*/ 0 h 1090"/>
                    <a:gd name="T10" fmla="*/ 0 w 1080"/>
                    <a:gd name="T11" fmla="*/ 0 h 1090"/>
                    <a:gd name="T12" fmla="*/ 0 w 1080"/>
                    <a:gd name="T13" fmla="*/ 0 h 1090"/>
                    <a:gd name="T14" fmla="*/ 0 w 1080"/>
                    <a:gd name="T15" fmla="*/ 0 h 1090"/>
                    <a:gd name="T16" fmla="*/ 0 w 1080"/>
                    <a:gd name="T17" fmla="*/ 0 h 1090"/>
                    <a:gd name="T18" fmla="*/ 0 w 1080"/>
                    <a:gd name="T19" fmla="*/ 0 h 1090"/>
                    <a:gd name="T20" fmla="*/ 0 w 1080"/>
                    <a:gd name="T21" fmla="*/ 0 h 1090"/>
                    <a:gd name="T22" fmla="*/ 0 w 1080"/>
                    <a:gd name="T23" fmla="*/ 0 h 1090"/>
                    <a:gd name="T24" fmla="*/ 0 w 1080"/>
                    <a:gd name="T25" fmla="*/ 0 h 1090"/>
                    <a:gd name="T26" fmla="*/ 0 w 1080"/>
                    <a:gd name="T27" fmla="*/ 0 h 1090"/>
                    <a:gd name="T28" fmla="*/ 0 w 1080"/>
                    <a:gd name="T29" fmla="*/ 0 h 1090"/>
                    <a:gd name="T30" fmla="*/ 0 w 1080"/>
                    <a:gd name="T31" fmla="*/ 0 h 1090"/>
                    <a:gd name="T32" fmla="*/ 0 w 1080"/>
                    <a:gd name="T33" fmla="*/ 0 h 1090"/>
                    <a:gd name="T34" fmla="*/ 0 w 1080"/>
                    <a:gd name="T35" fmla="*/ 0 h 1090"/>
                    <a:gd name="T36" fmla="*/ 0 w 1080"/>
                    <a:gd name="T37" fmla="*/ 0 h 1090"/>
                    <a:gd name="T38" fmla="*/ 0 w 1080"/>
                    <a:gd name="T39" fmla="*/ 0 h 1090"/>
                    <a:gd name="T40" fmla="*/ 0 w 1080"/>
                    <a:gd name="T41" fmla="*/ 0 h 1090"/>
                    <a:gd name="T42" fmla="*/ 0 w 1080"/>
                    <a:gd name="T43" fmla="*/ 0 h 109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80"/>
                    <a:gd name="T67" fmla="*/ 0 h 1090"/>
                    <a:gd name="T68" fmla="*/ 1080 w 1080"/>
                    <a:gd name="T69" fmla="*/ 1090 h 109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80" h="1090">
                      <a:moveTo>
                        <a:pt x="1080" y="47"/>
                      </a:moveTo>
                      <a:lnTo>
                        <a:pt x="49" y="1090"/>
                      </a:lnTo>
                      <a:lnTo>
                        <a:pt x="0" y="1043"/>
                      </a:lnTo>
                      <a:lnTo>
                        <a:pt x="1032" y="0"/>
                      </a:lnTo>
                      <a:lnTo>
                        <a:pt x="1034" y="1"/>
                      </a:lnTo>
                      <a:lnTo>
                        <a:pt x="1036" y="3"/>
                      </a:lnTo>
                      <a:lnTo>
                        <a:pt x="1039" y="5"/>
                      </a:lnTo>
                      <a:lnTo>
                        <a:pt x="1043" y="10"/>
                      </a:lnTo>
                      <a:lnTo>
                        <a:pt x="1047" y="13"/>
                      </a:lnTo>
                      <a:lnTo>
                        <a:pt x="1052" y="18"/>
                      </a:lnTo>
                      <a:lnTo>
                        <a:pt x="1057" y="22"/>
                      </a:lnTo>
                      <a:lnTo>
                        <a:pt x="1061" y="27"/>
                      </a:lnTo>
                      <a:lnTo>
                        <a:pt x="1066" y="31"/>
                      </a:lnTo>
                      <a:lnTo>
                        <a:pt x="1069" y="36"/>
                      </a:lnTo>
                      <a:lnTo>
                        <a:pt x="1074" y="39"/>
                      </a:lnTo>
                      <a:lnTo>
                        <a:pt x="1076" y="43"/>
                      </a:lnTo>
                      <a:lnTo>
                        <a:pt x="1078" y="45"/>
                      </a:lnTo>
                      <a:lnTo>
                        <a:pt x="1080" y="46"/>
                      </a:lnTo>
                      <a:lnTo>
                        <a:pt x="1080" y="4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1" name="Freeform 237"/>
                <p:cNvSpPr>
                  <a:spLocks/>
                </p:cNvSpPr>
                <p:nvPr/>
              </p:nvSpPr>
              <p:spPr bwMode="auto">
                <a:xfrm>
                  <a:off x="3784" y="1019"/>
                  <a:ext cx="245" cy="185"/>
                </a:xfrm>
                <a:custGeom>
                  <a:avLst/>
                  <a:gdLst>
                    <a:gd name="T0" fmla="*/ 0 w 2433"/>
                    <a:gd name="T1" fmla="*/ 0 h 1701"/>
                    <a:gd name="T2" fmla="*/ 0 w 2433"/>
                    <a:gd name="T3" fmla="*/ 0 h 1701"/>
                    <a:gd name="T4" fmla="*/ 0 w 2433"/>
                    <a:gd name="T5" fmla="*/ 0 h 1701"/>
                    <a:gd name="T6" fmla="*/ 0 w 2433"/>
                    <a:gd name="T7" fmla="*/ 0 h 1701"/>
                    <a:gd name="T8" fmla="*/ 0 w 2433"/>
                    <a:gd name="T9" fmla="*/ 0 h 1701"/>
                    <a:gd name="T10" fmla="*/ 0 w 2433"/>
                    <a:gd name="T11" fmla="*/ 0 h 17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33"/>
                    <a:gd name="T19" fmla="*/ 0 h 1701"/>
                    <a:gd name="T20" fmla="*/ 2433 w 2433"/>
                    <a:gd name="T21" fmla="*/ 1701 h 17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33" h="1701">
                      <a:moveTo>
                        <a:pt x="1775" y="1701"/>
                      </a:moveTo>
                      <a:lnTo>
                        <a:pt x="1952" y="1528"/>
                      </a:lnTo>
                      <a:lnTo>
                        <a:pt x="2433" y="82"/>
                      </a:lnTo>
                      <a:lnTo>
                        <a:pt x="610" y="0"/>
                      </a:lnTo>
                      <a:lnTo>
                        <a:pt x="0" y="1683"/>
                      </a:lnTo>
                      <a:lnTo>
                        <a:pt x="1775" y="170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2" name="Freeform 238"/>
                <p:cNvSpPr>
                  <a:spLocks/>
                </p:cNvSpPr>
                <p:nvPr/>
              </p:nvSpPr>
              <p:spPr bwMode="auto">
                <a:xfrm>
                  <a:off x="3784" y="1019"/>
                  <a:ext cx="245" cy="185"/>
                </a:xfrm>
                <a:custGeom>
                  <a:avLst/>
                  <a:gdLst>
                    <a:gd name="T0" fmla="*/ 0 w 2433"/>
                    <a:gd name="T1" fmla="*/ 0 h 1701"/>
                    <a:gd name="T2" fmla="*/ 0 w 2433"/>
                    <a:gd name="T3" fmla="*/ 0 h 1701"/>
                    <a:gd name="T4" fmla="*/ 0 w 2433"/>
                    <a:gd name="T5" fmla="*/ 0 h 1701"/>
                    <a:gd name="T6" fmla="*/ 0 w 2433"/>
                    <a:gd name="T7" fmla="*/ 0 h 1701"/>
                    <a:gd name="T8" fmla="*/ 0 w 2433"/>
                    <a:gd name="T9" fmla="*/ 0 h 1701"/>
                    <a:gd name="T10" fmla="*/ 0 w 2433"/>
                    <a:gd name="T11" fmla="*/ 0 h 170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33"/>
                    <a:gd name="T19" fmla="*/ 0 h 1701"/>
                    <a:gd name="T20" fmla="*/ 2433 w 2433"/>
                    <a:gd name="T21" fmla="*/ 1701 h 170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33" h="1701">
                      <a:moveTo>
                        <a:pt x="1775" y="1701"/>
                      </a:moveTo>
                      <a:lnTo>
                        <a:pt x="1952" y="1528"/>
                      </a:lnTo>
                      <a:lnTo>
                        <a:pt x="2433" y="82"/>
                      </a:lnTo>
                      <a:lnTo>
                        <a:pt x="610" y="0"/>
                      </a:lnTo>
                      <a:lnTo>
                        <a:pt x="0" y="1683"/>
                      </a:lnTo>
                      <a:lnTo>
                        <a:pt x="1775" y="170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3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3784" y="1185"/>
                  <a:ext cx="196" cy="1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4" name="Line 240"/>
                <p:cNvSpPr>
                  <a:spLocks noChangeShapeType="1"/>
                </p:cNvSpPr>
                <p:nvPr/>
              </p:nvSpPr>
              <p:spPr bwMode="auto">
                <a:xfrm flipH="1" flipV="1">
                  <a:off x="3845" y="1019"/>
                  <a:ext cx="135" cy="16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5" name="Oval 241"/>
                <p:cNvSpPr>
                  <a:spLocks noChangeArrowheads="1"/>
                </p:cNvSpPr>
                <p:nvPr/>
              </p:nvSpPr>
              <p:spPr bwMode="auto">
                <a:xfrm>
                  <a:off x="3901" y="1720"/>
                  <a:ext cx="49" cy="51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36" name="Freeform 242"/>
                <p:cNvSpPr>
                  <a:spLocks/>
                </p:cNvSpPr>
                <p:nvPr/>
              </p:nvSpPr>
              <p:spPr bwMode="auto">
                <a:xfrm>
                  <a:off x="3300" y="1469"/>
                  <a:ext cx="243" cy="174"/>
                </a:xfrm>
                <a:custGeom>
                  <a:avLst/>
                  <a:gdLst>
                    <a:gd name="T0" fmla="*/ 0 w 2413"/>
                    <a:gd name="T1" fmla="*/ 0 h 1591"/>
                    <a:gd name="T2" fmla="*/ 0 w 2413"/>
                    <a:gd name="T3" fmla="*/ 0 h 1591"/>
                    <a:gd name="T4" fmla="*/ 0 w 2413"/>
                    <a:gd name="T5" fmla="*/ 0 h 1591"/>
                    <a:gd name="T6" fmla="*/ 0 w 2413"/>
                    <a:gd name="T7" fmla="*/ 0 h 1591"/>
                    <a:gd name="T8" fmla="*/ 0 w 2413"/>
                    <a:gd name="T9" fmla="*/ 0 h 1591"/>
                    <a:gd name="T10" fmla="*/ 0 w 2413"/>
                    <a:gd name="T11" fmla="*/ 0 h 1591"/>
                    <a:gd name="T12" fmla="*/ 0 w 2413"/>
                    <a:gd name="T13" fmla="*/ 0 h 159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13"/>
                    <a:gd name="T22" fmla="*/ 0 h 1591"/>
                    <a:gd name="T23" fmla="*/ 2413 w 2413"/>
                    <a:gd name="T24" fmla="*/ 1591 h 159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13" h="1591">
                      <a:moveTo>
                        <a:pt x="1944" y="1455"/>
                      </a:moveTo>
                      <a:lnTo>
                        <a:pt x="1752" y="1591"/>
                      </a:lnTo>
                      <a:lnTo>
                        <a:pt x="0" y="1585"/>
                      </a:lnTo>
                      <a:lnTo>
                        <a:pt x="407" y="78"/>
                      </a:lnTo>
                      <a:lnTo>
                        <a:pt x="698" y="52"/>
                      </a:lnTo>
                      <a:lnTo>
                        <a:pt x="2413" y="0"/>
                      </a:lnTo>
                      <a:lnTo>
                        <a:pt x="1944" y="145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7" name="Freeform 243"/>
                <p:cNvSpPr>
                  <a:spLocks/>
                </p:cNvSpPr>
                <p:nvPr/>
              </p:nvSpPr>
              <p:spPr bwMode="auto">
                <a:xfrm>
                  <a:off x="3300" y="1469"/>
                  <a:ext cx="243" cy="174"/>
                </a:xfrm>
                <a:custGeom>
                  <a:avLst/>
                  <a:gdLst>
                    <a:gd name="T0" fmla="*/ 0 w 2413"/>
                    <a:gd name="T1" fmla="*/ 0 h 1591"/>
                    <a:gd name="T2" fmla="*/ 0 w 2413"/>
                    <a:gd name="T3" fmla="*/ 0 h 1591"/>
                    <a:gd name="T4" fmla="*/ 0 w 2413"/>
                    <a:gd name="T5" fmla="*/ 0 h 1591"/>
                    <a:gd name="T6" fmla="*/ 0 w 2413"/>
                    <a:gd name="T7" fmla="*/ 0 h 1591"/>
                    <a:gd name="T8" fmla="*/ 0 w 2413"/>
                    <a:gd name="T9" fmla="*/ 0 h 1591"/>
                    <a:gd name="T10" fmla="*/ 0 w 2413"/>
                    <a:gd name="T11" fmla="*/ 0 h 1591"/>
                    <a:gd name="T12" fmla="*/ 0 w 2413"/>
                    <a:gd name="T13" fmla="*/ 0 h 159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13"/>
                    <a:gd name="T22" fmla="*/ 0 h 1591"/>
                    <a:gd name="T23" fmla="*/ 2413 w 2413"/>
                    <a:gd name="T24" fmla="*/ 1591 h 159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13" h="1591">
                      <a:moveTo>
                        <a:pt x="1944" y="1455"/>
                      </a:moveTo>
                      <a:lnTo>
                        <a:pt x="1752" y="1591"/>
                      </a:lnTo>
                      <a:lnTo>
                        <a:pt x="0" y="1585"/>
                      </a:lnTo>
                      <a:lnTo>
                        <a:pt x="407" y="78"/>
                      </a:lnTo>
                      <a:lnTo>
                        <a:pt x="698" y="52"/>
                      </a:lnTo>
                      <a:lnTo>
                        <a:pt x="2413" y="0"/>
                      </a:lnTo>
                      <a:lnTo>
                        <a:pt x="1944" y="145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8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3476" y="1469"/>
                  <a:ext cx="67" cy="17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39" name="Line 245"/>
                <p:cNvSpPr>
                  <a:spLocks noChangeShapeType="1"/>
                </p:cNvSpPr>
                <p:nvPr/>
              </p:nvSpPr>
              <p:spPr bwMode="auto">
                <a:xfrm flipH="1" flipV="1">
                  <a:off x="3341" y="1477"/>
                  <a:ext cx="135" cy="16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0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3341" y="1469"/>
                  <a:ext cx="202" cy="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1" name="Oval 247"/>
                <p:cNvSpPr>
                  <a:spLocks noChangeArrowheads="1"/>
                </p:cNvSpPr>
                <p:nvPr/>
              </p:nvSpPr>
              <p:spPr bwMode="auto">
                <a:xfrm>
                  <a:off x="4013" y="1295"/>
                  <a:ext cx="49" cy="53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42" name="Freeform 248"/>
                <p:cNvSpPr>
                  <a:spLocks/>
                </p:cNvSpPr>
                <p:nvPr/>
              </p:nvSpPr>
              <p:spPr bwMode="auto">
                <a:xfrm>
                  <a:off x="3567" y="1625"/>
                  <a:ext cx="109" cy="119"/>
                </a:xfrm>
                <a:custGeom>
                  <a:avLst/>
                  <a:gdLst>
                    <a:gd name="T0" fmla="*/ 0 w 1074"/>
                    <a:gd name="T1" fmla="*/ 0 h 1091"/>
                    <a:gd name="T2" fmla="*/ 0 w 1074"/>
                    <a:gd name="T3" fmla="*/ 0 h 1091"/>
                    <a:gd name="T4" fmla="*/ 0 w 1074"/>
                    <a:gd name="T5" fmla="*/ 0 h 1091"/>
                    <a:gd name="T6" fmla="*/ 0 w 1074"/>
                    <a:gd name="T7" fmla="*/ 0 h 1091"/>
                    <a:gd name="T8" fmla="*/ 0 w 1074"/>
                    <a:gd name="T9" fmla="*/ 0 h 1091"/>
                    <a:gd name="T10" fmla="*/ 0 w 1074"/>
                    <a:gd name="T11" fmla="*/ 0 h 1091"/>
                    <a:gd name="T12" fmla="*/ 0 w 1074"/>
                    <a:gd name="T13" fmla="*/ 0 h 1091"/>
                    <a:gd name="T14" fmla="*/ 0 w 1074"/>
                    <a:gd name="T15" fmla="*/ 0 h 1091"/>
                    <a:gd name="T16" fmla="*/ 0 w 1074"/>
                    <a:gd name="T17" fmla="*/ 0 h 1091"/>
                    <a:gd name="T18" fmla="*/ 0 w 1074"/>
                    <a:gd name="T19" fmla="*/ 0 h 1091"/>
                    <a:gd name="T20" fmla="*/ 0 w 1074"/>
                    <a:gd name="T21" fmla="*/ 0 h 1091"/>
                    <a:gd name="T22" fmla="*/ 0 w 1074"/>
                    <a:gd name="T23" fmla="*/ 0 h 1091"/>
                    <a:gd name="T24" fmla="*/ 0 w 1074"/>
                    <a:gd name="T25" fmla="*/ 0 h 1091"/>
                    <a:gd name="T26" fmla="*/ 0 w 1074"/>
                    <a:gd name="T27" fmla="*/ 0 h 1091"/>
                    <a:gd name="T28" fmla="*/ 0 w 1074"/>
                    <a:gd name="T29" fmla="*/ 0 h 1091"/>
                    <a:gd name="T30" fmla="*/ 0 w 1074"/>
                    <a:gd name="T31" fmla="*/ 0 h 1091"/>
                    <a:gd name="T32" fmla="*/ 0 w 1074"/>
                    <a:gd name="T33" fmla="*/ 0 h 1091"/>
                    <a:gd name="T34" fmla="*/ 0 w 1074"/>
                    <a:gd name="T35" fmla="*/ 0 h 1091"/>
                    <a:gd name="T36" fmla="*/ 0 w 1074"/>
                    <a:gd name="T37" fmla="*/ 0 h 1091"/>
                    <a:gd name="T38" fmla="*/ 0 w 1074"/>
                    <a:gd name="T39" fmla="*/ 0 h 1091"/>
                    <a:gd name="T40" fmla="*/ 0 w 1074"/>
                    <a:gd name="T41" fmla="*/ 0 h 1091"/>
                    <a:gd name="T42" fmla="*/ 0 w 1074"/>
                    <a:gd name="T43" fmla="*/ 0 h 1091"/>
                    <a:gd name="T44" fmla="*/ 0 w 1074"/>
                    <a:gd name="T45" fmla="*/ 0 h 1091"/>
                    <a:gd name="T46" fmla="*/ 0 w 1074"/>
                    <a:gd name="T47" fmla="*/ 0 h 1091"/>
                    <a:gd name="T48" fmla="*/ 0 w 1074"/>
                    <a:gd name="T49" fmla="*/ 0 h 1091"/>
                    <a:gd name="T50" fmla="*/ 0 w 1074"/>
                    <a:gd name="T51" fmla="*/ 0 h 1091"/>
                    <a:gd name="T52" fmla="*/ 0 w 1074"/>
                    <a:gd name="T53" fmla="*/ 0 h 1091"/>
                    <a:gd name="T54" fmla="*/ 0 w 1074"/>
                    <a:gd name="T55" fmla="*/ 0 h 1091"/>
                    <a:gd name="T56" fmla="*/ 0 w 1074"/>
                    <a:gd name="T57" fmla="*/ 0 h 1091"/>
                    <a:gd name="T58" fmla="*/ 0 w 1074"/>
                    <a:gd name="T59" fmla="*/ 0 h 1091"/>
                    <a:gd name="T60" fmla="*/ 0 w 1074"/>
                    <a:gd name="T61" fmla="*/ 0 h 1091"/>
                    <a:gd name="T62" fmla="*/ 0 w 1074"/>
                    <a:gd name="T63" fmla="*/ 0 h 1091"/>
                    <a:gd name="T64" fmla="*/ 0 w 1074"/>
                    <a:gd name="T65" fmla="*/ 0 h 1091"/>
                    <a:gd name="T66" fmla="*/ 0 w 1074"/>
                    <a:gd name="T67" fmla="*/ 0 h 1091"/>
                    <a:gd name="T68" fmla="*/ 0 w 1074"/>
                    <a:gd name="T69" fmla="*/ 0 h 1091"/>
                    <a:gd name="T70" fmla="*/ 0 w 1074"/>
                    <a:gd name="T71" fmla="*/ 0 h 1091"/>
                    <a:gd name="T72" fmla="*/ 0 w 1074"/>
                    <a:gd name="T73" fmla="*/ 0 h 1091"/>
                    <a:gd name="T74" fmla="*/ 0 w 1074"/>
                    <a:gd name="T75" fmla="*/ 0 h 109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4"/>
                    <a:gd name="T115" fmla="*/ 0 h 1091"/>
                    <a:gd name="T116" fmla="*/ 1074 w 1074"/>
                    <a:gd name="T117" fmla="*/ 1091 h 109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4" h="1091">
                      <a:moveTo>
                        <a:pt x="0" y="1043"/>
                      </a:moveTo>
                      <a:lnTo>
                        <a:pt x="1026" y="0"/>
                      </a:lnTo>
                      <a:lnTo>
                        <a:pt x="1027" y="0"/>
                      </a:lnTo>
                      <a:lnTo>
                        <a:pt x="1028" y="1"/>
                      </a:lnTo>
                      <a:lnTo>
                        <a:pt x="1030" y="3"/>
                      </a:lnTo>
                      <a:lnTo>
                        <a:pt x="1034" y="6"/>
                      </a:lnTo>
                      <a:lnTo>
                        <a:pt x="1038" y="9"/>
                      </a:lnTo>
                      <a:lnTo>
                        <a:pt x="1043" y="14"/>
                      </a:lnTo>
                      <a:lnTo>
                        <a:pt x="1047" y="17"/>
                      </a:lnTo>
                      <a:lnTo>
                        <a:pt x="1052" y="23"/>
                      </a:lnTo>
                      <a:lnTo>
                        <a:pt x="1056" y="27"/>
                      </a:lnTo>
                      <a:lnTo>
                        <a:pt x="1061" y="32"/>
                      </a:lnTo>
                      <a:lnTo>
                        <a:pt x="1064" y="35"/>
                      </a:lnTo>
                      <a:lnTo>
                        <a:pt x="1069" y="40"/>
                      </a:lnTo>
                      <a:lnTo>
                        <a:pt x="1071" y="43"/>
                      </a:lnTo>
                      <a:lnTo>
                        <a:pt x="1073" y="45"/>
                      </a:lnTo>
                      <a:lnTo>
                        <a:pt x="1074" y="46"/>
                      </a:lnTo>
                      <a:lnTo>
                        <a:pt x="1074" y="48"/>
                      </a:lnTo>
                      <a:lnTo>
                        <a:pt x="48" y="1091"/>
                      </a:lnTo>
                      <a:lnTo>
                        <a:pt x="47" y="1091"/>
                      </a:lnTo>
                      <a:lnTo>
                        <a:pt x="45" y="1090"/>
                      </a:lnTo>
                      <a:lnTo>
                        <a:pt x="43" y="1088"/>
                      </a:lnTo>
                      <a:lnTo>
                        <a:pt x="39" y="1085"/>
                      </a:lnTo>
                      <a:lnTo>
                        <a:pt x="35" y="1083"/>
                      </a:lnTo>
                      <a:lnTo>
                        <a:pt x="30" y="1078"/>
                      </a:lnTo>
                      <a:lnTo>
                        <a:pt x="26" y="1074"/>
                      </a:lnTo>
                      <a:lnTo>
                        <a:pt x="21" y="1069"/>
                      </a:lnTo>
                      <a:lnTo>
                        <a:pt x="17" y="1065"/>
                      </a:lnTo>
                      <a:lnTo>
                        <a:pt x="12" y="1060"/>
                      </a:lnTo>
                      <a:lnTo>
                        <a:pt x="9" y="1056"/>
                      </a:lnTo>
                      <a:lnTo>
                        <a:pt x="5" y="1052"/>
                      </a:lnTo>
                      <a:lnTo>
                        <a:pt x="2" y="1049"/>
                      </a:lnTo>
                      <a:lnTo>
                        <a:pt x="1" y="1045"/>
                      </a:lnTo>
                      <a:lnTo>
                        <a:pt x="0" y="1044"/>
                      </a:lnTo>
                      <a:lnTo>
                        <a:pt x="0" y="104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3" name="Freeform 249"/>
                <p:cNvSpPr>
                  <a:spLocks/>
                </p:cNvSpPr>
                <p:nvPr/>
              </p:nvSpPr>
              <p:spPr bwMode="auto">
                <a:xfrm>
                  <a:off x="3567" y="1625"/>
                  <a:ext cx="109" cy="119"/>
                </a:xfrm>
                <a:custGeom>
                  <a:avLst/>
                  <a:gdLst>
                    <a:gd name="T0" fmla="*/ 0 w 1074"/>
                    <a:gd name="T1" fmla="*/ 0 h 1091"/>
                    <a:gd name="T2" fmla="*/ 0 w 1074"/>
                    <a:gd name="T3" fmla="*/ 0 h 1091"/>
                    <a:gd name="T4" fmla="*/ 0 w 1074"/>
                    <a:gd name="T5" fmla="*/ 0 h 1091"/>
                    <a:gd name="T6" fmla="*/ 0 w 1074"/>
                    <a:gd name="T7" fmla="*/ 0 h 1091"/>
                    <a:gd name="T8" fmla="*/ 0 w 1074"/>
                    <a:gd name="T9" fmla="*/ 0 h 1091"/>
                    <a:gd name="T10" fmla="*/ 0 w 1074"/>
                    <a:gd name="T11" fmla="*/ 0 h 1091"/>
                    <a:gd name="T12" fmla="*/ 0 w 1074"/>
                    <a:gd name="T13" fmla="*/ 0 h 1091"/>
                    <a:gd name="T14" fmla="*/ 0 w 1074"/>
                    <a:gd name="T15" fmla="*/ 0 h 1091"/>
                    <a:gd name="T16" fmla="*/ 0 w 1074"/>
                    <a:gd name="T17" fmla="*/ 0 h 1091"/>
                    <a:gd name="T18" fmla="*/ 0 w 1074"/>
                    <a:gd name="T19" fmla="*/ 0 h 1091"/>
                    <a:gd name="T20" fmla="*/ 0 w 1074"/>
                    <a:gd name="T21" fmla="*/ 0 h 1091"/>
                    <a:gd name="T22" fmla="*/ 0 w 1074"/>
                    <a:gd name="T23" fmla="*/ 0 h 1091"/>
                    <a:gd name="T24" fmla="*/ 0 w 1074"/>
                    <a:gd name="T25" fmla="*/ 0 h 1091"/>
                    <a:gd name="T26" fmla="*/ 0 w 1074"/>
                    <a:gd name="T27" fmla="*/ 0 h 1091"/>
                    <a:gd name="T28" fmla="*/ 0 w 1074"/>
                    <a:gd name="T29" fmla="*/ 0 h 1091"/>
                    <a:gd name="T30" fmla="*/ 0 w 1074"/>
                    <a:gd name="T31" fmla="*/ 0 h 1091"/>
                    <a:gd name="T32" fmla="*/ 0 w 1074"/>
                    <a:gd name="T33" fmla="*/ 0 h 1091"/>
                    <a:gd name="T34" fmla="*/ 0 w 1074"/>
                    <a:gd name="T35" fmla="*/ 0 h 1091"/>
                    <a:gd name="T36" fmla="*/ 0 w 1074"/>
                    <a:gd name="T37" fmla="*/ 0 h 1091"/>
                    <a:gd name="T38" fmla="*/ 0 w 1074"/>
                    <a:gd name="T39" fmla="*/ 0 h 1091"/>
                    <a:gd name="T40" fmla="*/ 0 w 1074"/>
                    <a:gd name="T41" fmla="*/ 0 h 1091"/>
                    <a:gd name="T42" fmla="*/ 0 w 1074"/>
                    <a:gd name="T43" fmla="*/ 0 h 1091"/>
                    <a:gd name="T44" fmla="*/ 0 w 1074"/>
                    <a:gd name="T45" fmla="*/ 0 h 1091"/>
                    <a:gd name="T46" fmla="*/ 0 w 1074"/>
                    <a:gd name="T47" fmla="*/ 0 h 1091"/>
                    <a:gd name="T48" fmla="*/ 0 w 1074"/>
                    <a:gd name="T49" fmla="*/ 0 h 1091"/>
                    <a:gd name="T50" fmla="*/ 0 w 1074"/>
                    <a:gd name="T51" fmla="*/ 0 h 1091"/>
                    <a:gd name="T52" fmla="*/ 0 w 1074"/>
                    <a:gd name="T53" fmla="*/ 0 h 1091"/>
                    <a:gd name="T54" fmla="*/ 0 w 1074"/>
                    <a:gd name="T55" fmla="*/ 0 h 1091"/>
                    <a:gd name="T56" fmla="*/ 0 w 1074"/>
                    <a:gd name="T57" fmla="*/ 0 h 1091"/>
                    <a:gd name="T58" fmla="*/ 0 w 1074"/>
                    <a:gd name="T59" fmla="*/ 0 h 1091"/>
                    <a:gd name="T60" fmla="*/ 0 w 1074"/>
                    <a:gd name="T61" fmla="*/ 0 h 1091"/>
                    <a:gd name="T62" fmla="*/ 0 w 1074"/>
                    <a:gd name="T63" fmla="*/ 0 h 1091"/>
                    <a:gd name="T64" fmla="*/ 0 w 1074"/>
                    <a:gd name="T65" fmla="*/ 0 h 1091"/>
                    <a:gd name="T66" fmla="*/ 0 w 1074"/>
                    <a:gd name="T67" fmla="*/ 0 h 1091"/>
                    <a:gd name="T68" fmla="*/ 0 w 1074"/>
                    <a:gd name="T69" fmla="*/ 0 h 1091"/>
                    <a:gd name="T70" fmla="*/ 0 w 1074"/>
                    <a:gd name="T71" fmla="*/ 0 h 1091"/>
                    <a:gd name="T72" fmla="*/ 0 w 1074"/>
                    <a:gd name="T73" fmla="*/ 0 h 1091"/>
                    <a:gd name="T74" fmla="*/ 0 w 1074"/>
                    <a:gd name="T75" fmla="*/ 0 h 109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4"/>
                    <a:gd name="T115" fmla="*/ 0 h 1091"/>
                    <a:gd name="T116" fmla="*/ 1074 w 1074"/>
                    <a:gd name="T117" fmla="*/ 1091 h 109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4" h="1091">
                      <a:moveTo>
                        <a:pt x="0" y="1043"/>
                      </a:moveTo>
                      <a:lnTo>
                        <a:pt x="1026" y="0"/>
                      </a:lnTo>
                      <a:lnTo>
                        <a:pt x="1027" y="0"/>
                      </a:lnTo>
                      <a:lnTo>
                        <a:pt x="1028" y="1"/>
                      </a:lnTo>
                      <a:lnTo>
                        <a:pt x="1030" y="3"/>
                      </a:lnTo>
                      <a:lnTo>
                        <a:pt x="1034" y="6"/>
                      </a:lnTo>
                      <a:lnTo>
                        <a:pt x="1038" y="9"/>
                      </a:lnTo>
                      <a:lnTo>
                        <a:pt x="1043" y="14"/>
                      </a:lnTo>
                      <a:lnTo>
                        <a:pt x="1047" y="17"/>
                      </a:lnTo>
                      <a:lnTo>
                        <a:pt x="1052" y="23"/>
                      </a:lnTo>
                      <a:lnTo>
                        <a:pt x="1056" y="27"/>
                      </a:lnTo>
                      <a:lnTo>
                        <a:pt x="1061" y="32"/>
                      </a:lnTo>
                      <a:lnTo>
                        <a:pt x="1064" y="35"/>
                      </a:lnTo>
                      <a:lnTo>
                        <a:pt x="1069" y="40"/>
                      </a:lnTo>
                      <a:lnTo>
                        <a:pt x="1071" y="43"/>
                      </a:lnTo>
                      <a:lnTo>
                        <a:pt x="1073" y="45"/>
                      </a:lnTo>
                      <a:lnTo>
                        <a:pt x="1074" y="46"/>
                      </a:lnTo>
                      <a:lnTo>
                        <a:pt x="1074" y="48"/>
                      </a:lnTo>
                      <a:lnTo>
                        <a:pt x="48" y="1091"/>
                      </a:lnTo>
                      <a:lnTo>
                        <a:pt x="47" y="1091"/>
                      </a:lnTo>
                      <a:lnTo>
                        <a:pt x="45" y="1090"/>
                      </a:lnTo>
                      <a:lnTo>
                        <a:pt x="43" y="1088"/>
                      </a:lnTo>
                      <a:lnTo>
                        <a:pt x="39" y="1085"/>
                      </a:lnTo>
                      <a:lnTo>
                        <a:pt x="35" y="1083"/>
                      </a:lnTo>
                      <a:lnTo>
                        <a:pt x="30" y="1078"/>
                      </a:lnTo>
                      <a:lnTo>
                        <a:pt x="26" y="1074"/>
                      </a:lnTo>
                      <a:lnTo>
                        <a:pt x="21" y="1069"/>
                      </a:lnTo>
                      <a:lnTo>
                        <a:pt x="17" y="1065"/>
                      </a:lnTo>
                      <a:lnTo>
                        <a:pt x="12" y="1060"/>
                      </a:lnTo>
                      <a:lnTo>
                        <a:pt x="9" y="1056"/>
                      </a:lnTo>
                      <a:lnTo>
                        <a:pt x="5" y="1052"/>
                      </a:lnTo>
                      <a:lnTo>
                        <a:pt x="2" y="1049"/>
                      </a:lnTo>
                      <a:lnTo>
                        <a:pt x="1" y="1045"/>
                      </a:lnTo>
                      <a:lnTo>
                        <a:pt x="0" y="1044"/>
                      </a:lnTo>
                      <a:lnTo>
                        <a:pt x="0" y="104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4" name="Freeform 250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" cy="6"/>
                </a:xfrm>
                <a:custGeom>
                  <a:avLst/>
                  <a:gdLst>
                    <a:gd name="T0" fmla="*/ 0 w 48"/>
                    <a:gd name="T1" fmla="*/ 0 h 48"/>
                    <a:gd name="T2" fmla="*/ 0 w 48"/>
                    <a:gd name="T3" fmla="*/ 0 h 48"/>
                    <a:gd name="T4" fmla="*/ 0 w 48"/>
                    <a:gd name="T5" fmla="*/ 0 h 48"/>
                    <a:gd name="T6" fmla="*/ 0 w 48"/>
                    <a:gd name="T7" fmla="*/ 0 h 48"/>
                    <a:gd name="T8" fmla="*/ 0 w 48"/>
                    <a:gd name="T9" fmla="*/ 0 h 48"/>
                    <a:gd name="T10" fmla="*/ 0 w 48"/>
                    <a:gd name="T11" fmla="*/ 0 h 48"/>
                    <a:gd name="T12" fmla="*/ 0 w 48"/>
                    <a:gd name="T13" fmla="*/ 0 h 48"/>
                    <a:gd name="T14" fmla="*/ 0 w 48"/>
                    <a:gd name="T15" fmla="*/ 0 h 48"/>
                    <a:gd name="T16" fmla="*/ 0 w 48"/>
                    <a:gd name="T17" fmla="*/ 0 h 48"/>
                    <a:gd name="T18" fmla="*/ 0 w 48"/>
                    <a:gd name="T19" fmla="*/ 0 h 48"/>
                    <a:gd name="T20" fmla="*/ 0 w 48"/>
                    <a:gd name="T21" fmla="*/ 0 h 48"/>
                    <a:gd name="T22" fmla="*/ 0 w 48"/>
                    <a:gd name="T23" fmla="*/ 0 h 48"/>
                    <a:gd name="T24" fmla="*/ 0 w 48"/>
                    <a:gd name="T25" fmla="*/ 0 h 48"/>
                    <a:gd name="T26" fmla="*/ 0 w 48"/>
                    <a:gd name="T27" fmla="*/ 0 h 48"/>
                    <a:gd name="T28" fmla="*/ 0 w 48"/>
                    <a:gd name="T29" fmla="*/ 0 h 48"/>
                    <a:gd name="T30" fmla="*/ 0 w 48"/>
                    <a:gd name="T31" fmla="*/ 0 h 48"/>
                    <a:gd name="T32" fmla="*/ 0 w 48"/>
                    <a:gd name="T33" fmla="*/ 0 h 48"/>
                    <a:gd name="T34" fmla="*/ 0 w 48"/>
                    <a:gd name="T35" fmla="*/ 0 h 48"/>
                    <a:gd name="T36" fmla="*/ 0 w 48"/>
                    <a:gd name="T37" fmla="*/ 0 h 48"/>
                    <a:gd name="T38" fmla="*/ 0 w 48"/>
                    <a:gd name="T39" fmla="*/ 0 h 48"/>
                    <a:gd name="T40" fmla="*/ 0 w 48"/>
                    <a:gd name="T41" fmla="*/ 0 h 48"/>
                    <a:gd name="T42" fmla="*/ 0 w 48"/>
                    <a:gd name="T43" fmla="*/ 0 h 48"/>
                    <a:gd name="T44" fmla="*/ 0 w 48"/>
                    <a:gd name="T45" fmla="*/ 0 h 48"/>
                    <a:gd name="T46" fmla="*/ 0 w 48"/>
                    <a:gd name="T47" fmla="*/ 0 h 48"/>
                    <a:gd name="T48" fmla="*/ 0 w 48"/>
                    <a:gd name="T49" fmla="*/ 0 h 48"/>
                    <a:gd name="T50" fmla="*/ 0 w 48"/>
                    <a:gd name="T51" fmla="*/ 0 h 48"/>
                    <a:gd name="T52" fmla="*/ 0 w 48"/>
                    <a:gd name="T53" fmla="*/ 0 h 48"/>
                    <a:gd name="T54" fmla="*/ 0 w 48"/>
                    <a:gd name="T55" fmla="*/ 0 h 48"/>
                    <a:gd name="T56" fmla="*/ 0 w 48"/>
                    <a:gd name="T57" fmla="*/ 0 h 48"/>
                    <a:gd name="T58" fmla="*/ 0 w 48"/>
                    <a:gd name="T59" fmla="*/ 0 h 48"/>
                    <a:gd name="T60" fmla="*/ 0 w 48"/>
                    <a:gd name="T61" fmla="*/ 0 h 48"/>
                    <a:gd name="T62" fmla="*/ 0 w 48"/>
                    <a:gd name="T63" fmla="*/ 0 h 48"/>
                    <a:gd name="T64" fmla="*/ 0 w 48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8"/>
                    <a:gd name="T101" fmla="*/ 48 w 48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8">
                      <a:moveTo>
                        <a:pt x="22" y="25"/>
                      </a:moveTo>
                      <a:lnTo>
                        <a:pt x="18" y="20"/>
                      </a:lnTo>
                      <a:lnTo>
                        <a:pt x="13" y="16"/>
                      </a:lnTo>
                      <a:lnTo>
                        <a:pt x="10" y="11"/>
                      </a:lnTo>
                      <a:lnTo>
                        <a:pt x="6" y="8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4" y="3"/>
                      </a:lnTo>
                      <a:lnTo>
                        <a:pt x="8" y="6"/>
                      </a:lnTo>
                      <a:lnTo>
                        <a:pt x="12" y="9"/>
                      </a:lnTo>
                      <a:lnTo>
                        <a:pt x="17" y="14"/>
                      </a:lnTo>
                      <a:lnTo>
                        <a:pt x="21" y="17"/>
                      </a:lnTo>
                      <a:lnTo>
                        <a:pt x="26" y="23"/>
                      </a:lnTo>
                      <a:lnTo>
                        <a:pt x="30" y="27"/>
                      </a:lnTo>
                      <a:lnTo>
                        <a:pt x="35" y="32"/>
                      </a:lnTo>
                      <a:lnTo>
                        <a:pt x="38" y="35"/>
                      </a:lnTo>
                      <a:lnTo>
                        <a:pt x="43" y="40"/>
                      </a:lnTo>
                      <a:lnTo>
                        <a:pt x="45" y="43"/>
                      </a:lnTo>
                      <a:lnTo>
                        <a:pt x="47" y="45"/>
                      </a:lnTo>
                      <a:lnTo>
                        <a:pt x="48" y="46"/>
                      </a:lnTo>
                      <a:lnTo>
                        <a:pt x="48" y="48"/>
                      </a:lnTo>
                      <a:lnTo>
                        <a:pt x="47" y="48"/>
                      </a:lnTo>
                      <a:lnTo>
                        <a:pt x="46" y="46"/>
                      </a:lnTo>
                      <a:lnTo>
                        <a:pt x="44" y="44"/>
                      </a:lnTo>
                      <a:lnTo>
                        <a:pt x="40" y="42"/>
                      </a:lnTo>
                      <a:lnTo>
                        <a:pt x="36" y="39"/>
                      </a:lnTo>
                      <a:lnTo>
                        <a:pt x="33" y="34"/>
                      </a:lnTo>
                      <a:lnTo>
                        <a:pt x="28" y="29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5" name="Freeform 251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" cy="6"/>
                </a:xfrm>
                <a:custGeom>
                  <a:avLst/>
                  <a:gdLst>
                    <a:gd name="T0" fmla="*/ 0 w 48"/>
                    <a:gd name="T1" fmla="*/ 0 h 48"/>
                    <a:gd name="T2" fmla="*/ 0 w 48"/>
                    <a:gd name="T3" fmla="*/ 0 h 48"/>
                    <a:gd name="T4" fmla="*/ 0 w 48"/>
                    <a:gd name="T5" fmla="*/ 0 h 48"/>
                    <a:gd name="T6" fmla="*/ 0 w 48"/>
                    <a:gd name="T7" fmla="*/ 0 h 48"/>
                    <a:gd name="T8" fmla="*/ 0 w 48"/>
                    <a:gd name="T9" fmla="*/ 0 h 48"/>
                    <a:gd name="T10" fmla="*/ 0 w 48"/>
                    <a:gd name="T11" fmla="*/ 0 h 48"/>
                    <a:gd name="T12" fmla="*/ 0 w 48"/>
                    <a:gd name="T13" fmla="*/ 0 h 48"/>
                    <a:gd name="T14" fmla="*/ 0 w 48"/>
                    <a:gd name="T15" fmla="*/ 0 h 48"/>
                    <a:gd name="T16" fmla="*/ 0 w 48"/>
                    <a:gd name="T17" fmla="*/ 0 h 48"/>
                    <a:gd name="T18" fmla="*/ 0 w 48"/>
                    <a:gd name="T19" fmla="*/ 0 h 48"/>
                    <a:gd name="T20" fmla="*/ 0 w 48"/>
                    <a:gd name="T21" fmla="*/ 0 h 48"/>
                    <a:gd name="T22" fmla="*/ 0 w 48"/>
                    <a:gd name="T23" fmla="*/ 0 h 48"/>
                    <a:gd name="T24" fmla="*/ 0 w 48"/>
                    <a:gd name="T25" fmla="*/ 0 h 48"/>
                    <a:gd name="T26" fmla="*/ 0 w 48"/>
                    <a:gd name="T27" fmla="*/ 0 h 48"/>
                    <a:gd name="T28" fmla="*/ 0 w 48"/>
                    <a:gd name="T29" fmla="*/ 0 h 48"/>
                    <a:gd name="T30" fmla="*/ 0 w 48"/>
                    <a:gd name="T31" fmla="*/ 0 h 48"/>
                    <a:gd name="T32" fmla="*/ 0 w 48"/>
                    <a:gd name="T33" fmla="*/ 0 h 48"/>
                    <a:gd name="T34" fmla="*/ 0 w 48"/>
                    <a:gd name="T35" fmla="*/ 0 h 48"/>
                    <a:gd name="T36" fmla="*/ 0 w 48"/>
                    <a:gd name="T37" fmla="*/ 0 h 48"/>
                    <a:gd name="T38" fmla="*/ 0 w 48"/>
                    <a:gd name="T39" fmla="*/ 0 h 48"/>
                    <a:gd name="T40" fmla="*/ 0 w 48"/>
                    <a:gd name="T41" fmla="*/ 0 h 48"/>
                    <a:gd name="T42" fmla="*/ 0 w 48"/>
                    <a:gd name="T43" fmla="*/ 0 h 48"/>
                    <a:gd name="T44" fmla="*/ 0 w 48"/>
                    <a:gd name="T45" fmla="*/ 0 h 48"/>
                    <a:gd name="T46" fmla="*/ 0 w 48"/>
                    <a:gd name="T47" fmla="*/ 0 h 48"/>
                    <a:gd name="T48" fmla="*/ 0 w 48"/>
                    <a:gd name="T49" fmla="*/ 0 h 48"/>
                    <a:gd name="T50" fmla="*/ 0 w 48"/>
                    <a:gd name="T51" fmla="*/ 0 h 48"/>
                    <a:gd name="T52" fmla="*/ 0 w 48"/>
                    <a:gd name="T53" fmla="*/ 0 h 48"/>
                    <a:gd name="T54" fmla="*/ 0 w 48"/>
                    <a:gd name="T55" fmla="*/ 0 h 48"/>
                    <a:gd name="T56" fmla="*/ 0 w 48"/>
                    <a:gd name="T57" fmla="*/ 0 h 48"/>
                    <a:gd name="T58" fmla="*/ 0 w 48"/>
                    <a:gd name="T59" fmla="*/ 0 h 48"/>
                    <a:gd name="T60" fmla="*/ 0 w 48"/>
                    <a:gd name="T61" fmla="*/ 0 h 48"/>
                    <a:gd name="T62" fmla="*/ 0 w 48"/>
                    <a:gd name="T63" fmla="*/ 0 h 48"/>
                    <a:gd name="T64" fmla="*/ 0 w 48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8"/>
                    <a:gd name="T101" fmla="*/ 48 w 48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8">
                      <a:moveTo>
                        <a:pt x="22" y="25"/>
                      </a:moveTo>
                      <a:lnTo>
                        <a:pt x="18" y="20"/>
                      </a:lnTo>
                      <a:lnTo>
                        <a:pt x="13" y="16"/>
                      </a:lnTo>
                      <a:lnTo>
                        <a:pt x="10" y="11"/>
                      </a:lnTo>
                      <a:lnTo>
                        <a:pt x="6" y="8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4" y="3"/>
                      </a:lnTo>
                      <a:lnTo>
                        <a:pt x="8" y="6"/>
                      </a:lnTo>
                      <a:lnTo>
                        <a:pt x="12" y="9"/>
                      </a:lnTo>
                      <a:lnTo>
                        <a:pt x="17" y="14"/>
                      </a:lnTo>
                      <a:lnTo>
                        <a:pt x="21" y="17"/>
                      </a:lnTo>
                      <a:lnTo>
                        <a:pt x="26" y="23"/>
                      </a:lnTo>
                      <a:lnTo>
                        <a:pt x="30" y="27"/>
                      </a:lnTo>
                      <a:lnTo>
                        <a:pt x="35" y="32"/>
                      </a:lnTo>
                      <a:lnTo>
                        <a:pt x="38" y="35"/>
                      </a:lnTo>
                      <a:lnTo>
                        <a:pt x="43" y="40"/>
                      </a:lnTo>
                      <a:lnTo>
                        <a:pt x="45" y="43"/>
                      </a:lnTo>
                      <a:lnTo>
                        <a:pt x="47" y="45"/>
                      </a:lnTo>
                      <a:lnTo>
                        <a:pt x="48" y="46"/>
                      </a:lnTo>
                      <a:lnTo>
                        <a:pt x="48" y="48"/>
                      </a:lnTo>
                      <a:lnTo>
                        <a:pt x="47" y="48"/>
                      </a:lnTo>
                      <a:lnTo>
                        <a:pt x="46" y="46"/>
                      </a:lnTo>
                      <a:lnTo>
                        <a:pt x="44" y="44"/>
                      </a:lnTo>
                      <a:lnTo>
                        <a:pt x="40" y="42"/>
                      </a:lnTo>
                      <a:lnTo>
                        <a:pt x="36" y="39"/>
                      </a:lnTo>
                      <a:lnTo>
                        <a:pt x="33" y="34"/>
                      </a:lnTo>
                      <a:lnTo>
                        <a:pt x="28" y="29"/>
                      </a:lnTo>
                      <a:lnTo>
                        <a:pt x="22" y="2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6" name="Freeform 252"/>
                <p:cNvSpPr>
                  <a:spLocks/>
                </p:cNvSpPr>
                <p:nvPr/>
              </p:nvSpPr>
              <p:spPr bwMode="auto">
                <a:xfrm>
                  <a:off x="3914" y="1337"/>
                  <a:ext cx="110" cy="120"/>
                </a:xfrm>
                <a:custGeom>
                  <a:avLst/>
                  <a:gdLst>
                    <a:gd name="T0" fmla="*/ 0 w 1084"/>
                    <a:gd name="T1" fmla="*/ 0 h 1098"/>
                    <a:gd name="T2" fmla="*/ 0 w 1084"/>
                    <a:gd name="T3" fmla="*/ 0 h 1098"/>
                    <a:gd name="T4" fmla="*/ 0 w 1084"/>
                    <a:gd name="T5" fmla="*/ 0 h 1098"/>
                    <a:gd name="T6" fmla="*/ 0 w 1084"/>
                    <a:gd name="T7" fmla="*/ 0 h 1098"/>
                    <a:gd name="T8" fmla="*/ 0 w 1084"/>
                    <a:gd name="T9" fmla="*/ 0 h 1098"/>
                    <a:gd name="T10" fmla="*/ 0 w 1084"/>
                    <a:gd name="T11" fmla="*/ 0 h 1098"/>
                    <a:gd name="T12" fmla="*/ 0 w 1084"/>
                    <a:gd name="T13" fmla="*/ 0 h 1098"/>
                    <a:gd name="T14" fmla="*/ 0 w 1084"/>
                    <a:gd name="T15" fmla="*/ 0 h 1098"/>
                    <a:gd name="T16" fmla="*/ 0 w 1084"/>
                    <a:gd name="T17" fmla="*/ 0 h 1098"/>
                    <a:gd name="T18" fmla="*/ 0 w 1084"/>
                    <a:gd name="T19" fmla="*/ 0 h 1098"/>
                    <a:gd name="T20" fmla="*/ 0 w 1084"/>
                    <a:gd name="T21" fmla="*/ 0 h 1098"/>
                    <a:gd name="T22" fmla="*/ 0 w 1084"/>
                    <a:gd name="T23" fmla="*/ 0 h 1098"/>
                    <a:gd name="T24" fmla="*/ 0 w 1084"/>
                    <a:gd name="T25" fmla="*/ 0 h 1098"/>
                    <a:gd name="T26" fmla="*/ 0 w 1084"/>
                    <a:gd name="T27" fmla="*/ 0 h 1098"/>
                    <a:gd name="T28" fmla="*/ 0 w 1084"/>
                    <a:gd name="T29" fmla="*/ 0 h 1098"/>
                    <a:gd name="T30" fmla="*/ 0 w 1084"/>
                    <a:gd name="T31" fmla="*/ 0 h 1098"/>
                    <a:gd name="T32" fmla="*/ 0 w 1084"/>
                    <a:gd name="T33" fmla="*/ 0 h 1098"/>
                    <a:gd name="T34" fmla="*/ 0 w 1084"/>
                    <a:gd name="T35" fmla="*/ 0 h 1098"/>
                    <a:gd name="T36" fmla="*/ 0 w 1084"/>
                    <a:gd name="T37" fmla="*/ 0 h 1098"/>
                    <a:gd name="T38" fmla="*/ 0 w 1084"/>
                    <a:gd name="T39" fmla="*/ 0 h 1098"/>
                    <a:gd name="T40" fmla="*/ 0 w 1084"/>
                    <a:gd name="T41" fmla="*/ 0 h 1098"/>
                    <a:gd name="T42" fmla="*/ 0 w 1084"/>
                    <a:gd name="T43" fmla="*/ 0 h 1098"/>
                    <a:gd name="T44" fmla="*/ 0 w 1084"/>
                    <a:gd name="T45" fmla="*/ 0 h 1098"/>
                    <a:gd name="T46" fmla="*/ 0 w 1084"/>
                    <a:gd name="T47" fmla="*/ 0 h 1098"/>
                    <a:gd name="T48" fmla="*/ 0 w 1084"/>
                    <a:gd name="T49" fmla="*/ 0 h 1098"/>
                    <a:gd name="T50" fmla="*/ 0 w 1084"/>
                    <a:gd name="T51" fmla="*/ 0 h 1098"/>
                    <a:gd name="T52" fmla="*/ 0 w 1084"/>
                    <a:gd name="T53" fmla="*/ 0 h 1098"/>
                    <a:gd name="T54" fmla="*/ 0 w 1084"/>
                    <a:gd name="T55" fmla="*/ 0 h 1098"/>
                    <a:gd name="T56" fmla="*/ 0 w 1084"/>
                    <a:gd name="T57" fmla="*/ 0 h 1098"/>
                    <a:gd name="T58" fmla="*/ 0 w 1084"/>
                    <a:gd name="T59" fmla="*/ 0 h 1098"/>
                    <a:gd name="T60" fmla="*/ 0 w 1084"/>
                    <a:gd name="T61" fmla="*/ 0 h 1098"/>
                    <a:gd name="T62" fmla="*/ 0 w 1084"/>
                    <a:gd name="T63" fmla="*/ 0 h 1098"/>
                    <a:gd name="T64" fmla="*/ 0 w 1084"/>
                    <a:gd name="T65" fmla="*/ 0 h 1098"/>
                    <a:gd name="T66" fmla="*/ 0 w 1084"/>
                    <a:gd name="T67" fmla="*/ 0 h 1098"/>
                    <a:gd name="T68" fmla="*/ 0 w 1084"/>
                    <a:gd name="T69" fmla="*/ 0 h 1098"/>
                    <a:gd name="T70" fmla="*/ 0 w 1084"/>
                    <a:gd name="T71" fmla="*/ 0 h 1098"/>
                    <a:gd name="T72" fmla="*/ 0 w 1084"/>
                    <a:gd name="T73" fmla="*/ 0 h 1098"/>
                    <a:gd name="T74" fmla="*/ 0 w 1084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4"/>
                    <a:gd name="T115" fmla="*/ 0 h 1098"/>
                    <a:gd name="T116" fmla="*/ 1084 w 1084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4" h="1098">
                      <a:moveTo>
                        <a:pt x="1084" y="47"/>
                      </a:moveTo>
                      <a:lnTo>
                        <a:pt x="49" y="1098"/>
                      </a:lnTo>
                      <a:lnTo>
                        <a:pt x="49" y="1097"/>
                      </a:lnTo>
                      <a:lnTo>
                        <a:pt x="47" y="1096"/>
                      </a:lnTo>
                      <a:lnTo>
                        <a:pt x="45" y="1095"/>
                      </a:lnTo>
                      <a:lnTo>
                        <a:pt x="41" y="1092"/>
                      </a:lnTo>
                      <a:lnTo>
                        <a:pt x="38" y="1088"/>
                      </a:lnTo>
                      <a:lnTo>
                        <a:pt x="33" y="1084"/>
                      </a:lnTo>
                      <a:lnTo>
                        <a:pt x="29" y="1079"/>
                      </a:lnTo>
                      <a:lnTo>
                        <a:pt x="24" y="1075"/>
                      </a:lnTo>
                      <a:lnTo>
                        <a:pt x="20" y="1070"/>
                      </a:lnTo>
                      <a:lnTo>
                        <a:pt x="15" y="1066"/>
                      </a:lnTo>
                      <a:lnTo>
                        <a:pt x="11" y="1061"/>
                      </a:lnTo>
                      <a:lnTo>
                        <a:pt x="7" y="1058"/>
                      </a:lnTo>
                      <a:lnTo>
                        <a:pt x="5" y="1054"/>
                      </a:lnTo>
                      <a:lnTo>
                        <a:pt x="3" y="1052"/>
                      </a:lnTo>
                      <a:lnTo>
                        <a:pt x="1" y="1051"/>
                      </a:lnTo>
                      <a:lnTo>
                        <a:pt x="0" y="1050"/>
                      </a:lnTo>
                      <a:lnTo>
                        <a:pt x="1036" y="0"/>
                      </a:lnTo>
                      <a:lnTo>
                        <a:pt x="1037" y="0"/>
                      </a:lnTo>
                      <a:lnTo>
                        <a:pt x="1038" y="1"/>
                      </a:lnTo>
                      <a:lnTo>
                        <a:pt x="1041" y="2"/>
                      </a:lnTo>
                      <a:lnTo>
                        <a:pt x="1045" y="5"/>
                      </a:lnTo>
                      <a:lnTo>
                        <a:pt x="1048" y="8"/>
                      </a:lnTo>
                      <a:lnTo>
                        <a:pt x="1053" y="12"/>
                      </a:lnTo>
                      <a:lnTo>
                        <a:pt x="1057" y="17"/>
                      </a:lnTo>
                      <a:lnTo>
                        <a:pt x="1062" y="21"/>
                      </a:lnTo>
                      <a:lnTo>
                        <a:pt x="1066" y="26"/>
                      </a:lnTo>
                      <a:lnTo>
                        <a:pt x="1071" y="30"/>
                      </a:lnTo>
                      <a:lnTo>
                        <a:pt x="1075" y="35"/>
                      </a:lnTo>
                      <a:lnTo>
                        <a:pt x="1079" y="38"/>
                      </a:lnTo>
                      <a:lnTo>
                        <a:pt x="1081" y="42"/>
                      </a:lnTo>
                      <a:lnTo>
                        <a:pt x="1083" y="45"/>
                      </a:lnTo>
                      <a:lnTo>
                        <a:pt x="1084" y="46"/>
                      </a:lnTo>
                      <a:lnTo>
                        <a:pt x="1084" y="4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7" name="Freeform 253"/>
                <p:cNvSpPr>
                  <a:spLocks/>
                </p:cNvSpPr>
                <p:nvPr/>
              </p:nvSpPr>
              <p:spPr bwMode="auto">
                <a:xfrm>
                  <a:off x="3914" y="1337"/>
                  <a:ext cx="110" cy="120"/>
                </a:xfrm>
                <a:custGeom>
                  <a:avLst/>
                  <a:gdLst>
                    <a:gd name="T0" fmla="*/ 0 w 1084"/>
                    <a:gd name="T1" fmla="*/ 0 h 1098"/>
                    <a:gd name="T2" fmla="*/ 0 w 1084"/>
                    <a:gd name="T3" fmla="*/ 0 h 1098"/>
                    <a:gd name="T4" fmla="*/ 0 w 1084"/>
                    <a:gd name="T5" fmla="*/ 0 h 1098"/>
                    <a:gd name="T6" fmla="*/ 0 w 1084"/>
                    <a:gd name="T7" fmla="*/ 0 h 1098"/>
                    <a:gd name="T8" fmla="*/ 0 w 1084"/>
                    <a:gd name="T9" fmla="*/ 0 h 1098"/>
                    <a:gd name="T10" fmla="*/ 0 w 1084"/>
                    <a:gd name="T11" fmla="*/ 0 h 1098"/>
                    <a:gd name="T12" fmla="*/ 0 w 1084"/>
                    <a:gd name="T13" fmla="*/ 0 h 1098"/>
                    <a:gd name="T14" fmla="*/ 0 w 1084"/>
                    <a:gd name="T15" fmla="*/ 0 h 1098"/>
                    <a:gd name="T16" fmla="*/ 0 w 1084"/>
                    <a:gd name="T17" fmla="*/ 0 h 1098"/>
                    <a:gd name="T18" fmla="*/ 0 w 1084"/>
                    <a:gd name="T19" fmla="*/ 0 h 1098"/>
                    <a:gd name="T20" fmla="*/ 0 w 1084"/>
                    <a:gd name="T21" fmla="*/ 0 h 1098"/>
                    <a:gd name="T22" fmla="*/ 0 w 1084"/>
                    <a:gd name="T23" fmla="*/ 0 h 1098"/>
                    <a:gd name="T24" fmla="*/ 0 w 1084"/>
                    <a:gd name="T25" fmla="*/ 0 h 1098"/>
                    <a:gd name="T26" fmla="*/ 0 w 1084"/>
                    <a:gd name="T27" fmla="*/ 0 h 1098"/>
                    <a:gd name="T28" fmla="*/ 0 w 1084"/>
                    <a:gd name="T29" fmla="*/ 0 h 1098"/>
                    <a:gd name="T30" fmla="*/ 0 w 1084"/>
                    <a:gd name="T31" fmla="*/ 0 h 1098"/>
                    <a:gd name="T32" fmla="*/ 0 w 1084"/>
                    <a:gd name="T33" fmla="*/ 0 h 1098"/>
                    <a:gd name="T34" fmla="*/ 0 w 1084"/>
                    <a:gd name="T35" fmla="*/ 0 h 1098"/>
                    <a:gd name="T36" fmla="*/ 0 w 1084"/>
                    <a:gd name="T37" fmla="*/ 0 h 1098"/>
                    <a:gd name="T38" fmla="*/ 0 w 1084"/>
                    <a:gd name="T39" fmla="*/ 0 h 1098"/>
                    <a:gd name="T40" fmla="*/ 0 w 1084"/>
                    <a:gd name="T41" fmla="*/ 0 h 1098"/>
                    <a:gd name="T42" fmla="*/ 0 w 1084"/>
                    <a:gd name="T43" fmla="*/ 0 h 1098"/>
                    <a:gd name="T44" fmla="*/ 0 w 1084"/>
                    <a:gd name="T45" fmla="*/ 0 h 1098"/>
                    <a:gd name="T46" fmla="*/ 0 w 1084"/>
                    <a:gd name="T47" fmla="*/ 0 h 1098"/>
                    <a:gd name="T48" fmla="*/ 0 w 1084"/>
                    <a:gd name="T49" fmla="*/ 0 h 1098"/>
                    <a:gd name="T50" fmla="*/ 0 w 1084"/>
                    <a:gd name="T51" fmla="*/ 0 h 1098"/>
                    <a:gd name="T52" fmla="*/ 0 w 1084"/>
                    <a:gd name="T53" fmla="*/ 0 h 1098"/>
                    <a:gd name="T54" fmla="*/ 0 w 1084"/>
                    <a:gd name="T55" fmla="*/ 0 h 1098"/>
                    <a:gd name="T56" fmla="*/ 0 w 1084"/>
                    <a:gd name="T57" fmla="*/ 0 h 1098"/>
                    <a:gd name="T58" fmla="*/ 0 w 1084"/>
                    <a:gd name="T59" fmla="*/ 0 h 1098"/>
                    <a:gd name="T60" fmla="*/ 0 w 1084"/>
                    <a:gd name="T61" fmla="*/ 0 h 1098"/>
                    <a:gd name="T62" fmla="*/ 0 w 1084"/>
                    <a:gd name="T63" fmla="*/ 0 h 1098"/>
                    <a:gd name="T64" fmla="*/ 0 w 1084"/>
                    <a:gd name="T65" fmla="*/ 0 h 1098"/>
                    <a:gd name="T66" fmla="*/ 0 w 1084"/>
                    <a:gd name="T67" fmla="*/ 0 h 1098"/>
                    <a:gd name="T68" fmla="*/ 0 w 1084"/>
                    <a:gd name="T69" fmla="*/ 0 h 1098"/>
                    <a:gd name="T70" fmla="*/ 0 w 1084"/>
                    <a:gd name="T71" fmla="*/ 0 h 1098"/>
                    <a:gd name="T72" fmla="*/ 0 w 1084"/>
                    <a:gd name="T73" fmla="*/ 0 h 1098"/>
                    <a:gd name="T74" fmla="*/ 0 w 1084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4"/>
                    <a:gd name="T115" fmla="*/ 0 h 1098"/>
                    <a:gd name="T116" fmla="*/ 1084 w 1084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4" h="1098">
                      <a:moveTo>
                        <a:pt x="1084" y="47"/>
                      </a:moveTo>
                      <a:lnTo>
                        <a:pt x="49" y="1098"/>
                      </a:lnTo>
                      <a:lnTo>
                        <a:pt x="49" y="1097"/>
                      </a:lnTo>
                      <a:lnTo>
                        <a:pt x="47" y="1096"/>
                      </a:lnTo>
                      <a:lnTo>
                        <a:pt x="45" y="1095"/>
                      </a:lnTo>
                      <a:lnTo>
                        <a:pt x="41" y="1092"/>
                      </a:lnTo>
                      <a:lnTo>
                        <a:pt x="38" y="1088"/>
                      </a:lnTo>
                      <a:lnTo>
                        <a:pt x="33" y="1084"/>
                      </a:lnTo>
                      <a:lnTo>
                        <a:pt x="29" y="1079"/>
                      </a:lnTo>
                      <a:lnTo>
                        <a:pt x="24" y="1075"/>
                      </a:lnTo>
                      <a:lnTo>
                        <a:pt x="20" y="1070"/>
                      </a:lnTo>
                      <a:lnTo>
                        <a:pt x="15" y="1066"/>
                      </a:lnTo>
                      <a:lnTo>
                        <a:pt x="11" y="1061"/>
                      </a:lnTo>
                      <a:lnTo>
                        <a:pt x="7" y="1058"/>
                      </a:lnTo>
                      <a:lnTo>
                        <a:pt x="5" y="1054"/>
                      </a:lnTo>
                      <a:lnTo>
                        <a:pt x="3" y="1052"/>
                      </a:lnTo>
                      <a:lnTo>
                        <a:pt x="1" y="1051"/>
                      </a:lnTo>
                      <a:lnTo>
                        <a:pt x="0" y="1050"/>
                      </a:lnTo>
                      <a:lnTo>
                        <a:pt x="1036" y="0"/>
                      </a:lnTo>
                      <a:lnTo>
                        <a:pt x="1037" y="0"/>
                      </a:lnTo>
                      <a:lnTo>
                        <a:pt x="1038" y="1"/>
                      </a:lnTo>
                      <a:lnTo>
                        <a:pt x="1041" y="2"/>
                      </a:lnTo>
                      <a:lnTo>
                        <a:pt x="1045" y="5"/>
                      </a:lnTo>
                      <a:lnTo>
                        <a:pt x="1048" y="8"/>
                      </a:lnTo>
                      <a:lnTo>
                        <a:pt x="1053" y="12"/>
                      </a:lnTo>
                      <a:lnTo>
                        <a:pt x="1057" y="17"/>
                      </a:lnTo>
                      <a:lnTo>
                        <a:pt x="1062" y="21"/>
                      </a:lnTo>
                      <a:lnTo>
                        <a:pt x="1066" y="26"/>
                      </a:lnTo>
                      <a:lnTo>
                        <a:pt x="1071" y="30"/>
                      </a:lnTo>
                      <a:lnTo>
                        <a:pt x="1075" y="35"/>
                      </a:lnTo>
                      <a:lnTo>
                        <a:pt x="1079" y="38"/>
                      </a:lnTo>
                      <a:lnTo>
                        <a:pt x="1081" y="42"/>
                      </a:lnTo>
                      <a:lnTo>
                        <a:pt x="1083" y="45"/>
                      </a:lnTo>
                      <a:lnTo>
                        <a:pt x="1084" y="46"/>
                      </a:lnTo>
                      <a:lnTo>
                        <a:pt x="1084" y="4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8" name="Freeform 254"/>
                <p:cNvSpPr>
                  <a:spLocks/>
                </p:cNvSpPr>
                <p:nvPr/>
              </p:nvSpPr>
              <p:spPr bwMode="auto">
                <a:xfrm>
                  <a:off x="3914" y="1452"/>
                  <a:ext cx="5" cy="5"/>
                </a:xfrm>
                <a:custGeom>
                  <a:avLst/>
                  <a:gdLst>
                    <a:gd name="T0" fmla="*/ 0 w 49"/>
                    <a:gd name="T1" fmla="*/ 0 h 48"/>
                    <a:gd name="T2" fmla="*/ 0 w 49"/>
                    <a:gd name="T3" fmla="*/ 0 h 48"/>
                    <a:gd name="T4" fmla="*/ 0 w 49"/>
                    <a:gd name="T5" fmla="*/ 0 h 48"/>
                    <a:gd name="T6" fmla="*/ 0 w 49"/>
                    <a:gd name="T7" fmla="*/ 0 h 48"/>
                    <a:gd name="T8" fmla="*/ 0 w 49"/>
                    <a:gd name="T9" fmla="*/ 0 h 48"/>
                    <a:gd name="T10" fmla="*/ 0 w 49"/>
                    <a:gd name="T11" fmla="*/ 0 h 48"/>
                    <a:gd name="T12" fmla="*/ 0 w 49"/>
                    <a:gd name="T13" fmla="*/ 0 h 48"/>
                    <a:gd name="T14" fmla="*/ 0 w 49"/>
                    <a:gd name="T15" fmla="*/ 0 h 48"/>
                    <a:gd name="T16" fmla="*/ 0 w 49"/>
                    <a:gd name="T17" fmla="*/ 0 h 48"/>
                    <a:gd name="T18" fmla="*/ 0 w 49"/>
                    <a:gd name="T19" fmla="*/ 0 h 48"/>
                    <a:gd name="T20" fmla="*/ 0 w 49"/>
                    <a:gd name="T21" fmla="*/ 0 h 48"/>
                    <a:gd name="T22" fmla="*/ 0 w 49"/>
                    <a:gd name="T23" fmla="*/ 0 h 48"/>
                    <a:gd name="T24" fmla="*/ 0 w 49"/>
                    <a:gd name="T25" fmla="*/ 0 h 48"/>
                    <a:gd name="T26" fmla="*/ 0 w 49"/>
                    <a:gd name="T27" fmla="*/ 0 h 48"/>
                    <a:gd name="T28" fmla="*/ 0 w 49"/>
                    <a:gd name="T29" fmla="*/ 0 h 48"/>
                    <a:gd name="T30" fmla="*/ 0 w 49"/>
                    <a:gd name="T31" fmla="*/ 0 h 48"/>
                    <a:gd name="T32" fmla="*/ 0 w 49"/>
                    <a:gd name="T33" fmla="*/ 0 h 48"/>
                    <a:gd name="T34" fmla="*/ 0 w 49"/>
                    <a:gd name="T35" fmla="*/ 0 h 48"/>
                    <a:gd name="T36" fmla="*/ 0 w 49"/>
                    <a:gd name="T37" fmla="*/ 0 h 48"/>
                    <a:gd name="T38" fmla="*/ 0 w 49"/>
                    <a:gd name="T39" fmla="*/ 0 h 48"/>
                    <a:gd name="T40" fmla="*/ 0 w 49"/>
                    <a:gd name="T41" fmla="*/ 0 h 48"/>
                    <a:gd name="T42" fmla="*/ 0 w 49"/>
                    <a:gd name="T43" fmla="*/ 0 h 48"/>
                    <a:gd name="T44" fmla="*/ 0 w 49"/>
                    <a:gd name="T45" fmla="*/ 0 h 48"/>
                    <a:gd name="T46" fmla="*/ 0 w 49"/>
                    <a:gd name="T47" fmla="*/ 0 h 48"/>
                    <a:gd name="T48" fmla="*/ 0 w 49"/>
                    <a:gd name="T49" fmla="*/ 0 h 48"/>
                    <a:gd name="T50" fmla="*/ 0 w 49"/>
                    <a:gd name="T51" fmla="*/ 0 h 48"/>
                    <a:gd name="T52" fmla="*/ 0 w 49"/>
                    <a:gd name="T53" fmla="*/ 0 h 48"/>
                    <a:gd name="T54" fmla="*/ 0 w 49"/>
                    <a:gd name="T55" fmla="*/ 0 h 48"/>
                    <a:gd name="T56" fmla="*/ 0 w 49"/>
                    <a:gd name="T57" fmla="*/ 0 h 48"/>
                    <a:gd name="T58" fmla="*/ 0 w 49"/>
                    <a:gd name="T59" fmla="*/ 0 h 48"/>
                    <a:gd name="T60" fmla="*/ 0 w 49"/>
                    <a:gd name="T61" fmla="*/ 0 h 48"/>
                    <a:gd name="T62" fmla="*/ 0 w 49"/>
                    <a:gd name="T63" fmla="*/ 0 h 48"/>
                    <a:gd name="T64" fmla="*/ 0 w 49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9"/>
                    <a:gd name="T100" fmla="*/ 0 h 48"/>
                    <a:gd name="T101" fmla="*/ 49 w 49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9" h="48">
                      <a:moveTo>
                        <a:pt x="26" y="24"/>
                      </a:moveTo>
                      <a:lnTo>
                        <a:pt x="31" y="28"/>
                      </a:lnTo>
                      <a:lnTo>
                        <a:pt x="35" y="33"/>
                      </a:lnTo>
                      <a:lnTo>
                        <a:pt x="39" y="37"/>
                      </a:lnTo>
                      <a:lnTo>
                        <a:pt x="43" y="41"/>
                      </a:lnTo>
                      <a:lnTo>
                        <a:pt x="46" y="44"/>
                      </a:lnTo>
                      <a:lnTo>
                        <a:pt x="48" y="46"/>
                      </a:lnTo>
                      <a:lnTo>
                        <a:pt x="49" y="47"/>
                      </a:lnTo>
                      <a:lnTo>
                        <a:pt x="49" y="48"/>
                      </a:lnTo>
                      <a:lnTo>
                        <a:pt x="49" y="47"/>
                      </a:lnTo>
                      <a:lnTo>
                        <a:pt x="47" y="46"/>
                      </a:lnTo>
                      <a:lnTo>
                        <a:pt x="45" y="45"/>
                      </a:lnTo>
                      <a:lnTo>
                        <a:pt x="41" y="42"/>
                      </a:lnTo>
                      <a:lnTo>
                        <a:pt x="38" y="38"/>
                      </a:lnTo>
                      <a:lnTo>
                        <a:pt x="33" y="34"/>
                      </a:lnTo>
                      <a:lnTo>
                        <a:pt x="29" y="29"/>
                      </a:lnTo>
                      <a:lnTo>
                        <a:pt x="24" y="25"/>
                      </a:lnTo>
                      <a:lnTo>
                        <a:pt x="20" y="20"/>
                      </a:lnTo>
                      <a:lnTo>
                        <a:pt x="15" y="16"/>
                      </a:lnTo>
                      <a:lnTo>
                        <a:pt x="11" y="11"/>
                      </a:lnTo>
                      <a:lnTo>
                        <a:pt x="7" y="8"/>
                      </a:lnTo>
                      <a:lnTo>
                        <a:pt x="5" y="4"/>
                      </a:lnTo>
                      <a:lnTo>
                        <a:pt x="3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3" y="2"/>
                      </a:lnTo>
                      <a:lnTo>
                        <a:pt x="5" y="4"/>
                      </a:lnTo>
                      <a:lnTo>
                        <a:pt x="8" y="6"/>
                      </a:lnTo>
                      <a:lnTo>
                        <a:pt x="13" y="10"/>
                      </a:lnTo>
                      <a:lnTo>
                        <a:pt x="16" y="14"/>
                      </a:lnTo>
                      <a:lnTo>
                        <a:pt x="21" y="19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49" name="Freeform 255"/>
                <p:cNvSpPr>
                  <a:spLocks/>
                </p:cNvSpPr>
                <p:nvPr/>
              </p:nvSpPr>
              <p:spPr bwMode="auto">
                <a:xfrm>
                  <a:off x="3914" y="1452"/>
                  <a:ext cx="5" cy="5"/>
                </a:xfrm>
                <a:custGeom>
                  <a:avLst/>
                  <a:gdLst>
                    <a:gd name="T0" fmla="*/ 0 w 49"/>
                    <a:gd name="T1" fmla="*/ 0 h 48"/>
                    <a:gd name="T2" fmla="*/ 0 w 49"/>
                    <a:gd name="T3" fmla="*/ 0 h 48"/>
                    <a:gd name="T4" fmla="*/ 0 w 49"/>
                    <a:gd name="T5" fmla="*/ 0 h 48"/>
                    <a:gd name="T6" fmla="*/ 0 w 49"/>
                    <a:gd name="T7" fmla="*/ 0 h 48"/>
                    <a:gd name="T8" fmla="*/ 0 w 49"/>
                    <a:gd name="T9" fmla="*/ 0 h 48"/>
                    <a:gd name="T10" fmla="*/ 0 w 49"/>
                    <a:gd name="T11" fmla="*/ 0 h 48"/>
                    <a:gd name="T12" fmla="*/ 0 w 49"/>
                    <a:gd name="T13" fmla="*/ 0 h 48"/>
                    <a:gd name="T14" fmla="*/ 0 w 49"/>
                    <a:gd name="T15" fmla="*/ 0 h 48"/>
                    <a:gd name="T16" fmla="*/ 0 w 49"/>
                    <a:gd name="T17" fmla="*/ 0 h 48"/>
                    <a:gd name="T18" fmla="*/ 0 w 49"/>
                    <a:gd name="T19" fmla="*/ 0 h 48"/>
                    <a:gd name="T20" fmla="*/ 0 w 49"/>
                    <a:gd name="T21" fmla="*/ 0 h 48"/>
                    <a:gd name="T22" fmla="*/ 0 w 49"/>
                    <a:gd name="T23" fmla="*/ 0 h 48"/>
                    <a:gd name="T24" fmla="*/ 0 w 49"/>
                    <a:gd name="T25" fmla="*/ 0 h 48"/>
                    <a:gd name="T26" fmla="*/ 0 w 49"/>
                    <a:gd name="T27" fmla="*/ 0 h 48"/>
                    <a:gd name="T28" fmla="*/ 0 w 49"/>
                    <a:gd name="T29" fmla="*/ 0 h 48"/>
                    <a:gd name="T30" fmla="*/ 0 w 49"/>
                    <a:gd name="T31" fmla="*/ 0 h 48"/>
                    <a:gd name="T32" fmla="*/ 0 w 49"/>
                    <a:gd name="T33" fmla="*/ 0 h 48"/>
                    <a:gd name="T34" fmla="*/ 0 w 49"/>
                    <a:gd name="T35" fmla="*/ 0 h 48"/>
                    <a:gd name="T36" fmla="*/ 0 w 49"/>
                    <a:gd name="T37" fmla="*/ 0 h 48"/>
                    <a:gd name="T38" fmla="*/ 0 w 49"/>
                    <a:gd name="T39" fmla="*/ 0 h 48"/>
                    <a:gd name="T40" fmla="*/ 0 w 49"/>
                    <a:gd name="T41" fmla="*/ 0 h 48"/>
                    <a:gd name="T42" fmla="*/ 0 w 49"/>
                    <a:gd name="T43" fmla="*/ 0 h 48"/>
                    <a:gd name="T44" fmla="*/ 0 w 49"/>
                    <a:gd name="T45" fmla="*/ 0 h 48"/>
                    <a:gd name="T46" fmla="*/ 0 w 49"/>
                    <a:gd name="T47" fmla="*/ 0 h 48"/>
                    <a:gd name="T48" fmla="*/ 0 w 49"/>
                    <a:gd name="T49" fmla="*/ 0 h 48"/>
                    <a:gd name="T50" fmla="*/ 0 w 49"/>
                    <a:gd name="T51" fmla="*/ 0 h 48"/>
                    <a:gd name="T52" fmla="*/ 0 w 49"/>
                    <a:gd name="T53" fmla="*/ 0 h 48"/>
                    <a:gd name="T54" fmla="*/ 0 w 49"/>
                    <a:gd name="T55" fmla="*/ 0 h 48"/>
                    <a:gd name="T56" fmla="*/ 0 w 49"/>
                    <a:gd name="T57" fmla="*/ 0 h 48"/>
                    <a:gd name="T58" fmla="*/ 0 w 49"/>
                    <a:gd name="T59" fmla="*/ 0 h 48"/>
                    <a:gd name="T60" fmla="*/ 0 w 49"/>
                    <a:gd name="T61" fmla="*/ 0 h 48"/>
                    <a:gd name="T62" fmla="*/ 0 w 49"/>
                    <a:gd name="T63" fmla="*/ 0 h 48"/>
                    <a:gd name="T64" fmla="*/ 0 w 49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9"/>
                    <a:gd name="T100" fmla="*/ 0 h 48"/>
                    <a:gd name="T101" fmla="*/ 49 w 49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9" h="48">
                      <a:moveTo>
                        <a:pt x="26" y="24"/>
                      </a:moveTo>
                      <a:lnTo>
                        <a:pt x="31" y="28"/>
                      </a:lnTo>
                      <a:lnTo>
                        <a:pt x="35" y="33"/>
                      </a:lnTo>
                      <a:lnTo>
                        <a:pt x="39" y="37"/>
                      </a:lnTo>
                      <a:lnTo>
                        <a:pt x="43" y="41"/>
                      </a:lnTo>
                      <a:lnTo>
                        <a:pt x="46" y="44"/>
                      </a:lnTo>
                      <a:lnTo>
                        <a:pt x="48" y="46"/>
                      </a:lnTo>
                      <a:lnTo>
                        <a:pt x="49" y="47"/>
                      </a:lnTo>
                      <a:lnTo>
                        <a:pt x="49" y="48"/>
                      </a:lnTo>
                      <a:lnTo>
                        <a:pt x="49" y="47"/>
                      </a:lnTo>
                      <a:lnTo>
                        <a:pt x="47" y="46"/>
                      </a:lnTo>
                      <a:lnTo>
                        <a:pt x="45" y="45"/>
                      </a:lnTo>
                      <a:lnTo>
                        <a:pt x="41" y="42"/>
                      </a:lnTo>
                      <a:lnTo>
                        <a:pt x="38" y="38"/>
                      </a:lnTo>
                      <a:lnTo>
                        <a:pt x="33" y="34"/>
                      </a:lnTo>
                      <a:lnTo>
                        <a:pt x="29" y="29"/>
                      </a:lnTo>
                      <a:lnTo>
                        <a:pt x="24" y="25"/>
                      </a:lnTo>
                      <a:lnTo>
                        <a:pt x="20" y="20"/>
                      </a:lnTo>
                      <a:lnTo>
                        <a:pt x="15" y="16"/>
                      </a:lnTo>
                      <a:lnTo>
                        <a:pt x="11" y="11"/>
                      </a:lnTo>
                      <a:lnTo>
                        <a:pt x="7" y="8"/>
                      </a:lnTo>
                      <a:lnTo>
                        <a:pt x="5" y="4"/>
                      </a:lnTo>
                      <a:lnTo>
                        <a:pt x="3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3" y="2"/>
                      </a:lnTo>
                      <a:lnTo>
                        <a:pt x="5" y="4"/>
                      </a:lnTo>
                      <a:lnTo>
                        <a:pt x="8" y="6"/>
                      </a:lnTo>
                      <a:lnTo>
                        <a:pt x="13" y="10"/>
                      </a:lnTo>
                      <a:lnTo>
                        <a:pt x="16" y="14"/>
                      </a:lnTo>
                      <a:lnTo>
                        <a:pt x="21" y="19"/>
                      </a:lnTo>
                      <a:lnTo>
                        <a:pt x="26" y="24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0" name="Freeform 256"/>
                <p:cNvSpPr>
                  <a:spLocks/>
                </p:cNvSpPr>
                <p:nvPr/>
              </p:nvSpPr>
              <p:spPr bwMode="auto">
                <a:xfrm>
                  <a:off x="3677" y="1200"/>
                  <a:ext cx="109" cy="120"/>
                </a:xfrm>
                <a:custGeom>
                  <a:avLst/>
                  <a:gdLst>
                    <a:gd name="T0" fmla="*/ 0 w 1081"/>
                    <a:gd name="T1" fmla="*/ 0 h 1101"/>
                    <a:gd name="T2" fmla="*/ 0 w 1081"/>
                    <a:gd name="T3" fmla="*/ 0 h 1101"/>
                    <a:gd name="T4" fmla="*/ 0 w 1081"/>
                    <a:gd name="T5" fmla="*/ 0 h 1101"/>
                    <a:gd name="T6" fmla="*/ 0 w 1081"/>
                    <a:gd name="T7" fmla="*/ 0 h 1101"/>
                    <a:gd name="T8" fmla="*/ 0 w 1081"/>
                    <a:gd name="T9" fmla="*/ 0 h 1101"/>
                    <a:gd name="T10" fmla="*/ 0 w 1081"/>
                    <a:gd name="T11" fmla="*/ 0 h 1101"/>
                    <a:gd name="T12" fmla="*/ 0 w 1081"/>
                    <a:gd name="T13" fmla="*/ 0 h 1101"/>
                    <a:gd name="T14" fmla="*/ 0 w 1081"/>
                    <a:gd name="T15" fmla="*/ 0 h 1101"/>
                    <a:gd name="T16" fmla="*/ 0 w 1081"/>
                    <a:gd name="T17" fmla="*/ 0 h 1101"/>
                    <a:gd name="T18" fmla="*/ 0 w 1081"/>
                    <a:gd name="T19" fmla="*/ 0 h 1101"/>
                    <a:gd name="T20" fmla="*/ 0 w 1081"/>
                    <a:gd name="T21" fmla="*/ 0 h 1101"/>
                    <a:gd name="T22" fmla="*/ 0 w 1081"/>
                    <a:gd name="T23" fmla="*/ 0 h 1101"/>
                    <a:gd name="T24" fmla="*/ 0 w 1081"/>
                    <a:gd name="T25" fmla="*/ 0 h 1101"/>
                    <a:gd name="T26" fmla="*/ 0 w 1081"/>
                    <a:gd name="T27" fmla="*/ 0 h 1101"/>
                    <a:gd name="T28" fmla="*/ 0 w 1081"/>
                    <a:gd name="T29" fmla="*/ 0 h 1101"/>
                    <a:gd name="T30" fmla="*/ 0 w 1081"/>
                    <a:gd name="T31" fmla="*/ 0 h 1101"/>
                    <a:gd name="T32" fmla="*/ 0 w 1081"/>
                    <a:gd name="T33" fmla="*/ 0 h 1101"/>
                    <a:gd name="T34" fmla="*/ 0 w 1081"/>
                    <a:gd name="T35" fmla="*/ 0 h 1101"/>
                    <a:gd name="T36" fmla="*/ 0 w 1081"/>
                    <a:gd name="T37" fmla="*/ 0 h 1101"/>
                    <a:gd name="T38" fmla="*/ 0 w 1081"/>
                    <a:gd name="T39" fmla="*/ 0 h 1101"/>
                    <a:gd name="T40" fmla="*/ 0 w 1081"/>
                    <a:gd name="T41" fmla="*/ 0 h 1101"/>
                    <a:gd name="T42" fmla="*/ 0 w 1081"/>
                    <a:gd name="T43" fmla="*/ 0 h 1101"/>
                    <a:gd name="T44" fmla="*/ 0 w 1081"/>
                    <a:gd name="T45" fmla="*/ 0 h 1101"/>
                    <a:gd name="T46" fmla="*/ 0 w 1081"/>
                    <a:gd name="T47" fmla="*/ 0 h 1101"/>
                    <a:gd name="T48" fmla="*/ 0 w 1081"/>
                    <a:gd name="T49" fmla="*/ 0 h 1101"/>
                    <a:gd name="T50" fmla="*/ 0 w 1081"/>
                    <a:gd name="T51" fmla="*/ 0 h 1101"/>
                    <a:gd name="T52" fmla="*/ 0 w 1081"/>
                    <a:gd name="T53" fmla="*/ 0 h 1101"/>
                    <a:gd name="T54" fmla="*/ 0 w 1081"/>
                    <a:gd name="T55" fmla="*/ 0 h 1101"/>
                    <a:gd name="T56" fmla="*/ 0 w 1081"/>
                    <a:gd name="T57" fmla="*/ 0 h 1101"/>
                    <a:gd name="T58" fmla="*/ 0 w 1081"/>
                    <a:gd name="T59" fmla="*/ 0 h 1101"/>
                    <a:gd name="T60" fmla="*/ 0 w 1081"/>
                    <a:gd name="T61" fmla="*/ 0 h 1101"/>
                    <a:gd name="T62" fmla="*/ 0 w 1081"/>
                    <a:gd name="T63" fmla="*/ 0 h 1101"/>
                    <a:gd name="T64" fmla="*/ 0 w 1081"/>
                    <a:gd name="T65" fmla="*/ 0 h 1101"/>
                    <a:gd name="T66" fmla="*/ 0 w 1081"/>
                    <a:gd name="T67" fmla="*/ 0 h 1101"/>
                    <a:gd name="T68" fmla="*/ 0 w 1081"/>
                    <a:gd name="T69" fmla="*/ 0 h 1101"/>
                    <a:gd name="T70" fmla="*/ 0 w 1081"/>
                    <a:gd name="T71" fmla="*/ 0 h 1101"/>
                    <a:gd name="T72" fmla="*/ 0 w 1081"/>
                    <a:gd name="T73" fmla="*/ 0 h 1101"/>
                    <a:gd name="T74" fmla="*/ 0 w 1081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1"/>
                    <a:gd name="T115" fmla="*/ 0 h 1101"/>
                    <a:gd name="T116" fmla="*/ 1081 w 1081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1" h="1101">
                      <a:moveTo>
                        <a:pt x="1081" y="48"/>
                      </a:moveTo>
                      <a:lnTo>
                        <a:pt x="49" y="1101"/>
                      </a:lnTo>
                      <a:lnTo>
                        <a:pt x="48" y="1101"/>
                      </a:lnTo>
                      <a:lnTo>
                        <a:pt x="46" y="1100"/>
                      </a:lnTo>
                      <a:lnTo>
                        <a:pt x="44" y="1097"/>
                      </a:lnTo>
                      <a:lnTo>
                        <a:pt x="41" y="1094"/>
                      </a:lnTo>
                      <a:lnTo>
                        <a:pt x="37" y="1091"/>
                      </a:lnTo>
                      <a:lnTo>
                        <a:pt x="33" y="1087"/>
                      </a:lnTo>
                      <a:lnTo>
                        <a:pt x="28" y="1083"/>
                      </a:lnTo>
                      <a:lnTo>
                        <a:pt x="24" y="1078"/>
                      </a:lnTo>
                      <a:lnTo>
                        <a:pt x="19" y="1074"/>
                      </a:lnTo>
                      <a:lnTo>
                        <a:pt x="15" y="1069"/>
                      </a:lnTo>
                      <a:lnTo>
                        <a:pt x="10" y="1065"/>
                      </a:lnTo>
                      <a:lnTo>
                        <a:pt x="7" y="1061"/>
                      </a:lnTo>
                      <a:lnTo>
                        <a:pt x="3" y="1058"/>
                      </a:lnTo>
                      <a:lnTo>
                        <a:pt x="1" y="1056"/>
                      </a:lnTo>
                      <a:lnTo>
                        <a:pt x="0" y="1054"/>
                      </a:lnTo>
                      <a:lnTo>
                        <a:pt x="0" y="1053"/>
                      </a:lnTo>
                      <a:lnTo>
                        <a:pt x="1032" y="0"/>
                      </a:lnTo>
                      <a:lnTo>
                        <a:pt x="1033" y="0"/>
                      </a:lnTo>
                      <a:lnTo>
                        <a:pt x="1034" y="1"/>
                      </a:lnTo>
                      <a:lnTo>
                        <a:pt x="1037" y="3"/>
                      </a:lnTo>
                      <a:lnTo>
                        <a:pt x="1041" y="6"/>
                      </a:lnTo>
                      <a:lnTo>
                        <a:pt x="1044" y="10"/>
                      </a:lnTo>
                      <a:lnTo>
                        <a:pt x="1049" y="13"/>
                      </a:lnTo>
                      <a:lnTo>
                        <a:pt x="1053" y="18"/>
                      </a:lnTo>
                      <a:lnTo>
                        <a:pt x="1058" y="23"/>
                      </a:lnTo>
                      <a:lnTo>
                        <a:pt x="1062" y="27"/>
                      </a:lnTo>
                      <a:lnTo>
                        <a:pt x="1067" y="32"/>
                      </a:lnTo>
                      <a:lnTo>
                        <a:pt x="1071" y="36"/>
                      </a:lnTo>
                      <a:lnTo>
                        <a:pt x="1075" y="40"/>
                      </a:lnTo>
                      <a:lnTo>
                        <a:pt x="1077" y="43"/>
                      </a:lnTo>
                      <a:lnTo>
                        <a:pt x="1079" y="45"/>
                      </a:lnTo>
                      <a:lnTo>
                        <a:pt x="1081" y="48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1" name="Freeform 257"/>
                <p:cNvSpPr>
                  <a:spLocks/>
                </p:cNvSpPr>
                <p:nvPr/>
              </p:nvSpPr>
              <p:spPr bwMode="auto">
                <a:xfrm>
                  <a:off x="3677" y="1200"/>
                  <a:ext cx="109" cy="120"/>
                </a:xfrm>
                <a:custGeom>
                  <a:avLst/>
                  <a:gdLst>
                    <a:gd name="T0" fmla="*/ 0 w 1081"/>
                    <a:gd name="T1" fmla="*/ 0 h 1101"/>
                    <a:gd name="T2" fmla="*/ 0 w 1081"/>
                    <a:gd name="T3" fmla="*/ 0 h 1101"/>
                    <a:gd name="T4" fmla="*/ 0 w 1081"/>
                    <a:gd name="T5" fmla="*/ 0 h 1101"/>
                    <a:gd name="T6" fmla="*/ 0 w 1081"/>
                    <a:gd name="T7" fmla="*/ 0 h 1101"/>
                    <a:gd name="T8" fmla="*/ 0 w 1081"/>
                    <a:gd name="T9" fmla="*/ 0 h 1101"/>
                    <a:gd name="T10" fmla="*/ 0 w 1081"/>
                    <a:gd name="T11" fmla="*/ 0 h 1101"/>
                    <a:gd name="T12" fmla="*/ 0 w 1081"/>
                    <a:gd name="T13" fmla="*/ 0 h 1101"/>
                    <a:gd name="T14" fmla="*/ 0 w 1081"/>
                    <a:gd name="T15" fmla="*/ 0 h 1101"/>
                    <a:gd name="T16" fmla="*/ 0 w 1081"/>
                    <a:gd name="T17" fmla="*/ 0 h 1101"/>
                    <a:gd name="T18" fmla="*/ 0 w 1081"/>
                    <a:gd name="T19" fmla="*/ 0 h 1101"/>
                    <a:gd name="T20" fmla="*/ 0 w 1081"/>
                    <a:gd name="T21" fmla="*/ 0 h 1101"/>
                    <a:gd name="T22" fmla="*/ 0 w 1081"/>
                    <a:gd name="T23" fmla="*/ 0 h 1101"/>
                    <a:gd name="T24" fmla="*/ 0 w 1081"/>
                    <a:gd name="T25" fmla="*/ 0 h 1101"/>
                    <a:gd name="T26" fmla="*/ 0 w 1081"/>
                    <a:gd name="T27" fmla="*/ 0 h 1101"/>
                    <a:gd name="T28" fmla="*/ 0 w 1081"/>
                    <a:gd name="T29" fmla="*/ 0 h 1101"/>
                    <a:gd name="T30" fmla="*/ 0 w 1081"/>
                    <a:gd name="T31" fmla="*/ 0 h 1101"/>
                    <a:gd name="T32" fmla="*/ 0 w 1081"/>
                    <a:gd name="T33" fmla="*/ 0 h 1101"/>
                    <a:gd name="T34" fmla="*/ 0 w 1081"/>
                    <a:gd name="T35" fmla="*/ 0 h 1101"/>
                    <a:gd name="T36" fmla="*/ 0 w 1081"/>
                    <a:gd name="T37" fmla="*/ 0 h 1101"/>
                    <a:gd name="T38" fmla="*/ 0 w 1081"/>
                    <a:gd name="T39" fmla="*/ 0 h 1101"/>
                    <a:gd name="T40" fmla="*/ 0 w 1081"/>
                    <a:gd name="T41" fmla="*/ 0 h 1101"/>
                    <a:gd name="T42" fmla="*/ 0 w 1081"/>
                    <a:gd name="T43" fmla="*/ 0 h 1101"/>
                    <a:gd name="T44" fmla="*/ 0 w 1081"/>
                    <a:gd name="T45" fmla="*/ 0 h 1101"/>
                    <a:gd name="T46" fmla="*/ 0 w 1081"/>
                    <a:gd name="T47" fmla="*/ 0 h 1101"/>
                    <a:gd name="T48" fmla="*/ 0 w 1081"/>
                    <a:gd name="T49" fmla="*/ 0 h 1101"/>
                    <a:gd name="T50" fmla="*/ 0 w 1081"/>
                    <a:gd name="T51" fmla="*/ 0 h 1101"/>
                    <a:gd name="T52" fmla="*/ 0 w 1081"/>
                    <a:gd name="T53" fmla="*/ 0 h 1101"/>
                    <a:gd name="T54" fmla="*/ 0 w 1081"/>
                    <a:gd name="T55" fmla="*/ 0 h 1101"/>
                    <a:gd name="T56" fmla="*/ 0 w 1081"/>
                    <a:gd name="T57" fmla="*/ 0 h 1101"/>
                    <a:gd name="T58" fmla="*/ 0 w 1081"/>
                    <a:gd name="T59" fmla="*/ 0 h 1101"/>
                    <a:gd name="T60" fmla="*/ 0 w 1081"/>
                    <a:gd name="T61" fmla="*/ 0 h 1101"/>
                    <a:gd name="T62" fmla="*/ 0 w 1081"/>
                    <a:gd name="T63" fmla="*/ 0 h 1101"/>
                    <a:gd name="T64" fmla="*/ 0 w 1081"/>
                    <a:gd name="T65" fmla="*/ 0 h 1101"/>
                    <a:gd name="T66" fmla="*/ 0 w 1081"/>
                    <a:gd name="T67" fmla="*/ 0 h 1101"/>
                    <a:gd name="T68" fmla="*/ 0 w 1081"/>
                    <a:gd name="T69" fmla="*/ 0 h 1101"/>
                    <a:gd name="T70" fmla="*/ 0 w 1081"/>
                    <a:gd name="T71" fmla="*/ 0 h 1101"/>
                    <a:gd name="T72" fmla="*/ 0 w 1081"/>
                    <a:gd name="T73" fmla="*/ 0 h 1101"/>
                    <a:gd name="T74" fmla="*/ 0 w 1081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81"/>
                    <a:gd name="T115" fmla="*/ 0 h 1101"/>
                    <a:gd name="T116" fmla="*/ 1081 w 1081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81" h="1101">
                      <a:moveTo>
                        <a:pt x="1081" y="48"/>
                      </a:moveTo>
                      <a:lnTo>
                        <a:pt x="49" y="1101"/>
                      </a:lnTo>
                      <a:lnTo>
                        <a:pt x="48" y="1101"/>
                      </a:lnTo>
                      <a:lnTo>
                        <a:pt x="46" y="1100"/>
                      </a:lnTo>
                      <a:lnTo>
                        <a:pt x="44" y="1097"/>
                      </a:lnTo>
                      <a:lnTo>
                        <a:pt x="41" y="1094"/>
                      </a:lnTo>
                      <a:lnTo>
                        <a:pt x="37" y="1091"/>
                      </a:lnTo>
                      <a:lnTo>
                        <a:pt x="33" y="1087"/>
                      </a:lnTo>
                      <a:lnTo>
                        <a:pt x="28" y="1083"/>
                      </a:lnTo>
                      <a:lnTo>
                        <a:pt x="24" y="1078"/>
                      </a:lnTo>
                      <a:lnTo>
                        <a:pt x="19" y="1074"/>
                      </a:lnTo>
                      <a:lnTo>
                        <a:pt x="15" y="1069"/>
                      </a:lnTo>
                      <a:lnTo>
                        <a:pt x="10" y="1065"/>
                      </a:lnTo>
                      <a:lnTo>
                        <a:pt x="7" y="1061"/>
                      </a:lnTo>
                      <a:lnTo>
                        <a:pt x="3" y="1058"/>
                      </a:lnTo>
                      <a:lnTo>
                        <a:pt x="1" y="1056"/>
                      </a:lnTo>
                      <a:lnTo>
                        <a:pt x="0" y="1054"/>
                      </a:lnTo>
                      <a:lnTo>
                        <a:pt x="0" y="1053"/>
                      </a:lnTo>
                      <a:lnTo>
                        <a:pt x="1032" y="0"/>
                      </a:lnTo>
                      <a:lnTo>
                        <a:pt x="1033" y="0"/>
                      </a:lnTo>
                      <a:lnTo>
                        <a:pt x="1034" y="1"/>
                      </a:lnTo>
                      <a:lnTo>
                        <a:pt x="1037" y="3"/>
                      </a:lnTo>
                      <a:lnTo>
                        <a:pt x="1041" y="6"/>
                      </a:lnTo>
                      <a:lnTo>
                        <a:pt x="1044" y="10"/>
                      </a:lnTo>
                      <a:lnTo>
                        <a:pt x="1049" y="13"/>
                      </a:lnTo>
                      <a:lnTo>
                        <a:pt x="1053" y="18"/>
                      </a:lnTo>
                      <a:lnTo>
                        <a:pt x="1058" y="23"/>
                      </a:lnTo>
                      <a:lnTo>
                        <a:pt x="1062" y="27"/>
                      </a:lnTo>
                      <a:lnTo>
                        <a:pt x="1067" y="32"/>
                      </a:lnTo>
                      <a:lnTo>
                        <a:pt x="1071" y="36"/>
                      </a:lnTo>
                      <a:lnTo>
                        <a:pt x="1075" y="40"/>
                      </a:lnTo>
                      <a:lnTo>
                        <a:pt x="1077" y="43"/>
                      </a:lnTo>
                      <a:lnTo>
                        <a:pt x="1079" y="45"/>
                      </a:lnTo>
                      <a:lnTo>
                        <a:pt x="1081" y="4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2" name="Freeform 258"/>
                <p:cNvSpPr>
                  <a:spLocks/>
                </p:cNvSpPr>
                <p:nvPr/>
              </p:nvSpPr>
              <p:spPr bwMode="auto">
                <a:xfrm>
                  <a:off x="3540" y="1352"/>
                  <a:ext cx="109" cy="119"/>
                </a:xfrm>
                <a:custGeom>
                  <a:avLst/>
                  <a:gdLst>
                    <a:gd name="T0" fmla="*/ 0 w 1079"/>
                    <a:gd name="T1" fmla="*/ 0 h 1098"/>
                    <a:gd name="T2" fmla="*/ 0 w 1079"/>
                    <a:gd name="T3" fmla="*/ 0 h 1098"/>
                    <a:gd name="T4" fmla="*/ 0 w 1079"/>
                    <a:gd name="T5" fmla="*/ 0 h 1098"/>
                    <a:gd name="T6" fmla="*/ 0 w 1079"/>
                    <a:gd name="T7" fmla="*/ 0 h 1098"/>
                    <a:gd name="T8" fmla="*/ 0 w 1079"/>
                    <a:gd name="T9" fmla="*/ 0 h 1098"/>
                    <a:gd name="T10" fmla="*/ 0 w 1079"/>
                    <a:gd name="T11" fmla="*/ 0 h 1098"/>
                    <a:gd name="T12" fmla="*/ 0 w 1079"/>
                    <a:gd name="T13" fmla="*/ 0 h 1098"/>
                    <a:gd name="T14" fmla="*/ 0 w 1079"/>
                    <a:gd name="T15" fmla="*/ 0 h 1098"/>
                    <a:gd name="T16" fmla="*/ 0 w 1079"/>
                    <a:gd name="T17" fmla="*/ 0 h 1098"/>
                    <a:gd name="T18" fmla="*/ 0 w 1079"/>
                    <a:gd name="T19" fmla="*/ 0 h 1098"/>
                    <a:gd name="T20" fmla="*/ 0 w 1079"/>
                    <a:gd name="T21" fmla="*/ 0 h 1098"/>
                    <a:gd name="T22" fmla="*/ 0 w 1079"/>
                    <a:gd name="T23" fmla="*/ 0 h 1098"/>
                    <a:gd name="T24" fmla="*/ 0 w 1079"/>
                    <a:gd name="T25" fmla="*/ 0 h 1098"/>
                    <a:gd name="T26" fmla="*/ 0 w 1079"/>
                    <a:gd name="T27" fmla="*/ 0 h 1098"/>
                    <a:gd name="T28" fmla="*/ 0 w 1079"/>
                    <a:gd name="T29" fmla="*/ 0 h 1098"/>
                    <a:gd name="T30" fmla="*/ 0 w 1079"/>
                    <a:gd name="T31" fmla="*/ 0 h 1098"/>
                    <a:gd name="T32" fmla="*/ 0 w 1079"/>
                    <a:gd name="T33" fmla="*/ 0 h 1098"/>
                    <a:gd name="T34" fmla="*/ 0 w 1079"/>
                    <a:gd name="T35" fmla="*/ 0 h 1098"/>
                    <a:gd name="T36" fmla="*/ 0 w 1079"/>
                    <a:gd name="T37" fmla="*/ 0 h 1098"/>
                    <a:gd name="T38" fmla="*/ 0 w 1079"/>
                    <a:gd name="T39" fmla="*/ 0 h 1098"/>
                    <a:gd name="T40" fmla="*/ 0 w 1079"/>
                    <a:gd name="T41" fmla="*/ 0 h 1098"/>
                    <a:gd name="T42" fmla="*/ 0 w 1079"/>
                    <a:gd name="T43" fmla="*/ 0 h 1098"/>
                    <a:gd name="T44" fmla="*/ 0 w 1079"/>
                    <a:gd name="T45" fmla="*/ 0 h 1098"/>
                    <a:gd name="T46" fmla="*/ 0 w 1079"/>
                    <a:gd name="T47" fmla="*/ 0 h 1098"/>
                    <a:gd name="T48" fmla="*/ 0 w 1079"/>
                    <a:gd name="T49" fmla="*/ 0 h 1098"/>
                    <a:gd name="T50" fmla="*/ 0 w 1079"/>
                    <a:gd name="T51" fmla="*/ 0 h 1098"/>
                    <a:gd name="T52" fmla="*/ 0 w 1079"/>
                    <a:gd name="T53" fmla="*/ 0 h 1098"/>
                    <a:gd name="T54" fmla="*/ 0 w 1079"/>
                    <a:gd name="T55" fmla="*/ 0 h 1098"/>
                    <a:gd name="T56" fmla="*/ 0 w 1079"/>
                    <a:gd name="T57" fmla="*/ 0 h 1098"/>
                    <a:gd name="T58" fmla="*/ 0 w 1079"/>
                    <a:gd name="T59" fmla="*/ 0 h 1098"/>
                    <a:gd name="T60" fmla="*/ 0 w 1079"/>
                    <a:gd name="T61" fmla="*/ 0 h 1098"/>
                    <a:gd name="T62" fmla="*/ 0 w 1079"/>
                    <a:gd name="T63" fmla="*/ 0 h 1098"/>
                    <a:gd name="T64" fmla="*/ 0 w 1079"/>
                    <a:gd name="T65" fmla="*/ 0 h 1098"/>
                    <a:gd name="T66" fmla="*/ 0 w 1079"/>
                    <a:gd name="T67" fmla="*/ 0 h 1098"/>
                    <a:gd name="T68" fmla="*/ 0 w 1079"/>
                    <a:gd name="T69" fmla="*/ 0 h 1098"/>
                    <a:gd name="T70" fmla="*/ 0 w 1079"/>
                    <a:gd name="T71" fmla="*/ 0 h 1098"/>
                    <a:gd name="T72" fmla="*/ 0 w 1079"/>
                    <a:gd name="T73" fmla="*/ 0 h 1098"/>
                    <a:gd name="T74" fmla="*/ 0 w 1079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9"/>
                    <a:gd name="T115" fmla="*/ 0 h 1098"/>
                    <a:gd name="T116" fmla="*/ 1079 w 1079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9" h="1098">
                      <a:moveTo>
                        <a:pt x="0" y="1050"/>
                      </a:moveTo>
                      <a:lnTo>
                        <a:pt x="1030" y="0"/>
                      </a:lnTo>
                      <a:lnTo>
                        <a:pt x="1031" y="2"/>
                      </a:lnTo>
                      <a:lnTo>
                        <a:pt x="1033" y="5"/>
                      </a:lnTo>
                      <a:lnTo>
                        <a:pt x="1037" y="7"/>
                      </a:lnTo>
                      <a:lnTo>
                        <a:pt x="1040" y="10"/>
                      </a:lnTo>
                      <a:lnTo>
                        <a:pt x="1045" y="15"/>
                      </a:lnTo>
                      <a:lnTo>
                        <a:pt x="1049" y="19"/>
                      </a:lnTo>
                      <a:lnTo>
                        <a:pt x="1054" y="24"/>
                      </a:lnTo>
                      <a:lnTo>
                        <a:pt x="1058" y="28"/>
                      </a:lnTo>
                      <a:lnTo>
                        <a:pt x="1063" y="33"/>
                      </a:lnTo>
                      <a:lnTo>
                        <a:pt x="1067" y="38"/>
                      </a:lnTo>
                      <a:lnTo>
                        <a:pt x="1071" y="41"/>
                      </a:lnTo>
                      <a:lnTo>
                        <a:pt x="1074" y="44"/>
                      </a:lnTo>
                      <a:lnTo>
                        <a:pt x="1076" y="47"/>
                      </a:lnTo>
                      <a:lnTo>
                        <a:pt x="1077" y="48"/>
                      </a:lnTo>
                      <a:lnTo>
                        <a:pt x="1079" y="48"/>
                      </a:lnTo>
                      <a:lnTo>
                        <a:pt x="49" y="1098"/>
                      </a:lnTo>
                      <a:lnTo>
                        <a:pt x="48" y="1098"/>
                      </a:lnTo>
                      <a:lnTo>
                        <a:pt x="47" y="1097"/>
                      </a:lnTo>
                      <a:lnTo>
                        <a:pt x="45" y="1094"/>
                      </a:lnTo>
                      <a:lnTo>
                        <a:pt x="41" y="1092"/>
                      </a:lnTo>
                      <a:lnTo>
                        <a:pt x="38" y="1088"/>
                      </a:lnTo>
                      <a:lnTo>
                        <a:pt x="33" y="1084"/>
                      </a:lnTo>
                      <a:lnTo>
                        <a:pt x="29" y="1080"/>
                      </a:lnTo>
                      <a:lnTo>
                        <a:pt x="23" y="1075"/>
                      </a:lnTo>
                      <a:lnTo>
                        <a:pt x="18" y="1070"/>
                      </a:lnTo>
                      <a:lnTo>
                        <a:pt x="14" y="1066"/>
                      </a:lnTo>
                      <a:lnTo>
                        <a:pt x="11" y="1061"/>
                      </a:lnTo>
                      <a:lnTo>
                        <a:pt x="7" y="1058"/>
                      </a:lnTo>
                      <a:lnTo>
                        <a:pt x="4" y="1055"/>
                      </a:lnTo>
                      <a:lnTo>
                        <a:pt x="1" y="1052"/>
                      </a:lnTo>
                      <a:lnTo>
                        <a:pt x="0" y="105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3" name="Freeform 259"/>
                <p:cNvSpPr>
                  <a:spLocks/>
                </p:cNvSpPr>
                <p:nvPr/>
              </p:nvSpPr>
              <p:spPr bwMode="auto">
                <a:xfrm>
                  <a:off x="3540" y="1352"/>
                  <a:ext cx="109" cy="119"/>
                </a:xfrm>
                <a:custGeom>
                  <a:avLst/>
                  <a:gdLst>
                    <a:gd name="T0" fmla="*/ 0 w 1079"/>
                    <a:gd name="T1" fmla="*/ 0 h 1098"/>
                    <a:gd name="T2" fmla="*/ 0 w 1079"/>
                    <a:gd name="T3" fmla="*/ 0 h 1098"/>
                    <a:gd name="T4" fmla="*/ 0 w 1079"/>
                    <a:gd name="T5" fmla="*/ 0 h 1098"/>
                    <a:gd name="T6" fmla="*/ 0 w 1079"/>
                    <a:gd name="T7" fmla="*/ 0 h 1098"/>
                    <a:gd name="T8" fmla="*/ 0 w 1079"/>
                    <a:gd name="T9" fmla="*/ 0 h 1098"/>
                    <a:gd name="T10" fmla="*/ 0 w 1079"/>
                    <a:gd name="T11" fmla="*/ 0 h 1098"/>
                    <a:gd name="T12" fmla="*/ 0 w 1079"/>
                    <a:gd name="T13" fmla="*/ 0 h 1098"/>
                    <a:gd name="T14" fmla="*/ 0 w 1079"/>
                    <a:gd name="T15" fmla="*/ 0 h 1098"/>
                    <a:gd name="T16" fmla="*/ 0 w 1079"/>
                    <a:gd name="T17" fmla="*/ 0 h 1098"/>
                    <a:gd name="T18" fmla="*/ 0 w 1079"/>
                    <a:gd name="T19" fmla="*/ 0 h 1098"/>
                    <a:gd name="T20" fmla="*/ 0 w 1079"/>
                    <a:gd name="T21" fmla="*/ 0 h 1098"/>
                    <a:gd name="T22" fmla="*/ 0 w 1079"/>
                    <a:gd name="T23" fmla="*/ 0 h 1098"/>
                    <a:gd name="T24" fmla="*/ 0 w 1079"/>
                    <a:gd name="T25" fmla="*/ 0 h 1098"/>
                    <a:gd name="T26" fmla="*/ 0 w 1079"/>
                    <a:gd name="T27" fmla="*/ 0 h 1098"/>
                    <a:gd name="T28" fmla="*/ 0 w 1079"/>
                    <a:gd name="T29" fmla="*/ 0 h 1098"/>
                    <a:gd name="T30" fmla="*/ 0 w 1079"/>
                    <a:gd name="T31" fmla="*/ 0 h 1098"/>
                    <a:gd name="T32" fmla="*/ 0 w 1079"/>
                    <a:gd name="T33" fmla="*/ 0 h 1098"/>
                    <a:gd name="T34" fmla="*/ 0 w 1079"/>
                    <a:gd name="T35" fmla="*/ 0 h 1098"/>
                    <a:gd name="T36" fmla="*/ 0 w 1079"/>
                    <a:gd name="T37" fmla="*/ 0 h 1098"/>
                    <a:gd name="T38" fmla="*/ 0 w 1079"/>
                    <a:gd name="T39" fmla="*/ 0 h 1098"/>
                    <a:gd name="T40" fmla="*/ 0 w 1079"/>
                    <a:gd name="T41" fmla="*/ 0 h 1098"/>
                    <a:gd name="T42" fmla="*/ 0 w 1079"/>
                    <a:gd name="T43" fmla="*/ 0 h 1098"/>
                    <a:gd name="T44" fmla="*/ 0 w 1079"/>
                    <a:gd name="T45" fmla="*/ 0 h 1098"/>
                    <a:gd name="T46" fmla="*/ 0 w 1079"/>
                    <a:gd name="T47" fmla="*/ 0 h 1098"/>
                    <a:gd name="T48" fmla="*/ 0 w 1079"/>
                    <a:gd name="T49" fmla="*/ 0 h 1098"/>
                    <a:gd name="T50" fmla="*/ 0 w 1079"/>
                    <a:gd name="T51" fmla="*/ 0 h 1098"/>
                    <a:gd name="T52" fmla="*/ 0 w 1079"/>
                    <a:gd name="T53" fmla="*/ 0 h 1098"/>
                    <a:gd name="T54" fmla="*/ 0 w 1079"/>
                    <a:gd name="T55" fmla="*/ 0 h 1098"/>
                    <a:gd name="T56" fmla="*/ 0 w 1079"/>
                    <a:gd name="T57" fmla="*/ 0 h 1098"/>
                    <a:gd name="T58" fmla="*/ 0 w 1079"/>
                    <a:gd name="T59" fmla="*/ 0 h 1098"/>
                    <a:gd name="T60" fmla="*/ 0 w 1079"/>
                    <a:gd name="T61" fmla="*/ 0 h 1098"/>
                    <a:gd name="T62" fmla="*/ 0 w 1079"/>
                    <a:gd name="T63" fmla="*/ 0 h 1098"/>
                    <a:gd name="T64" fmla="*/ 0 w 1079"/>
                    <a:gd name="T65" fmla="*/ 0 h 1098"/>
                    <a:gd name="T66" fmla="*/ 0 w 1079"/>
                    <a:gd name="T67" fmla="*/ 0 h 1098"/>
                    <a:gd name="T68" fmla="*/ 0 w 1079"/>
                    <a:gd name="T69" fmla="*/ 0 h 1098"/>
                    <a:gd name="T70" fmla="*/ 0 w 1079"/>
                    <a:gd name="T71" fmla="*/ 0 h 1098"/>
                    <a:gd name="T72" fmla="*/ 0 w 1079"/>
                    <a:gd name="T73" fmla="*/ 0 h 1098"/>
                    <a:gd name="T74" fmla="*/ 0 w 1079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79"/>
                    <a:gd name="T115" fmla="*/ 0 h 1098"/>
                    <a:gd name="T116" fmla="*/ 1079 w 1079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79" h="1098">
                      <a:moveTo>
                        <a:pt x="0" y="1050"/>
                      </a:moveTo>
                      <a:lnTo>
                        <a:pt x="1030" y="0"/>
                      </a:lnTo>
                      <a:lnTo>
                        <a:pt x="1031" y="2"/>
                      </a:lnTo>
                      <a:lnTo>
                        <a:pt x="1033" y="5"/>
                      </a:lnTo>
                      <a:lnTo>
                        <a:pt x="1037" y="7"/>
                      </a:lnTo>
                      <a:lnTo>
                        <a:pt x="1040" y="10"/>
                      </a:lnTo>
                      <a:lnTo>
                        <a:pt x="1045" y="15"/>
                      </a:lnTo>
                      <a:lnTo>
                        <a:pt x="1049" y="19"/>
                      </a:lnTo>
                      <a:lnTo>
                        <a:pt x="1054" y="24"/>
                      </a:lnTo>
                      <a:lnTo>
                        <a:pt x="1058" y="28"/>
                      </a:lnTo>
                      <a:lnTo>
                        <a:pt x="1063" y="33"/>
                      </a:lnTo>
                      <a:lnTo>
                        <a:pt x="1067" y="38"/>
                      </a:lnTo>
                      <a:lnTo>
                        <a:pt x="1071" y="41"/>
                      </a:lnTo>
                      <a:lnTo>
                        <a:pt x="1074" y="44"/>
                      </a:lnTo>
                      <a:lnTo>
                        <a:pt x="1076" y="47"/>
                      </a:lnTo>
                      <a:lnTo>
                        <a:pt x="1077" y="48"/>
                      </a:lnTo>
                      <a:lnTo>
                        <a:pt x="1079" y="48"/>
                      </a:lnTo>
                      <a:lnTo>
                        <a:pt x="49" y="1098"/>
                      </a:lnTo>
                      <a:lnTo>
                        <a:pt x="48" y="1098"/>
                      </a:lnTo>
                      <a:lnTo>
                        <a:pt x="47" y="1097"/>
                      </a:lnTo>
                      <a:lnTo>
                        <a:pt x="45" y="1094"/>
                      </a:lnTo>
                      <a:lnTo>
                        <a:pt x="41" y="1092"/>
                      </a:lnTo>
                      <a:lnTo>
                        <a:pt x="38" y="1088"/>
                      </a:lnTo>
                      <a:lnTo>
                        <a:pt x="33" y="1084"/>
                      </a:lnTo>
                      <a:lnTo>
                        <a:pt x="29" y="1080"/>
                      </a:lnTo>
                      <a:lnTo>
                        <a:pt x="23" y="1075"/>
                      </a:lnTo>
                      <a:lnTo>
                        <a:pt x="18" y="1070"/>
                      </a:lnTo>
                      <a:lnTo>
                        <a:pt x="14" y="1066"/>
                      </a:lnTo>
                      <a:lnTo>
                        <a:pt x="11" y="1061"/>
                      </a:lnTo>
                      <a:lnTo>
                        <a:pt x="7" y="1058"/>
                      </a:lnTo>
                      <a:lnTo>
                        <a:pt x="4" y="1055"/>
                      </a:lnTo>
                      <a:lnTo>
                        <a:pt x="1" y="1052"/>
                      </a:lnTo>
                      <a:lnTo>
                        <a:pt x="0" y="105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4" name="Oval 260"/>
                <p:cNvSpPr>
                  <a:spLocks noChangeArrowheads="1"/>
                </p:cNvSpPr>
                <p:nvPr/>
              </p:nvSpPr>
              <p:spPr bwMode="auto">
                <a:xfrm>
                  <a:off x="3639" y="1310"/>
                  <a:ext cx="48" cy="52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555" name="Freeform 261"/>
                <p:cNvSpPr>
                  <a:spLocks/>
                </p:cNvSpPr>
                <p:nvPr/>
              </p:nvSpPr>
              <p:spPr bwMode="auto">
                <a:xfrm>
                  <a:off x="3673" y="1455"/>
                  <a:ext cx="243" cy="173"/>
                </a:xfrm>
                <a:custGeom>
                  <a:avLst/>
                  <a:gdLst>
                    <a:gd name="T0" fmla="*/ 0 w 2419"/>
                    <a:gd name="T1" fmla="*/ 0 h 1586"/>
                    <a:gd name="T2" fmla="*/ 0 w 2419"/>
                    <a:gd name="T3" fmla="*/ 0 h 1586"/>
                    <a:gd name="T4" fmla="*/ 0 w 2419"/>
                    <a:gd name="T5" fmla="*/ 0 h 1586"/>
                    <a:gd name="T6" fmla="*/ 0 w 2419"/>
                    <a:gd name="T7" fmla="*/ 0 h 1586"/>
                    <a:gd name="T8" fmla="*/ 0 w 2419"/>
                    <a:gd name="T9" fmla="*/ 0 h 1586"/>
                    <a:gd name="T10" fmla="*/ 0 w 2419"/>
                    <a:gd name="T11" fmla="*/ 0 h 15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19"/>
                    <a:gd name="T19" fmla="*/ 0 h 1586"/>
                    <a:gd name="T20" fmla="*/ 2419 w 2419"/>
                    <a:gd name="T21" fmla="*/ 1586 h 15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19" h="1586">
                      <a:moveTo>
                        <a:pt x="0" y="1585"/>
                      </a:moveTo>
                      <a:lnTo>
                        <a:pt x="1898" y="1586"/>
                      </a:lnTo>
                      <a:lnTo>
                        <a:pt x="2419" y="0"/>
                      </a:lnTo>
                      <a:lnTo>
                        <a:pt x="568" y="56"/>
                      </a:lnTo>
                      <a:lnTo>
                        <a:pt x="560" y="72"/>
                      </a:lnTo>
                      <a:lnTo>
                        <a:pt x="0" y="158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6" name="Freeform 262"/>
                <p:cNvSpPr>
                  <a:spLocks/>
                </p:cNvSpPr>
                <p:nvPr/>
              </p:nvSpPr>
              <p:spPr bwMode="auto">
                <a:xfrm>
                  <a:off x="3673" y="1455"/>
                  <a:ext cx="243" cy="173"/>
                </a:xfrm>
                <a:custGeom>
                  <a:avLst/>
                  <a:gdLst>
                    <a:gd name="T0" fmla="*/ 0 w 2419"/>
                    <a:gd name="T1" fmla="*/ 0 h 1586"/>
                    <a:gd name="T2" fmla="*/ 0 w 2419"/>
                    <a:gd name="T3" fmla="*/ 0 h 1586"/>
                    <a:gd name="T4" fmla="*/ 0 w 2419"/>
                    <a:gd name="T5" fmla="*/ 0 h 1586"/>
                    <a:gd name="T6" fmla="*/ 0 w 2419"/>
                    <a:gd name="T7" fmla="*/ 0 h 1586"/>
                    <a:gd name="T8" fmla="*/ 0 w 2419"/>
                    <a:gd name="T9" fmla="*/ 0 h 1586"/>
                    <a:gd name="T10" fmla="*/ 0 w 2419"/>
                    <a:gd name="T11" fmla="*/ 0 h 15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19"/>
                    <a:gd name="T19" fmla="*/ 0 h 1586"/>
                    <a:gd name="T20" fmla="*/ 2419 w 2419"/>
                    <a:gd name="T21" fmla="*/ 1586 h 15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19" h="1586">
                      <a:moveTo>
                        <a:pt x="0" y="1585"/>
                      </a:moveTo>
                      <a:lnTo>
                        <a:pt x="1898" y="1586"/>
                      </a:lnTo>
                      <a:lnTo>
                        <a:pt x="2419" y="0"/>
                      </a:lnTo>
                      <a:lnTo>
                        <a:pt x="568" y="56"/>
                      </a:lnTo>
                      <a:lnTo>
                        <a:pt x="560" y="72"/>
                      </a:lnTo>
                      <a:lnTo>
                        <a:pt x="0" y="158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7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3729" y="1462"/>
                  <a:ext cx="136" cy="16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8" name="Line 264"/>
                <p:cNvSpPr>
                  <a:spLocks noChangeShapeType="1"/>
                </p:cNvSpPr>
                <p:nvPr/>
              </p:nvSpPr>
              <p:spPr bwMode="auto">
                <a:xfrm flipH="1">
                  <a:off x="3729" y="1455"/>
                  <a:ext cx="187" cy="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59" name="Freeform 265"/>
                <p:cNvSpPr>
                  <a:spLocks/>
                </p:cNvSpPr>
                <p:nvPr/>
              </p:nvSpPr>
              <p:spPr bwMode="auto">
                <a:xfrm>
                  <a:off x="4130" y="1765"/>
                  <a:ext cx="51" cy="102"/>
                </a:xfrm>
                <a:custGeom>
                  <a:avLst/>
                  <a:gdLst>
                    <a:gd name="T0" fmla="*/ 0 w 499"/>
                    <a:gd name="T1" fmla="*/ 0 h 933"/>
                    <a:gd name="T2" fmla="*/ 0 w 499"/>
                    <a:gd name="T3" fmla="*/ 0 h 933"/>
                    <a:gd name="T4" fmla="*/ 0 w 499"/>
                    <a:gd name="T5" fmla="*/ 0 h 933"/>
                    <a:gd name="T6" fmla="*/ 0 w 499"/>
                    <a:gd name="T7" fmla="*/ 0 h 933"/>
                    <a:gd name="T8" fmla="*/ 0 w 499"/>
                    <a:gd name="T9" fmla="*/ 0 h 933"/>
                    <a:gd name="T10" fmla="*/ 0 w 499"/>
                    <a:gd name="T11" fmla="*/ 0 h 933"/>
                    <a:gd name="T12" fmla="*/ 0 w 499"/>
                    <a:gd name="T13" fmla="*/ 0 h 933"/>
                    <a:gd name="T14" fmla="*/ 0 w 499"/>
                    <a:gd name="T15" fmla="*/ 0 h 933"/>
                    <a:gd name="T16" fmla="*/ 0 w 499"/>
                    <a:gd name="T17" fmla="*/ 0 h 933"/>
                    <a:gd name="T18" fmla="*/ 0 w 499"/>
                    <a:gd name="T19" fmla="*/ 0 h 933"/>
                    <a:gd name="T20" fmla="*/ 0 w 499"/>
                    <a:gd name="T21" fmla="*/ 0 h 933"/>
                    <a:gd name="T22" fmla="*/ 0 w 499"/>
                    <a:gd name="T23" fmla="*/ 0 h 933"/>
                    <a:gd name="T24" fmla="*/ 0 w 499"/>
                    <a:gd name="T25" fmla="*/ 0 h 933"/>
                    <a:gd name="T26" fmla="*/ 0 w 499"/>
                    <a:gd name="T27" fmla="*/ 0 h 933"/>
                    <a:gd name="T28" fmla="*/ 0 w 499"/>
                    <a:gd name="T29" fmla="*/ 0 h 933"/>
                    <a:gd name="T30" fmla="*/ 0 w 499"/>
                    <a:gd name="T31" fmla="*/ 0 h 933"/>
                    <a:gd name="T32" fmla="*/ 0 w 499"/>
                    <a:gd name="T33" fmla="*/ 0 h 933"/>
                    <a:gd name="T34" fmla="*/ 0 w 499"/>
                    <a:gd name="T35" fmla="*/ 0 h 933"/>
                    <a:gd name="T36" fmla="*/ 0 w 499"/>
                    <a:gd name="T37" fmla="*/ 0 h 933"/>
                    <a:gd name="T38" fmla="*/ 0 w 499"/>
                    <a:gd name="T39" fmla="*/ 0 h 933"/>
                    <a:gd name="T40" fmla="*/ 0 w 499"/>
                    <a:gd name="T41" fmla="*/ 0 h 933"/>
                    <a:gd name="T42" fmla="*/ 0 w 499"/>
                    <a:gd name="T43" fmla="*/ 0 h 93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9"/>
                    <a:gd name="T67" fmla="*/ 0 h 933"/>
                    <a:gd name="T68" fmla="*/ 499 w 499"/>
                    <a:gd name="T69" fmla="*/ 933 h 93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9" h="933">
                      <a:moveTo>
                        <a:pt x="435" y="921"/>
                      </a:moveTo>
                      <a:lnTo>
                        <a:pt x="0" y="32"/>
                      </a:lnTo>
                      <a:lnTo>
                        <a:pt x="63" y="0"/>
                      </a:lnTo>
                      <a:lnTo>
                        <a:pt x="496" y="891"/>
                      </a:lnTo>
                      <a:lnTo>
                        <a:pt x="497" y="896"/>
                      </a:lnTo>
                      <a:lnTo>
                        <a:pt x="499" y="901"/>
                      </a:lnTo>
                      <a:lnTo>
                        <a:pt x="497" y="907"/>
                      </a:lnTo>
                      <a:lnTo>
                        <a:pt x="495" y="911"/>
                      </a:lnTo>
                      <a:lnTo>
                        <a:pt x="492" y="917"/>
                      </a:lnTo>
                      <a:lnTo>
                        <a:pt x="488" y="922"/>
                      </a:lnTo>
                      <a:lnTo>
                        <a:pt x="483" y="926"/>
                      </a:lnTo>
                      <a:lnTo>
                        <a:pt x="477" y="930"/>
                      </a:lnTo>
                      <a:lnTo>
                        <a:pt x="471" y="932"/>
                      </a:lnTo>
                      <a:lnTo>
                        <a:pt x="465" y="933"/>
                      </a:lnTo>
                      <a:lnTo>
                        <a:pt x="458" y="933"/>
                      </a:lnTo>
                      <a:lnTo>
                        <a:pt x="452" y="933"/>
                      </a:lnTo>
                      <a:lnTo>
                        <a:pt x="446" y="931"/>
                      </a:lnTo>
                      <a:lnTo>
                        <a:pt x="442" y="928"/>
                      </a:lnTo>
                      <a:lnTo>
                        <a:pt x="438" y="925"/>
                      </a:lnTo>
                      <a:lnTo>
                        <a:pt x="435" y="92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0" name="Freeform 266"/>
                <p:cNvSpPr>
                  <a:spLocks/>
                </p:cNvSpPr>
                <p:nvPr/>
              </p:nvSpPr>
              <p:spPr bwMode="auto">
                <a:xfrm>
                  <a:off x="4130" y="1765"/>
                  <a:ext cx="51" cy="102"/>
                </a:xfrm>
                <a:custGeom>
                  <a:avLst/>
                  <a:gdLst>
                    <a:gd name="T0" fmla="*/ 0 w 499"/>
                    <a:gd name="T1" fmla="*/ 0 h 933"/>
                    <a:gd name="T2" fmla="*/ 0 w 499"/>
                    <a:gd name="T3" fmla="*/ 0 h 933"/>
                    <a:gd name="T4" fmla="*/ 0 w 499"/>
                    <a:gd name="T5" fmla="*/ 0 h 933"/>
                    <a:gd name="T6" fmla="*/ 0 w 499"/>
                    <a:gd name="T7" fmla="*/ 0 h 933"/>
                    <a:gd name="T8" fmla="*/ 0 w 499"/>
                    <a:gd name="T9" fmla="*/ 0 h 933"/>
                    <a:gd name="T10" fmla="*/ 0 w 499"/>
                    <a:gd name="T11" fmla="*/ 0 h 933"/>
                    <a:gd name="T12" fmla="*/ 0 w 499"/>
                    <a:gd name="T13" fmla="*/ 0 h 933"/>
                    <a:gd name="T14" fmla="*/ 0 w 499"/>
                    <a:gd name="T15" fmla="*/ 0 h 933"/>
                    <a:gd name="T16" fmla="*/ 0 w 499"/>
                    <a:gd name="T17" fmla="*/ 0 h 933"/>
                    <a:gd name="T18" fmla="*/ 0 w 499"/>
                    <a:gd name="T19" fmla="*/ 0 h 933"/>
                    <a:gd name="T20" fmla="*/ 0 w 499"/>
                    <a:gd name="T21" fmla="*/ 0 h 933"/>
                    <a:gd name="T22" fmla="*/ 0 w 499"/>
                    <a:gd name="T23" fmla="*/ 0 h 933"/>
                    <a:gd name="T24" fmla="*/ 0 w 499"/>
                    <a:gd name="T25" fmla="*/ 0 h 933"/>
                    <a:gd name="T26" fmla="*/ 0 w 499"/>
                    <a:gd name="T27" fmla="*/ 0 h 933"/>
                    <a:gd name="T28" fmla="*/ 0 w 499"/>
                    <a:gd name="T29" fmla="*/ 0 h 933"/>
                    <a:gd name="T30" fmla="*/ 0 w 499"/>
                    <a:gd name="T31" fmla="*/ 0 h 933"/>
                    <a:gd name="T32" fmla="*/ 0 w 499"/>
                    <a:gd name="T33" fmla="*/ 0 h 933"/>
                    <a:gd name="T34" fmla="*/ 0 w 499"/>
                    <a:gd name="T35" fmla="*/ 0 h 933"/>
                    <a:gd name="T36" fmla="*/ 0 w 499"/>
                    <a:gd name="T37" fmla="*/ 0 h 933"/>
                    <a:gd name="T38" fmla="*/ 0 w 499"/>
                    <a:gd name="T39" fmla="*/ 0 h 933"/>
                    <a:gd name="T40" fmla="*/ 0 w 499"/>
                    <a:gd name="T41" fmla="*/ 0 h 933"/>
                    <a:gd name="T42" fmla="*/ 0 w 499"/>
                    <a:gd name="T43" fmla="*/ 0 h 93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9"/>
                    <a:gd name="T67" fmla="*/ 0 h 933"/>
                    <a:gd name="T68" fmla="*/ 499 w 499"/>
                    <a:gd name="T69" fmla="*/ 933 h 93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9" h="933">
                      <a:moveTo>
                        <a:pt x="435" y="921"/>
                      </a:moveTo>
                      <a:lnTo>
                        <a:pt x="0" y="32"/>
                      </a:lnTo>
                      <a:lnTo>
                        <a:pt x="63" y="0"/>
                      </a:lnTo>
                      <a:lnTo>
                        <a:pt x="496" y="891"/>
                      </a:lnTo>
                      <a:lnTo>
                        <a:pt x="497" y="896"/>
                      </a:lnTo>
                      <a:lnTo>
                        <a:pt x="499" y="901"/>
                      </a:lnTo>
                      <a:lnTo>
                        <a:pt x="497" y="907"/>
                      </a:lnTo>
                      <a:lnTo>
                        <a:pt x="495" y="911"/>
                      </a:lnTo>
                      <a:lnTo>
                        <a:pt x="492" y="917"/>
                      </a:lnTo>
                      <a:lnTo>
                        <a:pt x="488" y="922"/>
                      </a:lnTo>
                      <a:lnTo>
                        <a:pt x="483" y="926"/>
                      </a:lnTo>
                      <a:lnTo>
                        <a:pt x="477" y="930"/>
                      </a:lnTo>
                      <a:lnTo>
                        <a:pt x="471" y="932"/>
                      </a:lnTo>
                      <a:lnTo>
                        <a:pt x="465" y="933"/>
                      </a:lnTo>
                      <a:lnTo>
                        <a:pt x="458" y="933"/>
                      </a:lnTo>
                      <a:lnTo>
                        <a:pt x="452" y="933"/>
                      </a:lnTo>
                      <a:lnTo>
                        <a:pt x="446" y="931"/>
                      </a:lnTo>
                      <a:lnTo>
                        <a:pt x="442" y="928"/>
                      </a:lnTo>
                      <a:lnTo>
                        <a:pt x="438" y="925"/>
                      </a:lnTo>
                      <a:lnTo>
                        <a:pt x="435" y="92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1" name="Freeform 267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82" cy="123"/>
                </a:xfrm>
                <a:custGeom>
                  <a:avLst/>
                  <a:gdLst>
                    <a:gd name="T0" fmla="*/ 0 w 815"/>
                    <a:gd name="T1" fmla="*/ 0 h 1120"/>
                    <a:gd name="T2" fmla="*/ 0 w 815"/>
                    <a:gd name="T3" fmla="*/ 0 h 1120"/>
                    <a:gd name="T4" fmla="*/ 0 w 815"/>
                    <a:gd name="T5" fmla="*/ 0 h 1120"/>
                    <a:gd name="T6" fmla="*/ 0 w 815"/>
                    <a:gd name="T7" fmla="*/ 0 h 1120"/>
                    <a:gd name="T8" fmla="*/ 0 w 815"/>
                    <a:gd name="T9" fmla="*/ 0 h 1120"/>
                    <a:gd name="T10" fmla="*/ 0 w 815"/>
                    <a:gd name="T11" fmla="*/ 0 h 1120"/>
                    <a:gd name="T12" fmla="*/ 0 w 815"/>
                    <a:gd name="T13" fmla="*/ 0 h 1120"/>
                    <a:gd name="T14" fmla="*/ 0 w 815"/>
                    <a:gd name="T15" fmla="*/ 0 h 1120"/>
                    <a:gd name="T16" fmla="*/ 0 w 815"/>
                    <a:gd name="T17" fmla="*/ 0 h 1120"/>
                    <a:gd name="T18" fmla="*/ 0 w 815"/>
                    <a:gd name="T19" fmla="*/ 0 h 1120"/>
                    <a:gd name="T20" fmla="*/ 0 w 815"/>
                    <a:gd name="T21" fmla="*/ 0 h 1120"/>
                    <a:gd name="T22" fmla="*/ 0 w 815"/>
                    <a:gd name="T23" fmla="*/ 0 h 1120"/>
                    <a:gd name="T24" fmla="*/ 0 w 815"/>
                    <a:gd name="T25" fmla="*/ 0 h 1120"/>
                    <a:gd name="T26" fmla="*/ 0 w 815"/>
                    <a:gd name="T27" fmla="*/ 0 h 1120"/>
                    <a:gd name="T28" fmla="*/ 0 w 815"/>
                    <a:gd name="T29" fmla="*/ 0 h 1120"/>
                    <a:gd name="T30" fmla="*/ 0 w 815"/>
                    <a:gd name="T31" fmla="*/ 0 h 1120"/>
                    <a:gd name="T32" fmla="*/ 0 w 815"/>
                    <a:gd name="T33" fmla="*/ 0 h 1120"/>
                    <a:gd name="T34" fmla="*/ 0 w 815"/>
                    <a:gd name="T35" fmla="*/ 0 h 1120"/>
                    <a:gd name="T36" fmla="*/ 0 w 815"/>
                    <a:gd name="T37" fmla="*/ 0 h 1120"/>
                    <a:gd name="T38" fmla="*/ 0 w 815"/>
                    <a:gd name="T39" fmla="*/ 0 h 1120"/>
                    <a:gd name="T40" fmla="*/ 0 w 815"/>
                    <a:gd name="T41" fmla="*/ 0 h 1120"/>
                    <a:gd name="T42" fmla="*/ 0 w 815"/>
                    <a:gd name="T43" fmla="*/ 0 h 1120"/>
                    <a:gd name="T44" fmla="*/ 0 w 815"/>
                    <a:gd name="T45" fmla="*/ 0 h 1120"/>
                    <a:gd name="T46" fmla="*/ 0 w 815"/>
                    <a:gd name="T47" fmla="*/ 0 h 1120"/>
                    <a:gd name="T48" fmla="*/ 0 w 815"/>
                    <a:gd name="T49" fmla="*/ 0 h 1120"/>
                    <a:gd name="T50" fmla="*/ 0 w 815"/>
                    <a:gd name="T51" fmla="*/ 0 h 1120"/>
                    <a:gd name="T52" fmla="*/ 0 w 815"/>
                    <a:gd name="T53" fmla="*/ 0 h 1120"/>
                    <a:gd name="T54" fmla="*/ 0 w 815"/>
                    <a:gd name="T55" fmla="*/ 0 h 1120"/>
                    <a:gd name="T56" fmla="*/ 0 w 815"/>
                    <a:gd name="T57" fmla="*/ 0 h 1120"/>
                    <a:gd name="T58" fmla="*/ 0 w 815"/>
                    <a:gd name="T59" fmla="*/ 0 h 1120"/>
                    <a:gd name="T60" fmla="*/ 0 w 815"/>
                    <a:gd name="T61" fmla="*/ 0 h 1120"/>
                    <a:gd name="T62" fmla="*/ 0 w 815"/>
                    <a:gd name="T63" fmla="*/ 0 h 1120"/>
                    <a:gd name="T64" fmla="*/ 0 w 815"/>
                    <a:gd name="T65" fmla="*/ 0 h 1120"/>
                    <a:gd name="T66" fmla="*/ 0 w 815"/>
                    <a:gd name="T67" fmla="*/ 0 h 1120"/>
                    <a:gd name="T68" fmla="*/ 0 w 815"/>
                    <a:gd name="T69" fmla="*/ 0 h 1120"/>
                    <a:gd name="T70" fmla="*/ 0 w 815"/>
                    <a:gd name="T71" fmla="*/ 0 h 1120"/>
                    <a:gd name="T72" fmla="*/ 0 w 815"/>
                    <a:gd name="T73" fmla="*/ 0 h 1120"/>
                    <a:gd name="T74" fmla="*/ 0 w 815"/>
                    <a:gd name="T75" fmla="*/ 0 h 112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15"/>
                    <a:gd name="T115" fmla="*/ 0 h 1120"/>
                    <a:gd name="T116" fmla="*/ 815 w 815"/>
                    <a:gd name="T117" fmla="*/ 1120 h 112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15" h="1120">
                      <a:moveTo>
                        <a:pt x="758" y="1114"/>
                      </a:moveTo>
                      <a:lnTo>
                        <a:pt x="1" y="45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1" y="34"/>
                      </a:lnTo>
                      <a:lnTo>
                        <a:pt x="2" y="29"/>
                      </a:lnTo>
                      <a:lnTo>
                        <a:pt x="6" y="24"/>
                      </a:lnTo>
                      <a:lnTo>
                        <a:pt x="10" y="20"/>
                      </a:lnTo>
                      <a:lnTo>
                        <a:pt x="15" y="14"/>
                      </a:lnTo>
                      <a:lnTo>
                        <a:pt x="21" y="11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4"/>
                      </a:lnTo>
                      <a:lnTo>
                        <a:pt x="813" y="1074"/>
                      </a:lnTo>
                      <a:lnTo>
                        <a:pt x="815" y="1078"/>
                      </a:lnTo>
                      <a:lnTo>
                        <a:pt x="815" y="1082"/>
                      </a:lnTo>
                      <a:lnTo>
                        <a:pt x="814" y="1087"/>
                      </a:lnTo>
                      <a:lnTo>
                        <a:pt x="813" y="1091"/>
                      </a:lnTo>
                      <a:lnTo>
                        <a:pt x="810" y="1096"/>
                      </a:lnTo>
                      <a:lnTo>
                        <a:pt x="806" y="1101"/>
                      </a:lnTo>
                      <a:lnTo>
                        <a:pt x="802" y="1105"/>
                      </a:lnTo>
                      <a:lnTo>
                        <a:pt x="796" y="1110"/>
                      </a:lnTo>
                      <a:lnTo>
                        <a:pt x="790" y="1113"/>
                      </a:lnTo>
                      <a:lnTo>
                        <a:pt x="785" y="1116"/>
                      </a:lnTo>
                      <a:lnTo>
                        <a:pt x="779" y="1118"/>
                      </a:lnTo>
                      <a:lnTo>
                        <a:pt x="773" y="1119"/>
                      </a:lnTo>
                      <a:lnTo>
                        <a:pt x="769" y="1120"/>
                      </a:lnTo>
                      <a:lnTo>
                        <a:pt x="764" y="1119"/>
                      </a:lnTo>
                      <a:lnTo>
                        <a:pt x="761" y="1116"/>
                      </a:lnTo>
                      <a:lnTo>
                        <a:pt x="758" y="1114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2" name="Freeform 268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82" cy="123"/>
                </a:xfrm>
                <a:custGeom>
                  <a:avLst/>
                  <a:gdLst>
                    <a:gd name="T0" fmla="*/ 0 w 815"/>
                    <a:gd name="T1" fmla="*/ 0 h 1120"/>
                    <a:gd name="T2" fmla="*/ 0 w 815"/>
                    <a:gd name="T3" fmla="*/ 0 h 1120"/>
                    <a:gd name="T4" fmla="*/ 0 w 815"/>
                    <a:gd name="T5" fmla="*/ 0 h 1120"/>
                    <a:gd name="T6" fmla="*/ 0 w 815"/>
                    <a:gd name="T7" fmla="*/ 0 h 1120"/>
                    <a:gd name="T8" fmla="*/ 0 w 815"/>
                    <a:gd name="T9" fmla="*/ 0 h 1120"/>
                    <a:gd name="T10" fmla="*/ 0 w 815"/>
                    <a:gd name="T11" fmla="*/ 0 h 1120"/>
                    <a:gd name="T12" fmla="*/ 0 w 815"/>
                    <a:gd name="T13" fmla="*/ 0 h 1120"/>
                    <a:gd name="T14" fmla="*/ 0 w 815"/>
                    <a:gd name="T15" fmla="*/ 0 h 1120"/>
                    <a:gd name="T16" fmla="*/ 0 w 815"/>
                    <a:gd name="T17" fmla="*/ 0 h 1120"/>
                    <a:gd name="T18" fmla="*/ 0 w 815"/>
                    <a:gd name="T19" fmla="*/ 0 h 1120"/>
                    <a:gd name="T20" fmla="*/ 0 w 815"/>
                    <a:gd name="T21" fmla="*/ 0 h 1120"/>
                    <a:gd name="T22" fmla="*/ 0 w 815"/>
                    <a:gd name="T23" fmla="*/ 0 h 1120"/>
                    <a:gd name="T24" fmla="*/ 0 w 815"/>
                    <a:gd name="T25" fmla="*/ 0 h 1120"/>
                    <a:gd name="T26" fmla="*/ 0 w 815"/>
                    <a:gd name="T27" fmla="*/ 0 h 1120"/>
                    <a:gd name="T28" fmla="*/ 0 w 815"/>
                    <a:gd name="T29" fmla="*/ 0 h 1120"/>
                    <a:gd name="T30" fmla="*/ 0 w 815"/>
                    <a:gd name="T31" fmla="*/ 0 h 1120"/>
                    <a:gd name="T32" fmla="*/ 0 w 815"/>
                    <a:gd name="T33" fmla="*/ 0 h 1120"/>
                    <a:gd name="T34" fmla="*/ 0 w 815"/>
                    <a:gd name="T35" fmla="*/ 0 h 1120"/>
                    <a:gd name="T36" fmla="*/ 0 w 815"/>
                    <a:gd name="T37" fmla="*/ 0 h 1120"/>
                    <a:gd name="T38" fmla="*/ 0 w 815"/>
                    <a:gd name="T39" fmla="*/ 0 h 1120"/>
                    <a:gd name="T40" fmla="*/ 0 w 815"/>
                    <a:gd name="T41" fmla="*/ 0 h 1120"/>
                    <a:gd name="T42" fmla="*/ 0 w 815"/>
                    <a:gd name="T43" fmla="*/ 0 h 1120"/>
                    <a:gd name="T44" fmla="*/ 0 w 815"/>
                    <a:gd name="T45" fmla="*/ 0 h 1120"/>
                    <a:gd name="T46" fmla="*/ 0 w 815"/>
                    <a:gd name="T47" fmla="*/ 0 h 1120"/>
                    <a:gd name="T48" fmla="*/ 0 w 815"/>
                    <a:gd name="T49" fmla="*/ 0 h 1120"/>
                    <a:gd name="T50" fmla="*/ 0 w 815"/>
                    <a:gd name="T51" fmla="*/ 0 h 1120"/>
                    <a:gd name="T52" fmla="*/ 0 w 815"/>
                    <a:gd name="T53" fmla="*/ 0 h 1120"/>
                    <a:gd name="T54" fmla="*/ 0 w 815"/>
                    <a:gd name="T55" fmla="*/ 0 h 1120"/>
                    <a:gd name="T56" fmla="*/ 0 w 815"/>
                    <a:gd name="T57" fmla="*/ 0 h 1120"/>
                    <a:gd name="T58" fmla="*/ 0 w 815"/>
                    <a:gd name="T59" fmla="*/ 0 h 1120"/>
                    <a:gd name="T60" fmla="*/ 0 w 815"/>
                    <a:gd name="T61" fmla="*/ 0 h 1120"/>
                    <a:gd name="T62" fmla="*/ 0 w 815"/>
                    <a:gd name="T63" fmla="*/ 0 h 1120"/>
                    <a:gd name="T64" fmla="*/ 0 w 815"/>
                    <a:gd name="T65" fmla="*/ 0 h 1120"/>
                    <a:gd name="T66" fmla="*/ 0 w 815"/>
                    <a:gd name="T67" fmla="*/ 0 h 1120"/>
                    <a:gd name="T68" fmla="*/ 0 w 815"/>
                    <a:gd name="T69" fmla="*/ 0 h 1120"/>
                    <a:gd name="T70" fmla="*/ 0 w 815"/>
                    <a:gd name="T71" fmla="*/ 0 h 1120"/>
                    <a:gd name="T72" fmla="*/ 0 w 815"/>
                    <a:gd name="T73" fmla="*/ 0 h 1120"/>
                    <a:gd name="T74" fmla="*/ 0 w 815"/>
                    <a:gd name="T75" fmla="*/ 0 h 112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15"/>
                    <a:gd name="T115" fmla="*/ 0 h 1120"/>
                    <a:gd name="T116" fmla="*/ 815 w 815"/>
                    <a:gd name="T117" fmla="*/ 1120 h 112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15" h="1120">
                      <a:moveTo>
                        <a:pt x="758" y="1114"/>
                      </a:moveTo>
                      <a:lnTo>
                        <a:pt x="1" y="45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1" y="34"/>
                      </a:lnTo>
                      <a:lnTo>
                        <a:pt x="2" y="29"/>
                      </a:lnTo>
                      <a:lnTo>
                        <a:pt x="6" y="24"/>
                      </a:lnTo>
                      <a:lnTo>
                        <a:pt x="10" y="20"/>
                      </a:lnTo>
                      <a:lnTo>
                        <a:pt x="15" y="14"/>
                      </a:lnTo>
                      <a:lnTo>
                        <a:pt x="21" y="11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4"/>
                      </a:lnTo>
                      <a:lnTo>
                        <a:pt x="813" y="1074"/>
                      </a:lnTo>
                      <a:lnTo>
                        <a:pt x="815" y="1078"/>
                      </a:lnTo>
                      <a:lnTo>
                        <a:pt x="815" y="1082"/>
                      </a:lnTo>
                      <a:lnTo>
                        <a:pt x="814" y="1087"/>
                      </a:lnTo>
                      <a:lnTo>
                        <a:pt x="813" y="1091"/>
                      </a:lnTo>
                      <a:lnTo>
                        <a:pt x="810" y="1096"/>
                      </a:lnTo>
                      <a:lnTo>
                        <a:pt x="806" y="1101"/>
                      </a:lnTo>
                      <a:lnTo>
                        <a:pt x="802" y="1105"/>
                      </a:lnTo>
                      <a:lnTo>
                        <a:pt x="796" y="1110"/>
                      </a:lnTo>
                      <a:lnTo>
                        <a:pt x="790" y="1113"/>
                      </a:lnTo>
                      <a:lnTo>
                        <a:pt x="785" y="1116"/>
                      </a:lnTo>
                      <a:lnTo>
                        <a:pt x="779" y="1118"/>
                      </a:lnTo>
                      <a:lnTo>
                        <a:pt x="773" y="1119"/>
                      </a:lnTo>
                      <a:lnTo>
                        <a:pt x="769" y="1120"/>
                      </a:lnTo>
                      <a:lnTo>
                        <a:pt x="764" y="1119"/>
                      </a:lnTo>
                      <a:lnTo>
                        <a:pt x="761" y="1116"/>
                      </a:lnTo>
                      <a:lnTo>
                        <a:pt x="758" y="111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3" name="Freeform 269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6" cy="6"/>
                </a:xfrm>
                <a:custGeom>
                  <a:avLst/>
                  <a:gdLst>
                    <a:gd name="T0" fmla="*/ 0 w 61"/>
                    <a:gd name="T1" fmla="*/ 0 h 49"/>
                    <a:gd name="T2" fmla="*/ 0 w 61"/>
                    <a:gd name="T3" fmla="*/ 0 h 49"/>
                    <a:gd name="T4" fmla="*/ 0 w 61"/>
                    <a:gd name="T5" fmla="*/ 0 h 49"/>
                    <a:gd name="T6" fmla="*/ 0 w 61"/>
                    <a:gd name="T7" fmla="*/ 0 h 49"/>
                    <a:gd name="T8" fmla="*/ 0 w 61"/>
                    <a:gd name="T9" fmla="*/ 0 h 49"/>
                    <a:gd name="T10" fmla="*/ 0 w 61"/>
                    <a:gd name="T11" fmla="*/ 0 h 49"/>
                    <a:gd name="T12" fmla="*/ 0 w 61"/>
                    <a:gd name="T13" fmla="*/ 0 h 49"/>
                    <a:gd name="T14" fmla="*/ 0 w 61"/>
                    <a:gd name="T15" fmla="*/ 0 h 49"/>
                    <a:gd name="T16" fmla="*/ 0 w 61"/>
                    <a:gd name="T17" fmla="*/ 0 h 49"/>
                    <a:gd name="T18" fmla="*/ 0 w 61"/>
                    <a:gd name="T19" fmla="*/ 0 h 49"/>
                    <a:gd name="T20" fmla="*/ 0 w 61"/>
                    <a:gd name="T21" fmla="*/ 0 h 49"/>
                    <a:gd name="T22" fmla="*/ 0 w 61"/>
                    <a:gd name="T23" fmla="*/ 0 h 49"/>
                    <a:gd name="T24" fmla="*/ 0 w 61"/>
                    <a:gd name="T25" fmla="*/ 0 h 49"/>
                    <a:gd name="T26" fmla="*/ 0 w 61"/>
                    <a:gd name="T27" fmla="*/ 0 h 49"/>
                    <a:gd name="T28" fmla="*/ 0 w 61"/>
                    <a:gd name="T29" fmla="*/ 0 h 49"/>
                    <a:gd name="T30" fmla="*/ 0 w 61"/>
                    <a:gd name="T31" fmla="*/ 0 h 49"/>
                    <a:gd name="T32" fmla="*/ 0 w 61"/>
                    <a:gd name="T33" fmla="*/ 0 h 49"/>
                    <a:gd name="T34" fmla="*/ 0 w 61"/>
                    <a:gd name="T35" fmla="*/ 0 h 49"/>
                    <a:gd name="T36" fmla="*/ 0 w 61"/>
                    <a:gd name="T37" fmla="*/ 0 h 49"/>
                    <a:gd name="T38" fmla="*/ 0 w 61"/>
                    <a:gd name="T39" fmla="*/ 0 h 49"/>
                    <a:gd name="T40" fmla="*/ 0 w 61"/>
                    <a:gd name="T41" fmla="*/ 0 h 49"/>
                    <a:gd name="T42" fmla="*/ 0 w 61"/>
                    <a:gd name="T43" fmla="*/ 0 h 49"/>
                    <a:gd name="T44" fmla="*/ 0 w 61"/>
                    <a:gd name="T45" fmla="*/ 0 h 49"/>
                    <a:gd name="T46" fmla="*/ 0 w 61"/>
                    <a:gd name="T47" fmla="*/ 0 h 49"/>
                    <a:gd name="T48" fmla="*/ 0 w 61"/>
                    <a:gd name="T49" fmla="*/ 0 h 49"/>
                    <a:gd name="T50" fmla="*/ 0 w 61"/>
                    <a:gd name="T51" fmla="*/ 0 h 49"/>
                    <a:gd name="T52" fmla="*/ 0 w 61"/>
                    <a:gd name="T53" fmla="*/ 0 h 49"/>
                    <a:gd name="T54" fmla="*/ 0 w 61"/>
                    <a:gd name="T55" fmla="*/ 0 h 49"/>
                    <a:gd name="T56" fmla="*/ 0 w 61"/>
                    <a:gd name="T57" fmla="*/ 0 h 49"/>
                    <a:gd name="T58" fmla="*/ 0 w 61"/>
                    <a:gd name="T59" fmla="*/ 0 h 49"/>
                    <a:gd name="T60" fmla="*/ 0 w 61"/>
                    <a:gd name="T61" fmla="*/ 0 h 49"/>
                    <a:gd name="T62" fmla="*/ 0 w 61"/>
                    <a:gd name="T63" fmla="*/ 0 h 49"/>
                    <a:gd name="T64" fmla="*/ 0 w 61"/>
                    <a:gd name="T65" fmla="*/ 0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1"/>
                    <a:gd name="T100" fmla="*/ 0 h 49"/>
                    <a:gd name="T101" fmla="*/ 61 w 61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1" h="49">
                      <a:moveTo>
                        <a:pt x="41" y="39"/>
                      </a:moveTo>
                      <a:lnTo>
                        <a:pt x="35" y="43"/>
                      </a:lnTo>
                      <a:lnTo>
                        <a:pt x="28" y="46"/>
                      </a:lnTo>
                      <a:lnTo>
                        <a:pt x="23" y="48"/>
                      </a:lnTo>
                      <a:lnTo>
                        <a:pt x="17" y="49"/>
                      </a:lnTo>
                      <a:lnTo>
                        <a:pt x="11" y="49"/>
                      </a:lnTo>
                      <a:lnTo>
                        <a:pt x="8" y="49"/>
                      </a:lnTo>
                      <a:lnTo>
                        <a:pt x="4" y="47"/>
                      </a:lnTo>
                      <a:lnTo>
                        <a:pt x="1" y="45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1" y="34"/>
                      </a:lnTo>
                      <a:lnTo>
                        <a:pt x="2" y="29"/>
                      </a:lnTo>
                      <a:lnTo>
                        <a:pt x="6" y="24"/>
                      </a:lnTo>
                      <a:lnTo>
                        <a:pt x="10" y="20"/>
                      </a:lnTo>
                      <a:lnTo>
                        <a:pt x="15" y="14"/>
                      </a:lnTo>
                      <a:lnTo>
                        <a:pt x="21" y="11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4"/>
                      </a:lnTo>
                      <a:lnTo>
                        <a:pt x="61" y="7"/>
                      </a:lnTo>
                      <a:lnTo>
                        <a:pt x="61" y="11"/>
                      </a:lnTo>
                      <a:lnTo>
                        <a:pt x="60" y="15"/>
                      </a:lnTo>
                      <a:lnTo>
                        <a:pt x="58" y="20"/>
                      </a:lnTo>
                      <a:lnTo>
                        <a:pt x="55" y="26"/>
                      </a:lnTo>
                      <a:lnTo>
                        <a:pt x="51" y="30"/>
                      </a:lnTo>
                      <a:lnTo>
                        <a:pt x="47" y="35"/>
                      </a:lnTo>
                      <a:lnTo>
                        <a:pt x="41" y="3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4" name="Freeform 270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6" cy="6"/>
                </a:xfrm>
                <a:custGeom>
                  <a:avLst/>
                  <a:gdLst>
                    <a:gd name="T0" fmla="*/ 0 w 61"/>
                    <a:gd name="T1" fmla="*/ 0 h 49"/>
                    <a:gd name="T2" fmla="*/ 0 w 61"/>
                    <a:gd name="T3" fmla="*/ 0 h 49"/>
                    <a:gd name="T4" fmla="*/ 0 w 61"/>
                    <a:gd name="T5" fmla="*/ 0 h 49"/>
                    <a:gd name="T6" fmla="*/ 0 w 61"/>
                    <a:gd name="T7" fmla="*/ 0 h 49"/>
                    <a:gd name="T8" fmla="*/ 0 w 61"/>
                    <a:gd name="T9" fmla="*/ 0 h 49"/>
                    <a:gd name="T10" fmla="*/ 0 w 61"/>
                    <a:gd name="T11" fmla="*/ 0 h 49"/>
                    <a:gd name="T12" fmla="*/ 0 w 61"/>
                    <a:gd name="T13" fmla="*/ 0 h 49"/>
                    <a:gd name="T14" fmla="*/ 0 w 61"/>
                    <a:gd name="T15" fmla="*/ 0 h 49"/>
                    <a:gd name="T16" fmla="*/ 0 w 61"/>
                    <a:gd name="T17" fmla="*/ 0 h 49"/>
                    <a:gd name="T18" fmla="*/ 0 w 61"/>
                    <a:gd name="T19" fmla="*/ 0 h 49"/>
                    <a:gd name="T20" fmla="*/ 0 w 61"/>
                    <a:gd name="T21" fmla="*/ 0 h 49"/>
                    <a:gd name="T22" fmla="*/ 0 w 61"/>
                    <a:gd name="T23" fmla="*/ 0 h 49"/>
                    <a:gd name="T24" fmla="*/ 0 w 61"/>
                    <a:gd name="T25" fmla="*/ 0 h 49"/>
                    <a:gd name="T26" fmla="*/ 0 w 61"/>
                    <a:gd name="T27" fmla="*/ 0 h 49"/>
                    <a:gd name="T28" fmla="*/ 0 w 61"/>
                    <a:gd name="T29" fmla="*/ 0 h 49"/>
                    <a:gd name="T30" fmla="*/ 0 w 61"/>
                    <a:gd name="T31" fmla="*/ 0 h 49"/>
                    <a:gd name="T32" fmla="*/ 0 w 61"/>
                    <a:gd name="T33" fmla="*/ 0 h 49"/>
                    <a:gd name="T34" fmla="*/ 0 w 61"/>
                    <a:gd name="T35" fmla="*/ 0 h 49"/>
                    <a:gd name="T36" fmla="*/ 0 w 61"/>
                    <a:gd name="T37" fmla="*/ 0 h 49"/>
                    <a:gd name="T38" fmla="*/ 0 w 61"/>
                    <a:gd name="T39" fmla="*/ 0 h 49"/>
                    <a:gd name="T40" fmla="*/ 0 w 61"/>
                    <a:gd name="T41" fmla="*/ 0 h 49"/>
                    <a:gd name="T42" fmla="*/ 0 w 61"/>
                    <a:gd name="T43" fmla="*/ 0 h 49"/>
                    <a:gd name="T44" fmla="*/ 0 w 61"/>
                    <a:gd name="T45" fmla="*/ 0 h 49"/>
                    <a:gd name="T46" fmla="*/ 0 w 61"/>
                    <a:gd name="T47" fmla="*/ 0 h 49"/>
                    <a:gd name="T48" fmla="*/ 0 w 61"/>
                    <a:gd name="T49" fmla="*/ 0 h 49"/>
                    <a:gd name="T50" fmla="*/ 0 w 61"/>
                    <a:gd name="T51" fmla="*/ 0 h 49"/>
                    <a:gd name="T52" fmla="*/ 0 w 61"/>
                    <a:gd name="T53" fmla="*/ 0 h 49"/>
                    <a:gd name="T54" fmla="*/ 0 w 61"/>
                    <a:gd name="T55" fmla="*/ 0 h 49"/>
                    <a:gd name="T56" fmla="*/ 0 w 61"/>
                    <a:gd name="T57" fmla="*/ 0 h 49"/>
                    <a:gd name="T58" fmla="*/ 0 w 61"/>
                    <a:gd name="T59" fmla="*/ 0 h 49"/>
                    <a:gd name="T60" fmla="*/ 0 w 61"/>
                    <a:gd name="T61" fmla="*/ 0 h 49"/>
                    <a:gd name="T62" fmla="*/ 0 w 61"/>
                    <a:gd name="T63" fmla="*/ 0 h 49"/>
                    <a:gd name="T64" fmla="*/ 0 w 61"/>
                    <a:gd name="T65" fmla="*/ 0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1"/>
                    <a:gd name="T100" fmla="*/ 0 h 49"/>
                    <a:gd name="T101" fmla="*/ 61 w 61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1" h="49">
                      <a:moveTo>
                        <a:pt x="41" y="39"/>
                      </a:moveTo>
                      <a:lnTo>
                        <a:pt x="35" y="43"/>
                      </a:lnTo>
                      <a:lnTo>
                        <a:pt x="28" y="46"/>
                      </a:lnTo>
                      <a:lnTo>
                        <a:pt x="23" y="48"/>
                      </a:lnTo>
                      <a:lnTo>
                        <a:pt x="17" y="49"/>
                      </a:lnTo>
                      <a:lnTo>
                        <a:pt x="11" y="49"/>
                      </a:lnTo>
                      <a:lnTo>
                        <a:pt x="8" y="49"/>
                      </a:lnTo>
                      <a:lnTo>
                        <a:pt x="4" y="47"/>
                      </a:lnTo>
                      <a:lnTo>
                        <a:pt x="1" y="45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1" y="34"/>
                      </a:lnTo>
                      <a:lnTo>
                        <a:pt x="2" y="29"/>
                      </a:lnTo>
                      <a:lnTo>
                        <a:pt x="6" y="24"/>
                      </a:lnTo>
                      <a:lnTo>
                        <a:pt x="10" y="20"/>
                      </a:lnTo>
                      <a:lnTo>
                        <a:pt x="15" y="14"/>
                      </a:lnTo>
                      <a:lnTo>
                        <a:pt x="21" y="11"/>
                      </a:lnTo>
                      <a:lnTo>
                        <a:pt x="26" y="6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1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4"/>
                      </a:lnTo>
                      <a:lnTo>
                        <a:pt x="61" y="7"/>
                      </a:lnTo>
                      <a:lnTo>
                        <a:pt x="61" y="11"/>
                      </a:lnTo>
                      <a:lnTo>
                        <a:pt x="60" y="15"/>
                      </a:lnTo>
                      <a:lnTo>
                        <a:pt x="58" y="20"/>
                      </a:lnTo>
                      <a:lnTo>
                        <a:pt x="55" y="26"/>
                      </a:lnTo>
                      <a:lnTo>
                        <a:pt x="51" y="30"/>
                      </a:lnTo>
                      <a:lnTo>
                        <a:pt x="47" y="35"/>
                      </a:lnTo>
                      <a:lnTo>
                        <a:pt x="41" y="39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5" name="Freeform 271"/>
                <p:cNvSpPr>
                  <a:spLocks/>
                </p:cNvSpPr>
                <p:nvPr/>
              </p:nvSpPr>
              <p:spPr bwMode="auto">
                <a:xfrm>
                  <a:off x="3361" y="1794"/>
                  <a:ext cx="75" cy="101"/>
                </a:xfrm>
                <a:custGeom>
                  <a:avLst/>
                  <a:gdLst>
                    <a:gd name="T0" fmla="*/ 0 w 751"/>
                    <a:gd name="T1" fmla="*/ 0 h 929"/>
                    <a:gd name="T2" fmla="*/ 0 w 751"/>
                    <a:gd name="T3" fmla="*/ 0 h 929"/>
                    <a:gd name="T4" fmla="*/ 0 w 751"/>
                    <a:gd name="T5" fmla="*/ 0 h 929"/>
                    <a:gd name="T6" fmla="*/ 0 w 751"/>
                    <a:gd name="T7" fmla="*/ 0 h 929"/>
                    <a:gd name="T8" fmla="*/ 0 w 751"/>
                    <a:gd name="T9" fmla="*/ 0 h 929"/>
                    <a:gd name="T10" fmla="*/ 0 w 751"/>
                    <a:gd name="T11" fmla="*/ 0 h 929"/>
                    <a:gd name="T12" fmla="*/ 0 w 751"/>
                    <a:gd name="T13" fmla="*/ 0 h 929"/>
                    <a:gd name="T14" fmla="*/ 0 w 751"/>
                    <a:gd name="T15" fmla="*/ 0 h 929"/>
                    <a:gd name="T16" fmla="*/ 0 w 751"/>
                    <a:gd name="T17" fmla="*/ 0 h 929"/>
                    <a:gd name="T18" fmla="*/ 0 w 751"/>
                    <a:gd name="T19" fmla="*/ 0 h 929"/>
                    <a:gd name="T20" fmla="*/ 0 w 751"/>
                    <a:gd name="T21" fmla="*/ 0 h 929"/>
                    <a:gd name="T22" fmla="*/ 0 w 751"/>
                    <a:gd name="T23" fmla="*/ 0 h 929"/>
                    <a:gd name="T24" fmla="*/ 0 w 751"/>
                    <a:gd name="T25" fmla="*/ 0 h 929"/>
                    <a:gd name="T26" fmla="*/ 0 w 751"/>
                    <a:gd name="T27" fmla="*/ 0 h 929"/>
                    <a:gd name="T28" fmla="*/ 0 w 751"/>
                    <a:gd name="T29" fmla="*/ 0 h 929"/>
                    <a:gd name="T30" fmla="*/ 0 w 751"/>
                    <a:gd name="T31" fmla="*/ 0 h 929"/>
                    <a:gd name="T32" fmla="*/ 0 w 751"/>
                    <a:gd name="T33" fmla="*/ 0 h 929"/>
                    <a:gd name="T34" fmla="*/ 0 w 751"/>
                    <a:gd name="T35" fmla="*/ 0 h 929"/>
                    <a:gd name="T36" fmla="*/ 0 w 751"/>
                    <a:gd name="T37" fmla="*/ 0 h 929"/>
                    <a:gd name="T38" fmla="*/ 0 w 751"/>
                    <a:gd name="T39" fmla="*/ 0 h 929"/>
                    <a:gd name="T40" fmla="*/ 0 w 751"/>
                    <a:gd name="T41" fmla="*/ 0 h 929"/>
                    <a:gd name="T42" fmla="*/ 0 w 751"/>
                    <a:gd name="T43" fmla="*/ 0 h 9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1"/>
                    <a:gd name="T67" fmla="*/ 0 h 929"/>
                    <a:gd name="T68" fmla="*/ 751 w 751"/>
                    <a:gd name="T69" fmla="*/ 929 h 9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1" h="929">
                      <a:moveTo>
                        <a:pt x="695" y="923"/>
                      </a:moveTo>
                      <a:lnTo>
                        <a:pt x="0" y="44"/>
                      </a:lnTo>
                      <a:lnTo>
                        <a:pt x="55" y="0"/>
                      </a:lnTo>
                      <a:lnTo>
                        <a:pt x="748" y="881"/>
                      </a:lnTo>
                      <a:lnTo>
                        <a:pt x="750" y="884"/>
                      </a:lnTo>
                      <a:lnTo>
                        <a:pt x="751" y="889"/>
                      </a:lnTo>
                      <a:lnTo>
                        <a:pt x="751" y="894"/>
                      </a:lnTo>
                      <a:lnTo>
                        <a:pt x="750" y="900"/>
                      </a:lnTo>
                      <a:lnTo>
                        <a:pt x="748" y="904"/>
                      </a:lnTo>
                      <a:lnTo>
                        <a:pt x="745" y="910"/>
                      </a:lnTo>
                      <a:lnTo>
                        <a:pt x="740" y="915"/>
                      </a:lnTo>
                      <a:lnTo>
                        <a:pt x="735" y="919"/>
                      </a:lnTo>
                      <a:lnTo>
                        <a:pt x="730" y="924"/>
                      </a:lnTo>
                      <a:lnTo>
                        <a:pt x="724" y="926"/>
                      </a:lnTo>
                      <a:lnTo>
                        <a:pt x="718" y="928"/>
                      </a:lnTo>
                      <a:lnTo>
                        <a:pt x="713" y="929"/>
                      </a:lnTo>
                      <a:lnTo>
                        <a:pt x="707" y="929"/>
                      </a:lnTo>
                      <a:lnTo>
                        <a:pt x="703" y="928"/>
                      </a:lnTo>
                      <a:lnTo>
                        <a:pt x="698" y="926"/>
                      </a:lnTo>
                      <a:lnTo>
                        <a:pt x="695" y="92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6" name="Freeform 272"/>
                <p:cNvSpPr>
                  <a:spLocks/>
                </p:cNvSpPr>
                <p:nvPr/>
              </p:nvSpPr>
              <p:spPr bwMode="auto">
                <a:xfrm>
                  <a:off x="3361" y="1794"/>
                  <a:ext cx="75" cy="101"/>
                </a:xfrm>
                <a:custGeom>
                  <a:avLst/>
                  <a:gdLst>
                    <a:gd name="T0" fmla="*/ 0 w 751"/>
                    <a:gd name="T1" fmla="*/ 0 h 929"/>
                    <a:gd name="T2" fmla="*/ 0 w 751"/>
                    <a:gd name="T3" fmla="*/ 0 h 929"/>
                    <a:gd name="T4" fmla="*/ 0 w 751"/>
                    <a:gd name="T5" fmla="*/ 0 h 929"/>
                    <a:gd name="T6" fmla="*/ 0 w 751"/>
                    <a:gd name="T7" fmla="*/ 0 h 929"/>
                    <a:gd name="T8" fmla="*/ 0 w 751"/>
                    <a:gd name="T9" fmla="*/ 0 h 929"/>
                    <a:gd name="T10" fmla="*/ 0 w 751"/>
                    <a:gd name="T11" fmla="*/ 0 h 929"/>
                    <a:gd name="T12" fmla="*/ 0 w 751"/>
                    <a:gd name="T13" fmla="*/ 0 h 929"/>
                    <a:gd name="T14" fmla="*/ 0 w 751"/>
                    <a:gd name="T15" fmla="*/ 0 h 929"/>
                    <a:gd name="T16" fmla="*/ 0 w 751"/>
                    <a:gd name="T17" fmla="*/ 0 h 929"/>
                    <a:gd name="T18" fmla="*/ 0 w 751"/>
                    <a:gd name="T19" fmla="*/ 0 h 929"/>
                    <a:gd name="T20" fmla="*/ 0 w 751"/>
                    <a:gd name="T21" fmla="*/ 0 h 929"/>
                    <a:gd name="T22" fmla="*/ 0 w 751"/>
                    <a:gd name="T23" fmla="*/ 0 h 929"/>
                    <a:gd name="T24" fmla="*/ 0 w 751"/>
                    <a:gd name="T25" fmla="*/ 0 h 929"/>
                    <a:gd name="T26" fmla="*/ 0 w 751"/>
                    <a:gd name="T27" fmla="*/ 0 h 929"/>
                    <a:gd name="T28" fmla="*/ 0 w 751"/>
                    <a:gd name="T29" fmla="*/ 0 h 929"/>
                    <a:gd name="T30" fmla="*/ 0 w 751"/>
                    <a:gd name="T31" fmla="*/ 0 h 929"/>
                    <a:gd name="T32" fmla="*/ 0 w 751"/>
                    <a:gd name="T33" fmla="*/ 0 h 929"/>
                    <a:gd name="T34" fmla="*/ 0 w 751"/>
                    <a:gd name="T35" fmla="*/ 0 h 929"/>
                    <a:gd name="T36" fmla="*/ 0 w 751"/>
                    <a:gd name="T37" fmla="*/ 0 h 929"/>
                    <a:gd name="T38" fmla="*/ 0 w 751"/>
                    <a:gd name="T39" fmla="*/ 0 h 929"/>
                    <a:gd name="T40" fmla="*/ 0 w 751"/>
                    <a:gd name="T41" fmla="*/ 0 h 929"/>
                    <a:gd name="T42" fmla="*/ 0 w 751"/>
                    <a:gd name="T43" fmla="*/ 0 h 92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1"/>
                    <a:gd name="T67" fmla="*/ 0 h 929"/>
                    <a:gd name="T68" fmla="*/ 751 w 751"/>
                    <a:gd name="T69" fmla="*/ 929 h 92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1" h="929">
                      <a:moveTo>
                        <a:pt x="695" y="923"/>
                      </a:moveTo>
                      <a:lnTo>
                        <a:pt x="0" y="44"/>
                      </a:lnTo>
                      <a:lnTo>
                        <a:pt x="55" y="0"/>
                      </a:lnTo>
                      <a:lnTo>
                        <a:pt x="748" y="881"/>
                      </a:lnTo>
                      <a:lnTo>
                        <a:pt x="750" y="884"/>
                      </a:lnTo>
                      <a:lnTo>
                        <a:pt x="751" y="889"/>
                      </a:lnTo>
                      <a:lnTo>
                        <a:pt x="751" y="894"/>
                      </a:lnTo>
                      <a:lnTo>
                        <a:pt x="750" y="900"/>
                      </a:lnTo>
                      <a:lnTo>
                        <a:pt x="748" y="904"/>
                      </a:lnTo>
                      <a:lnTo>
                        <a:pt x="745" y="910"/>
                      </a:lnTo>
                      <a:lnTo>
                        <a:pt x="740" y="915"/>
                      </a:lnTo>
                      <a:lnTo>
                        <a:pt x="735" y="919"/>
                      </a:lnTo>
                      <a:lnTo>
                        <a:pt x="730" y="924"/>
                      </a:lnTo>
                      <a:lnTo>
                        <a:pt x="724" y="926"/>
                      </a:lnTo>
                      <a:lnTo>
                        <a:pt x="718" y="928"/>
                      </a:lnTo>
                      <a:lnTo>
                        <a:pt x="713" y="929"/>
                      </a:lnTo>
                      <a:lnTo>
                        <a:pt x="707" y="929"/>
                      </a:lnTo>
                      <a:lnTo>
                        <a:pt x="703" y="928"/>
                      </a:lnTo>
                      <a:lnTo>
                        <a:pt x="698" y="926"/>
                      </a:lnTo>
                      <a:lnTo>
                        <a:pt x="695" y="92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7" name="Freeform 273"/>
                <p:cNvSpPr>
                  <a:spLocks/>
                </p:cNvSpPr>
                <p:nvPr/>
              </p:nvSpPr>
              <p:spPr bwMode="auto">
                <a:xfrm>
                  <a:off x="3297" y="1640"/>
                  <a:ext cx="51" cy="122"/>
                </a:xfrm>
                <a:custGeom>
                  <a:avLst/>
                  <a:gdLst>
                    <a:gd name="T0" fmla="*/ 0 w 509"/>
                    <a:gd name="T1" fmla="*/ 0 h 1124"/>
                    <a:gd name="T2" fmla="*/ 0 w 509"/>
                    <a:gd name="T3" fmla="*/ 0 h 1124"/>
                    <a:gd name="T4" fmla="*/ 0 w 509"/>
                    <a:gd name="T5" fmla="*/ 0 h 1124"/>
                    <a:gd name="T6" fmla="*/ 0 w 509"/>
                    <a:gd name="T7" fmla="*/ 0 h 1124"/>
                    <a:gd name="T8" fmla="*/ 0 w 509"/>
                    <a:gd name="T9" fmla="*/ 0 h 1124"/>
                    <a:gd name="T10" fmla="*/ 0 w 509"/>
                    <a:gd name="T11" fmla="*/ 0 h 1124"/>
                    <a:gd name="T12" fmla="*/ 0 w 509"/>
                    <a:gd name="T13" fmla="*/ 0 h 1124"/>
                    <a:gd name="T14" fmla="*/ 0 w 509"/>
                    <a:gd name="T15" fmla="*/ 0 h 1124"/>
                    <a:gd name="T16" fmla="*/ 0 w 509"/>
                    <a:gd name="T17" fmla="*/ 0 h 1124"/>
                    <a:gd name="T18" fmla="*/ 0 w 509"/>
                    <a:gd name="T19" fmla="*/ 0 h 1124"/>
                    <a:gd name="T20" fmla="*/ 0 w 509"/>
                    <a:gd name="T21" fmla="*/ 0 h 1124"/>
                    <a:gd name="T22" fmla="*/ 0 w 509"/>
                    <a:gd name="T23" fmla="*/ 0 h 1124"/>
                    <a:gd name="T24" fmla="*/ 0 w 509"/>
                    <a:gd name="T25" fmla="*/ 0 h 1124"/>
                    <a:gd name="T26" fmla="*/ 0 w 509"/>
                    <a:gd name="T27" fmla="*/ 0 h 1124"/>
                    <a:gd name="T28" fmla="*/ 0 w 509"/>
                    <a:gd name="T29" fmla="*/ 0 h 1124"/>
                    <a:gd name="T30" fmla="*/ 0 w 509"/>
                    <a:gd name="T31" fmla="*/ 0 h 1124"/>
                    <a:gd name="T32" fmla="*/ 0 w 509"/>
                    <a:gd name="T33" fmla="*/ 0 h 1124"/>
                    <a:gd name="T34" fmla="*/ 0 w 509"/>
                    <a:gd name="T35" fmla="*/ 0 h 1124"/>
                    <a:gd name="T36" fmla="*/ 0 w 509"/>
                    <a:gd name="T37" fmla="*/ 0 h 1124"/>
                    <a:gd name="T38" fmla="*/ 0 w 509"/>
                    <a:gd name="T39" fmla="*/ 0 h 1124"/>
                    <a:gd name="T40" fmla="*/ 0 w 509"/>
                    <a:gd name="T41" fmla="*/ 0 h 1124"/>
                    <a:gd name="T42" fmla="*/ 0 w 509"/>
                    <a:gd name="T43" fmla="*/ 0 h 11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09"/>
                    <a:gd name="T67" fmla="*/ 0 h 1124"/>
                    <a:gd name="T68" fmla="*/ 509 w 509"/>
                    <a:gd name="T69" fmla="*/ 1124 h 112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09" h="1124">
                      <a:moveTo>
                        <a:pt x="63" y="10"/>
                      </a:moveTo>
                      <a:lnTo>
                        <a:pt x="509" y="1097"/>
                      </a:lnTo>
                      <a:lnTo>
                        <a:pt x="443" y="1124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1" y="23"/>
                      </a:lnTo>
                      <a:lnTo>
                        <a:pt x="3" y="18"/>
                      </a:lnTo>
                      <a:lnTo>
                        <a:pt x="8" y="14"/>
                      </a:lnTo>
                      <a:lnTo>
                        <a:pt x="12" y="10"/>
                      </a:lnTo>
                      <a:lnTo>
                        <a:pt x="18" y="7"/>
                      </a:lnTo>
                      <a:lnTo>
                        <a:pt x="23" y="4"/>
                      </a:lnTo>
                      <a:lnTo>
                        <a:pt x="30" y="1"/>
                      </a:lnTo>
                      <a:lnTo>
                        <a:pt x="36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61" y="7"/>
                      </a:lnTo>
                      <a:lnTo>
                        <a:pt x="63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8" name="Freeform 274"/>
                <p:cNvSpPr>
                  <a:spLocks/>
                </p:cNvSpPr>
                <p:nvPr/>
              </p:nvSpPr>
              <p:spPr bwMode="auto">
                <a:xfrm>
                  <a:off x="3297" y="1640"/>
                  <a:ext cx="51" cy="122"/>
                </a:xfrm>
                <a:custGeom>
                  <a:avLst/>
                  <a:gdLst>
                    <a:gd name="T0" fmla="*/ 0 w 509"/>
                    <a:gd name="T1" fmla="*/ 0 h 1124"/>
                    <a:gd name="T2" fmla="*/ 0 w 509"/>
                    <a:gd name="T3" fmla="*/ 0 h 1124"/>
                    <a:gd name="T4" fmla="*/ 0 w 509"/>
                    <a:gd name="T5" fmla="*/ 0 h 1124"/>
                    <a:gd name="T6" fmla="*/ 0 w 509"/>
                    <a:gd name="T7" fmla="*/ 0 h 1124"/>
                    <a:gd name="T8" fmla="*/ 0 w 509"/>
                    <a:gd name="T9" fmla="*/ 0 h 1124"/>
                    <a:gd name="T10" fmla="*/ 0 w 509"/>
                    <a:gd name="T11" fmla="*/ 0 h 1124"/>
                    <a:gd name="T12" fmla="*/ 0 w 509"/>
                    <a:gd name="T13" fmla="*/ 0 h 1124"/>
                    <a:gd name="T14" fmla="*/ 0 w 509"/>
                    <a:gd name="T15" fmla="*/ 0 h 1124"/>
                    <a:gd name="T16" fmla="*/ 0 w 509"/>
                    <a:gd name="T17" fmla="*/ 0 h 1124"/>
                    <a:gd name="T18" fmla="*/ 0 w 509"/>
                    <a:gd name="T19" fmla="*/ 0 h 1124"/>
                    <a:gd name="T20" fmla="*/ 0 w 509"/>
                    <a:gd name="T21" fmla="*/ 0 h 1124"/>
                    <a:gd name="T22" fmla="*/ 0 w 509"/>
                    <a:gd name="T23" fmla="*/ 0 h 1124"/>
                    <a:gd name="T24" fmla="*/ 0 w 509"/>
                    <a:gd name="T25" fmla="*/ 0 h 1124"/>
                    <a:gd name="T26" fmla="*/ 0 w 509"/>
                    <a:gd name="T27" fmla="*/ 0 h 1124"/>
                    <a:gd name="T28" fmla="*/ 0 w 509"/>
                    <a:gd name="T29" fmla="*/ 0 h 1124"/>
                    <a:gd name="T30" fmla="*/ 0 w 509"/>
                    <a:gd name="T31" fmla="*/ 0 h 1124"/>
                    <a:gd name="T32" fmla="*/ 0 w 509"/>
                    <a:gd name="T33" fmla="*/ 0 h 1124"/>
                    <a:gd name="T34" fmla="*/ 0 w 509"/>
                    <a:gd name="T35" fmla="*/ 0 h 1124"/>
                    <a:gd name="T36" fmla="*/ 0 w 509"/>
                    <a:gd name="T37" fmla="*/ 0 h 1124"/>
                    <a:gd name="T38" fmla="*/ 0 w 509"/>
                    <a:gd name="T39" fmla="*/ 0 h 1124"/>
                    <a:gd name="T40" fmla="*/ 0 w 509"/>
                    <a:gd name="T41" fmla="*/ 0 h 1124"/>
                    <a:gd name="T42" fmla="*/ 0 w 509"/>
                    <a:gd name="T43" fmla="*/ 0 h 11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09"/>
                    <a:gd name="T67" fmla="*/ 0 h 1124"/>
                    <a:gd name="T68" fmla="*/ 509 w 509"/>
                    <a:gd name="T69" fmla="*/ 1124 h 112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09" h="1124">
                      <a:moveTo>
                        <a:pt x="63" y="10"/>
                      </a:moveTo>
                      <a:lnTo>
                        <a:pt x="509" y="1097"/>
                      </a:lnTo>
                      <a:lnTo>
                        <a:pt x="443" y="1124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7"/>
                      </a:lnTo>
                      <a:lnTo>
                        <a:pt x="1" y="23"/>
                      </a:lnTo>
                      <a:lnTo>
                        <a:pt x="3" y="18"/>
                      </a:lnTo>
                      <a:lnTo>
                        <a:pt x="8" y="14"/>
                      </a:lnTo>
                      <a:lnTo>
                        <a:pt x="12" y="10"/>
                      </a:lnTo>
                      <a:lnTo>
                        <a:pt x="18" y="7"/>
                      </a:lnTo>
                      <a:lnTo>
                        <a:pt x="23" y="4"/>
                      </a:lnTo>
                      <a:lnTo>
                        <a:pt x="30" y="1"/>
                      </a:lnTo>
                      <a:lnTo>
                        <a:pt x="36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61" y="7"/>
                      </a:lnTo>
                      <a:lnTo>
                        <a:pt x="63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69" name="Freeform 275"/>
                <p:cNvSpPr>
                  <a:spLocks/>
                </p:cNvSpPr>
                <p:nvPr/>
              </p:nvSpPr>
              <p:spPr bwMode="auto">
                <a:xfrm>
                  <a:off x="3293" y="1365"/>
                  <a:ext cx="51" cy="115"/>
                </a:xfrm>
                <a:custGeom>
                  <a:avLst/>
                  <a:gdLst>
                    <a:gd name="T0" fmla="*/ 0 w 511"/>
                    <a:gd name="T1" fmla="*/ 0 h 1060"/>
                    <a:gd name="T2" fmla="*/ 0 w 511"/>
                    <a:gd name="T3" fmla="*/ 0 h 1060"/>
                    <a:gd name="T4" fmla="*/ 0 w 511"/>
                    <a:gd name="T5" fmla="*/ 0 h 1060"/>
                    <a:gd name="T6" fmla="*/ 0 w 511"/>
                    <a:gd name="T7" fmla="*/ 0 h 1060"/>
                    <a:gd name="T8" fmla="*/ 0 w 511"/>
                    <a:gd name="T9" fmla="*/ 0 h 1060"/>
                    <a:gd name="T10" fmla="*/ 0 w 511"/>
                    <a:gd name="T11" fmla="*/ 0 h 1060"/>
                    <a:gd name="T12" fmla="*/ 0 w 511"/>
                    <a:gd name="T13" fmla="*/ 0 h 1060"/>
                    <a:gd name="T14" fmla="*/ 0 w 511"/>
                    <a:gd name="T15" fmla="*/ 0 h 1060"/>
                    <a:gd name="T16" fmla="*/ 0 w 511"/>
                    <a:gd name="T17" fmla="*/ 0 h 1060"/>
                    <a:gd name="T18" fmla="*/ 0 w 511"/>
                    <a:gd name="T19" fmla="*/ 0 h 1060"/>
                    <a:gd name="T20" fmla="*/ 0 w 511"/>
                    <a:gd name="T21" fmla="*/ 0 h 1060"/>
                    <a:gd name="T22" fmla="*/ 0 w 511"/>
                    <a:gd name="T23" fmla="*/ 0 h 1060"/>
                    <a:gd name="T24" fmla="*/ 0 w 511"/>
                    <a:gd name="T25" fmla="*/ 0 h 1060"/>
                    <a:gd name="T26" fmla="*/ 0 w 511"/>
                    <a:gd name="T27" fmla="*/ 0 h 1060"/>
                    <a:gd name="T28" fmla="*/ 0 w 511"/>
                    <a:gd name="T29" fmla="*/ 0 h 1060"/>
                    <a:gd name="T30" fmla="*/ 0 w 511"/>
                    <a:gd name="T31" fmla="*/ 0 h 1060"/>
                    <a:gd name="T32" fmla="*/ 0 w 511"/>
                    <a:gd name="T33" fmla="*/ 0 h 1060"/>
                    <a:gd name="T34" fmla="*/ 0 w 511"/>
                    <a:gd name="T35" fmla="*/ 0 h 1060"/>
                    <a:gd name="T36" fmla="*/ 0 w 511"/>
                    <a:gd name="T37" fmla="*/ 0 h 1060"/>
                    <a:gd name="T38" fmla="*/ 0 w 511"/>
                    <a:gd name="T39" fmla="*/ 0 h 1060"/>
                    <a:gd name="T40" fmla="*/ 0 w 511"/>
                    <a:gd name="T41" fmla="*/ 0 h 1060"/>
                    <a:gd name="T42" fmla="*/ 0 w 511"/>
                    <a:gd name="T43" fmla="*/ 0 h 1060"/>
                    <a:gd name="T44" fmla="*/ 0 w 511"/>
                    <a:gd name="T45" fmla="*/ 0 h 1060"/>
                    <a:gd name="T46" fmla="*/ 0 w 511"/>
                    <a:gd name="T47" fmla="*/ 0 h 1060"/>
                    <a:gd name="T48" fmla="*/ 0 w 511"/>
                    <a:gd name="T49" fmla="*/ 0 h 1060"/>
                    <a:gd name="T50" fmla="*/ 0 w 511"/>
                    <a:gd name="T51" fmla="*/ 0 h 1060"/>
                    <a:gd name="T52" fmla="*/ 0 w 511"/>
                    <a:gd name="T53" fmla="*/ 0 h 1060"/>
                    <a:gd name="T54" fmla="*/ 0 w 511"/>
                    <a:gd name="T55" fmla="*/ 0 h 1060"/>
                    <a:gd name="T56" fmla="*/ 0 w 511"/>
                    <a:gd name="T57" fmla="*/ 0 h 1060"/>
                    <a:gd name="T58" fmla="*/ 0 w 511"/>
                    <a:gd name="T59" fmla="*/ 0 h 1060"/>
                    <a:gd name="T60" fmla="*/ 0 w 511"/>
                    <a:gd name="T61" fmla="*/ 0 h 1060"/>
                    <a:gd name="T62" fmla="*/ 0 w 511"/>
                    <a:gd name="T63" fmla="*/ 0 h 1060"/>
                    <a:gd name="T64" fmla="*/ 0 w 511"/>
                    <a:gd name="T65" fmla="*/ 0 h 1060"/>
                    <a:gd name="T66" fmla="*/ 0 w 511"/>
                    <a:gd name="T67" fmla="*/ 0 h 1060"/>
                    <a:gd name="T68" fmla="*/ 0 w 511"/>
                    <a:gd name="T69" fmla="*/ 0 h 1060"/>
                    <a:gd name="T70" fmla="*/ 0 w 511"/>
                    <a:gd name="T71" fmla="*/ 0 h 1060"/>
                    <a:gd name="T72" fmla="*/ 0 w 511"/>
                    <a:gd name="T73" fmla="*/ 0 h 1060"/>
                    <a:gd name="T74" fmla="*/ 0 w 511"/>
                    <a:gd name="T75" fmla="*/ 0 h 10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11"/>
                    <a:gd name="T115" fmla="*/ 0 h 1060"/>
                    <a:gd name="T116" fmla="*/ 511 w 511"/>
                    <a:gd name="T117" fmla="*/ 1060 h 10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11" h="1060">
                      <a:moveTo>
                        <a:pt x="65" y="12"/>
                      </a:moveTo>
                      <a:lnTo>
                        <a:pt x="510" y="1020"/>
                      </a:lnTo>
                      <a:lnTo>
                        <a:pt x="511" y="1025"/>
                      </a:lnTo>
                      <a:lnTo>
                        <a:pt x="511" y="1029"/>
                      </a:lnTo>
                      <a:lnTo>
                        <a:pt x="510" y="1035"/>
                      </a:lnTo>
                      <a:lnTo>
                        <a:pt x="508" y="1040"/>
                      </a:lnTo>
                      <a:lnTo>
                        <a:pt x="505" y="1044"/>
                      </a:lnTo>
                      <a:lnTo>
                        <a:pt x="500" y="1049"/>
                      </a:lnTo>
                      <a:lnTo>
                        <a:pt x="494" y="1053"/>
                      </a:lnTo>
                      <a:lnTo>
                        <a:pt x="488" y="1057"/>
                      </a:lnTo>
                      <a:lnTo>
                        <a:pt x="481" y="1059"/>
                      </a:lnTo>
                      <a:lnTo>
                        <a:pt x="475" y="1060"/>
                      </a:lnTo>
                      <a:lnTo>
                        <a:pt x="468" y="1060"/>
                      </a:lnTo>
                      <a:lnTo>
                        <a:pt x="463" y="1060"/>
                      </a:lnTo>
                      <a:lnTo>
                        <a:pt x="457" y="1059"/>
                      </a:lnTo>
                      <a:lnTo>
                        <a:pt x="452" y="1056"/>
                      </a:lnTo>
                      <a:lnTo>
                        <a:pt x="448" y="1053"/>
                      </a:lnTo>
                      <a:lnTo>
                        <a:pt x="446" y="1049"/>
                      </a:lnTo>
                      <a:lnTo>
                        <a:pt x="2" y="40"/>
                      </a:lnTo>
                      <a:lnTo>
                        <a:pt x="1" y="35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8" y="16"/>
                      </a:lnTo>
                      <a:lnTo>
                        <a:pt x="12" y="11"/>
                      </a:lnTo>
                      <a:lnTo>
                        <a:pt x="18" y="7"/>
                      </a:lnTo>
                      <a:lnTo>
                        <a:pt x="24" y="4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8" y="4"/>
                      </a:lnTo>
                      <a:lnTo>
                        <a:pt x="62" y="8"/>
                      </a:lnTo>
                      <a:lnTo>
                        <a:pt x="65" y="1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0" name="Freeform 276"/>
                <p:cNvSpPr>
                  <a:spLocks/>
                </p:cNvSpPr>
                <p:nvPr/>
              </p:nvSpPr>
              <p:spPr bwMode="auto">
                <a:xfrm>
                  <a:off x="3293" y="1365"/>
                  <a:ext cx="51" cy="115"/>
                </a:xfrm>
                <a:custGeom>
                  <a:avLst/>
                  <a:gdLst>
                    <a:gd name="T0" fmla="*/ 0 w 511"/>
                    <a:gd name="T1" fmla="*/ 0 h 1060"/>
                    <a:gd name="T2" fmla="*/ 0 w 511"/>
                    <a:gd name="T3" fmla="*/ 0 h 1060"/>
                    <a:gd name="T4" fmla="*/ 0 w 511"/>
                    <a:gd name="T5" fmla="*/ 0 h 1060"/>
                    <a:gd name="T6" fmla="*/ 0 w 511"/>
                    <a:gd name="T7" fmla="*/ 0 h 1060"/>
                    <a:gd name="T8" fmla="*/ 0 w 511"/>
                    <a:gd name="T9" fmla="*/ 0 h 1060"/>
                    <a:gd name="T10" fmla="*/ 0 w 511"/>
                    <a:gd name="T11" fmla="*/ 0 h 1060"/>
                    <a:gd name="T12" fmla="*/ 0 w 511"/>
                    <a:gd name="T13" fmla="*/ 0 h 1060"/>
                    <a:gd name="T14" fmla="*/ 0 w 511"/>
                    <a:gd name="T15" fmla="*/ 0 h 1060"/>
                    <a:gd name="T16" fmla="*/ 0 w 511"/>
                    <a:gd name="T17" fmla="*/ 0 h 1060"/>
                    <a:gd name="T18" fmla="*/ 0 w 511"/>
                    <a:gd name="T19" fmla="*/ 0 h 1060"/>
                    <a:gd name="T20" fmla="*/ 0 w 511"/>
                    <a:gd name="T21" fmla="*/ 0 h 1060"/>
                    <a:gd name="T22" fmla="*/ 0 w 511"/>
                    <a:gd name="T23" fmla="*/ 0 h 1060"/>
                    <a:gd name="T24" fmla="*/ 0 w 511"/>
                    <a:gd name="T25" fmla="*/ 0 h 1060"/>
                    <a:gd name="T26" fmla="*/ 0 w 511"/>
                    <a:gd name="T27" fmla="*/ 0 h 1060"/>
                    <a:gd name="T28" fmla="*/ 0 w 511"/>
                    <a:gd name="T29" fmla="*/ 0 h 1060"/>
                    <a:gd name="T30" fmla="*/ 0 w 511"/>
                    <a:gd name="T31" fmla="*/ 0 h 1060"/>
                    <a:gd name="T32" fmla="*/ 0 w 511"/>
                    <a:gd name="T33" fmla="*/ 0 h 1060"/>
                    <a:gd name="T34" fmla="*/ 0 w 511"/>
                    <a:gd name="T35" fmla="*/ 0 h 1060"/>
                    <a:gd name="T36" fmla="*/ 0 w 511"/>
                    <a:gd name="T37" fmla="*/ 0 h 1060"/>
                    <a:gd name="T38" fmla="*/ 0 w 511"/>
                    <a:gd name="T39" fmla="*/ 0 h 1060"/>
                    <a:gd name="T40" fmla="*/ 0 w 511"/>
                    <a:gd name="T41" fmla="*/ 0 h 1060"/>
                    <a:gd name="T42" fmla="*/ 0 w 511"/>
                    <a:gd name="T43" fmla="*/ 0 h 1060"/>
                    <a:gd name="T44" fmla="*/ 0 w 511"/>
                    <a:gd name="T45" fmla="*/ 0 h 1060"/>
                    <a:gd name="T46" fmla="*/ 0 w 511"/>
                    <a:gd name="T47" fmla="*/ 0 h 1060"/>
                    <a:gd name="T48" fmla="*/ 0 w 511"/>
                    <a:gd name="T49" fmla="*/ 0 h 1060"/>
                    <a:gd name="T50" fmla="*/ 0 w 511"/>
                    <a:gd name="T51" fmla="*/ 0 h 1060"/>
                    <a:gd name="T52" fmla="*/ 0 w 511"/>
                    <a:gd name="T53" fmla="*/ 0 h 1060"/>
                    <a:gd name="T54" fmla="*/ 0 w 511"/>
                    <a:gd name="T55" fmla="*/ 0 h 1060"/>
                    <a:gd name="T56" fmla="*/ 0 w 511"/>
                    <a:gd name="T57" fmla="*/ 0 h 1060"/>
                    <a:gd name="T58" fmla="*/ 0 w 511"/>
                    <a:gd name="T59" fmla="*/ 0 h 1060"/>
                    <a:gd name="T60" fmla="*/ 0 w 511"/>
                    <a:gd name="T61" fmla="*/ 0 h 1060"/>
                    <a:gd name="T62" fmla="*/ 0 w 511"/>
                    <a:gd name="T63" fmla="*/ 0 h 1060"/>
                    <a:gd name="T64" fmla="*/ 0 w 511"/>
                    <a:gd name="T65" fmla="*/ 0 h 1060"/>
                    <a:gd name="T66" fmla="*/ 0 w 511"/>
                    <a:gd name="T67" fmla="*/ 0 h 1060"/>
                    <a:gd name="T68" fmla="*/ 0 w 511"/>
                    <a:gd name="T69" fmla="*/ 0 h 1060"/>
                    <a:gd name="T70" fmla="*/ 0 w 511"/>
                    <a:gd name="T71" fmla="*/ 0 h 1060"/>
                    <a:gd name="T72" fmla="*/ 0 w 511"/>
                    <a:gd name="T73" fmla="*/ 0 h 1060"/>
                    <a:gd name="T74" fmla="*/ 0 w 511"/>
                    <a:gd name="T75" fmla="*/ 0 h 10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11"/>
                    <a:gd name="T115" fmla="*/ 0 h 1060"/>
                    <a:gd name="T116" fmla="*/ 511 w 511"/>
                    <a:gd name="T117" fmla="*/ 1060 h 10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11" h="1060">
                      <a:moveTo>
                        <a:pt x="65" y="12"/>
                      </a:moveTo>
                      <a:lnTo>
                        <a:pt x="510" y="1020"/>
                      </a:lnTo>
                      <a:lnTo>
                        <a:pt x="511" y="1025"/>
                      </a:lnTo>
                      <a:lnTo>
                        <a:pt x="511" y="1029"/>
                      </a:lnTo>
                      <a:lnTo>
                        <a:pt x="510" y="1035"/>
                      </a:lnTo>
                      <a:lnTo>
                        <a:pt x="508" y="1040"/>
                      </a:lnTo>
                      <a:lnTo>
                        <a:pt x="505" y="1044"/>
                      </a:lnTo>
                      <a:lnTo>
                        <a:pt x="500" y="1049"/>
                      </a:lnTo>
                      <a:lnTo>
                        <a:pt x="494" y="1053"/>
                      </a:lnTo>
                      <a:lnTo>
                        <a:pt x="488" y="1057"/>
                      </a:lnTo>
                      <a:lnTo>
                        <a:pt x="481" y="1059"/>
                      </a:lnTo>
                      <a:lnTo>
                        <a:pt x="475" y="1060"/>
                      </a:lnTo>
                      <a:lnTo>
                        <a:pt x="468" y="1060"/>
                      </a:lnTo>
                      <a:lnTo>
                        <a:pt x="463" y="1060"/>
                      </a:lnTo>
                      <a:lnTo>
                        <a:pt x="457" y="1059"/>
                      </a:lnTo>
                      <a:lnTo>
                        <a:pt x="452" y="1056"/>
                      </a:lnTo>
                      <a:lnTo>
                        <a:pt x="448" y="1053"/>
                      </a:lnTo>
                      <a:lnTo>
                        <a:pt x="446" y="1049"/>
                      </a:lnTo>
                      <a:lnTo>
                        <a:pt x="2" y="40"/>
                      </a:lnTo>
                      <a:lnTo>
                        <a:pt x="1" y="35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8" y="16"/>
                      </a:lnTo>
                      <a:lnTo>
                        <a:pt x="12" y="11"/>
                      </a:lnTo>
                      <a:lnTo>
                        <a:pt x="18" y="7"/>
                      </a:lnTo>
                      <a:lnTo>
                        <a:pt x="24" y="4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8" y="4"/>
                      </a:lnTo>
                      <a:lnTo>
                        <a:pt x="62" y="8"/>
                      </a:lnTo>
                      <a:lnTo>
                        <a:pt x="65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1" name="Freeform 277"/>
                <p:cNvSpPr>
                  <a:spLocks/>
                </p:cNvSpPr>
                <p:nvPr/>
              </p:nvSpPr>
              <p:spPr bwMode="auto">
                <a:xfrm>
                  <a:off x="3338" y="1475"/>
                  <a:ext cx="6" cy="5"/>
                </a:xfrm>
                <a:custGeom>
                  <a:avLst/>
                  <a:gdLst>
                    <a:gd name="T0" fmla="*/ 0 w 67"/>
                    <a:gd name="T1" fmla="*/ 0 h 51"/>
                    <a:gd name="T2" fmla="*/ 0 w 67"/>
                    <a:gd name="T3" fmla="*/ 0 h 51"/>
                    <a:gd name="T4" fmla="*/ 0 w 67"/>
                    <a:gd name="T5" fmla="*/ 0 h 51"/>
                    <a:gd name="T6" fmla="*/ 0 w 67"/>
                    <a:gd name="T7" fmla="*/ 0 h 51"/>
                    <a:gd name="T8" fmla="*/ 0 w 67"/>
                    <a:gd name="T9" fmla="*/ 0 h 51"/>
                    <a:gd name="T10" fmla="*/ 0 w 67"/>
                    <a:gd name="T11" fmla="*/ 0 h 51"/>
                    <a:gd name="T12" fmla="*/ 0 w 67"/>
                    <a:gd name="T13" fmla="*/ 0 h 51"/>
                    <a:gd name="T14" fmla="*/ 0 w 67"/>
                    <a:gd name="T15" fmla="*/ 0 h 51"/>
                    <a:gd name="T16" fmla="*/ 0 w 67"/>
                    <a:gd name="T17" fmla="*/ 0 h 51"/>
                    <a:gd name="T18" fmla="*/ 0 w 67"/>
                    <a:gd name="T19" fmla="*/ 0 h 51"/>
                    <a:gd name="T20" fmla="*/ 0 w 67"/>
                    <a:gd name="T21" fmla="*/ 0 h 51"/>
                    <a:gd name="T22" fmla="*/ 0 w 67"/>
                    <a:gd name="T23" fmla="*/ 0 h 51"/>
                    <a:gd name="T24" fmla="*/ 0 w 67"/>
                    <a:gd name="T25" fmla="*/ 0 h 51"/>
                    <a:gd name="T26" fmla="*/ 0 w 67"/>
                    <a:gd name="T27" fmla="*/ 0 h 51"/>
                    <a:gd name="T28" fmla="*/ 0 w 67"/>
                    <a:gd name="T29" fmla="*/ 0 h 51"/>
                    <a:gd name="T30" fmla="*/ 0 w 67"/>
                    <a:gd name="T31" fmla="*/ 0 h 51"/>
                    <a:gd name="T32" fmla="*/ 0 w 67"/>
                    <a:gd name="T33" fmla="*/ 0 h 51"/>
                    <a:gd name="T34" fmla="*/ 0 w 67"/>
                    <a:gd name="T35" fmla="*/ 0 h 51"/>
                    <a:gd name="T36" fmla="*/ 0 w 67"/>
                    <a:gd name="T37" fmla="*/ 0 h 51"/>
                    <a:gd name="T38" fmla="*/ 0 w 67"/>
                    <a:gd name="T39" fmla="*/ 0 h 51"/>
                    <a:gd name="T40" fmla="*/ 0 w 67"/>
                    <a:gd name="T41" fmla="*/ 0 h 51"/>
                    <a:gd name="T42" fmla="*/ 0 w 67"/>
                    <a:gd name="T43" fmla="*/ 0 h 51"/>
                    <a:gd name="T44" fmla="*/ 0 w 67"/>
                    <a:gd name="T45" fmla="*/ 0 h 51"/>
                    <a:gd name="T46" fmla="*/ 0 w 67"/>
                    <a:gd name="T47" fmla="*/ 0 h 51"/>
                    <a:gd name="T48" fmla="*/ 0 w 67"/>
                    <a:gd name="T49" fmla="*/ 0 h 51"/>
                    <a:gd name="T50" fmla="*/ 0 w 67"/>
                    <a:gd name="T51" fmla="*/ 0 h 51"/>
                    <a:gd name="T52" fmla="*/ 0 w 67"/>
                    <a:gd name="T53" fmla="*/ 0 h 51"/>
                    <a:gd name="T54" fmla="*/ 0 w 67"/>
                    <a:gd name="T55" fmla="*/ 0 h 51"/>
                    <a:gd name="T56" fmla="*/ 0 w 67"/>
                    <a:gd name="T57" fmla="*/ 0 h 51"/>
                    <a:gd name="T58" fmla="*/ 0 w 67"/>
                    <a:gd name="T59" fmla="*/ 0 h 51"/>
                    <a:gd name="T60" fmla="*/ 0 w 67"/>
                    <a:gd name="T61" fmla="*/ 0 h 51"/>
                    <a:gd name="T62" fmla="*/ 0 w 67"/>
                    <a:gd name="T63" fmla="*/ 0 h 51"/>
                    <a:gd name="T64" fmla="*/ 0 w 67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1"/>
                    <a:gd name="T101" fmla="*/ 67 w 67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1">
                      <a:moveTo>
                        <a:pt x="24" y="3"/>
                      </a:moveTo>
                      <a:lnTo>
                        <a:pt x="31" y="1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1" y="5"/>
                      </a:lnTo>
                      <a:lnTo>
                        <a:pt x="64" y="7"/>
                      </a:lnTo>
                      <a:lnTo>
                        <a:pt x="66" y="11"/>
                      </a:lnTo>
                      <a:lnTo>
                        <a:pt x="67" y="16"/>
                      </a:lnTo>
                      <a:lnTo>
                        <a:pt x="67" y="20"/>
                      </a:lnTo>
                      <a:lnTo>
                        <a:pt x="66" y="26"/>
                      </a:lnTo>
                      <a:lnTo>
                        <a:pt x="64" y="31"/>
                      </a:lnTo>
                      <a:lnTo>
                        <a:pt x="61" y="35"/>
                      </a:lnTo>
                      <a:lnTo>
                        <a:pt x="56" y="40"/>
                      </a:lnTo>
                      <a:lnTo>
                        <a:pt x="50" y="44"/>
                      </a:lnTo>
                      <a:lnTo>
                        <a:pt x="44" y="48"/>
                      </a:lnTo>
                      <a:lnTo>
                        <a:pt x="37" y="50"/>
                      </a:lnTo>
                      <a:lnTo>
                        <a:pt x="31" y="51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50"/>
                      </a:lnTo>
                      <a:lnTo>
                        <a:pt x="8" y="47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7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2" name="Freeform 278"/>
                <p:cNvSpPr>
                  <a:spLocks/>
                </p:cNvSpPr>
                <p:nvPr/>
              </p:nvSpPr>
              <p:spPr bwMode="auto">
                <a:xfrm>
                  <a:off x="3338" y="1475"/>
                  <a:ext cx="6" cy="5"/>
                </a:xfrm>
                <a:custGeom>
                  <a:avLst/>
                  <a:gdLst>
                    <a:gd name="T0" fmla="*/ 0 w 67"/>
                    <a:gd name="T1" fmla="*/ 0 h 51"/>
                    <a:gd name="T2" fmla="*/ 0 w 67"/>
                    <a:gd name="T3" fmla="*/ 0 h 51"/>
                    <a:gd name="T4" fmla="*/ 0 w 67"/>
                    <a:gd name="T5" fmla="*/ 0 h 51"/>
                    <a:gd name="T6" fmla="*/ 0 w 67"/>
                    <a:gd name="T7" fmla="*/ 0 h 51"/>
                    <a:gd name="T8" fmla="*/ 0 w 67"/>
                    <a:gd name="T9" fmla="*/ 0 h 51"/>
                    <a:gd name="T10" fmla="*/ 0 w 67"/>
                    <a:gd name="T11" fmla="*/ 0 h 51"/>
                    <a:gd name="T12" fmla="*/ 0 w 67"/>
                    <a:gd name="T13" fmla="*/ 0 h 51"/>
                    <a:gd name="T14" fmla="*/ 0 w 67"/>
                    <a:gd name="T15" fmla="*/ 0 h 51"/>
                    <a:gd name="T16" fmla="*/ 0 w 67"/>
                    <a:gd name="T17" fmla="*/ 0 h 51"/>
                    <a:gd name="T18" fmla="*/ 0 w 67"/>
                    <a:gd name="T19" fmla="*/ 0 h 51"/>
                    <a:gd name="T20" fmla="*/ 0 w 67"/>
                    <a:gd name="T21" fmla="*/ 0 h 51"/>
                    <a:gd name="T22" fmla="*/ 0 w 67"/>
                    <a:gd name="T23" fmla="*/ 0 h 51"/>
                    <a:gd name="T24" fmla="*/ 0 w 67"/>
                    <a:gd name="T25" fmla="*/ 0 h 51"/>
                    <a:gd name="T26" fmla="*/ 0 w 67"/>
                    <a:gd name="T27" fmla="*/ 0 h 51"/>
                    <a:gd name="T28" fmla="*/ 0 w 67"/>
                    <a:gd name="T29" fmla="*/ 0 h 51"/>
                    <a:gd name="T30" fmla="*/ 0 w 67"/>
                    <a:gd name="T31" fmla="*/ 0 h 51"/>
                    <a:gd name="T32" fmla="*/ 0 w 67"/>
                    <a:gd name="T33" fmla="*/ 0 h 51"/>
                    <a:gd name="T34" fmla="*/ 0 w 67"/>
                    <a:gd name="T35" fmla="*/ 0 h 51"/>
                    <a:gd name="T36" fmla="*/ 0 w 67"/>
                    <a:gd name="T37" fmla="*/ 0 h 51"/>
                    <a:gd name="T38" fmla="*/ 0 w 67"/>
                    <a:gd name="T39" fmla="*/ 0 h 51"/>
                    <a:gd name="T40" fmla="*/ 0 w 67"/>
                    <a:gd name="T41" fmla="*/ 0 h 51"/>
                    <a:gd name="T42" fmla="*/ 0 w 67"/>
                    <a:gd name="T43" fmla="*/ 0 h 51"/>
                    <a:gd name="T44" fmla="*/ 0 w 67"/>
                    <a:gd name="T45" fmla="*/ 0 h 51"/>
                    <a:gd name="T46" fmla="*/ 0 w 67"/>
                    <a:gd name="T47" fmla="*/ 0 h 51"/>
                    <a:gd name="T48" fmla="*/ 0 w 67"/>
                    <a:gd name="T49" fmla="*/ 0 h 51"/>
                    <a:gd name="T50" fmla="*/ 0 w 67"/>
                    <a:gd name="T51" fmla="*/ 0 h 51"/>
                    <a:gd name="T52" fmla="*/ 0 w 67"/>
                    <a:gd name="T53" fmla="*/ 0 h 51"/>
                    <a:gd name="T54" fmla="*/ 0 w 67"/>
                    <a:gd name="T55" fmla="*/ 0 h 51"/>
                    <a:gd name="T56" fmla="*/ 0 w 67"/>
                    <a:gd name="T57" fmla="*/ 0 h 51"/>
                    <a:gd name="T58" fmla="*/ 0 w 67"/>
                    <a:gd name="T59" fmla="*/ 0 h 51"/>
                    <a:gd name="T60" fmla="*/ 0 w 67"/>
                    <a:gd name="T61" fmla="*/ 0 h 51"/>
                    <a:gd name="T62" fmla="*/ 0 w 67"/>
                    <a:gd name="T63" fmla="*/ 0 h 51"/>
                    <a:gd name="T64" fmla="*/ 0 w 67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1"/>
                    <a:gd name="T101" fmla="*/ 67 w 67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1">
                      <a:moveTo>
                        <a:pt x="24" y="3"/>
                      </a:moveTo>
                      <a:lnTo>
                        <a:pt x="31" y="1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1" y="5"/>
                      </a:lnTo>
                      <a:lnTo>
                        <a:pt x="64" y="7"/>
                      </a:lnTo>
                      <a:lnTo>
                        <a:pt x="66" y="11"/>
                      </a:lnTo>
                      <a:lnTo>
                        <a:pt x="67" y="16"/>
                      </a:lnTo>
                      <a:lnTo>
                        <a:pt x="67" y="20"/>
                      </a:lnTo>
                      <a:lnTo>
                        <a:pt x="66" y="26"/>
                      </a:lnTo>
                      <a:lnTo>
                        <a:pt x="64" y="31"/>
                      </a:lnTo>
                      <a:lnTo>
                        <a:pt x="61" y="35"/>
                      </a:lnTo>
                      <a:lnTo>
                        <a:pt x="56" y="40"/>
                      </a:lnTo>
                      <a:lnTo>
                        <a:pt x="50" y="44"/>
                      </a:lnTo>
                      <a:lnTo>
                        <a:pt x="44" y="48"/>
                      </a:lnTo>
                      <a:lnTo>
                        <a:pt x="37" y="50"/>
                      </a:lnTo>
                      <a:lnTo>
                        <a:pt x="31" y="51"/>
                      </a:lnTo>
                      <a:lnTo>
                        <a:pt x="24" y="51"/>
                      </a:lnTo>
                      <a:lnTo>
                        <a:pt x="19" y="51"/>
                      </a:lnTo>
                      <a:lnTo>
                        <a:pt x="13" y="50"/>
                      </a:lnTo>
                      <a:lnTo>
                        <a:pt x="8" y="47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7"/>
                      </a:lnTo>
                      <a:lnTo>
                        <a:pt x="24" y="3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3" name="Freeform 279"/>
                <p:cNvSpPr>
                  <a:spLocks/>
                </p:cNvSpPr>
                <p:nvPr/>
              </p:nvSpPr>
              <p:spPr bwMode="auto">
                <a:xfrm>
                  <a:off x="4135" y="1864"/>
                  <a:ext cx="253" cy="205"/>
                </a:xfrm>
                <a:custGeom>
                  <a:avLst/>
                  <a:gdLst>
                    <a:gd name="T0" fmla="*/ 0 w 2514"/>
                    <a:gd name="T1" fmla="*/ 0 h 1880"/>
                    <a:gd name="T2" fmla="*/ 0 w 2514"/>
                    <a:gd name="T3" fmla="*/ 0 h 1880"/>
                    <a:gd name="T4" fmla="*/ 0 w 2514"/>
                    <a:gd name="T5" fmla="*/ 0 h 1880"/>
                    <a:gd name="T6" fmla="*/ 0 w 2514"/>
                    <a:gd name="T7" fmla="*/ 0 h 1880"/>
                    <a:gd name="T8" fmla="*/ 0 w 2514"/>
                    <a:gd name="T9" fmla="*/ 0 h 1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14"/>
                    <a:gd name="T16" fmla="*/ 0 h 1880"/>
                    <a:gd name="T17" fmla="*/ 2514 w 2514"/>
                    <a:gd name="T18" fmla="*/ 1880 h 18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14" h="1880">
                      <a:moveTo>
                        <a:pt x="422" y="0"/>
                      </a:moveTo>
                      <a:lnTo>
                        <a:pt x="2514" y="86"/>
                      </a:lnTo>
                      <a:lnTo>
                        <a:pt x="2157" y="1880"/>
                      </a:lnTo>
                      <a:lnTo>
                        <a:pt x="0" y="1719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4" name="Freeform 280"/>
                <p:cNvSpPr>
                  <a:spLocks/>
                </p:cNvSpPr>
                <p:nvPr/>
              </p:nvSpPr>
              <p:spPr bwMode="auto">
                <a:xfrm>
                  <a:off x="4135" y="1864"/>
                  <a:ext cx="253" cy="205"/>
                </a:xfrm>
                <a:custGeom>
                  <a:avLst/>
                  <a:gdLst>
                    <a:gd name="T0" fmla="*/ 0 w 2514"/>
                    <a:gd name="T1" fmla="*/ 0 h 1880"/>
                    <a:gd name="T2" fmla="*/ 0 w 2514"/>
                    <a:gd name="T3" fmla="*/ 0 h 1880"/>
                    <a:gd name="T4" fmla="*/ 0 w 2514"/>
                    <a:gd name="T5" fmla="*/ 0 h 1880"/>
                    <a:gd name="T6" fmla="*/ 0 w 2514"/>
                    <a:gd name="T7" fmla="*/ 0 h 1880"/>
                    <a:gd name="T8" fmla="*/ 0 w 2514"/>
                    <a:gd name="T9" fmla="*/ 0 h 18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14"/>
                    <a:gd name="T16" fmla="*/ 0 h 1880"/>
                    <a:gd name="T17" fmla="*/ 2514 w 2514"/>
                    <a:gd name="T18" fmla="*/ 1880 h 18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14" h="1880">
                      <a:moveTo>
                        <a:pt x="422" y="0"/>
                      </a:moveTo>
                      <a:lnTo>
                        <a:pt x="2514" y="86"/>
                      </a:lnTo>
                      <a:lnTo>
                        <a:pt x="2157" y="1880"/>
                      </a:lnTo>
                      <a:lnTo>
                        <a:pt x="0" y="1719"/>
                      </a:lnTo>
                      <a:lnTo>
                        <a:pt x="422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5" name="Line 281"/>
                <p:cNvSpPr>
                  <a:spLocks noChangeShapeType="1"/>
                </p:cNvSpPr>
                <p:nvPr/>
              </p:nvSpPr>
              <p:spPr bwMode="auto">
                <a:xfrm>
                  <a:off x="4177" y="1864"/>
                  <a:ext cx="36" cy="35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6" name="Line 282"/>
                <p:cNvSpPr>
                  <a:spLocks noChangeShapeType="1"/>
                </p:cNvSpPr>
                <p:nvPr/>
              </p:nvSpPr>
              <p:spPr bwMode="auto">
                <a:xfrm flipH="1">
                  <a:off x="4213" y="1873"/>
                  <a:ext cx="175" cy="2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7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4135" y="1899"/>
                  <a:ext cx="78" cy="15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8" name="Line 284"/>
                <p:cNvSpPr>
                  <a:spLocks noChangeShapeType="1"/>
                </p:cNvSpPr>
                <p:nvPr/>
              </p:nvSpPr>
              <p:spPr bwMode="auto">
                <a:xfrm>
                  <a:off x="4213" y="1899"/>
                  <a:ext cx="139" cy="17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79" name="Freeform 285"/>
                <p:cNvSpPr>
                  <a:spLocks/>
                </p:cNvSpPr>
                <p:nvPr/>
              </p:nvSpPr>
              <p:spPr bwMode="auto">
                <a:xfrm>
                  <a:off x="3932" y="1762"/>
                  <a:ext cx="72" cy="128"/>
                </a:xfrm>
                <a:custGeom>
                  <a:avLst/>
                  <a:gdLst>
                    <a:gd name="T0" fmla="*/ 0 w 713"/>
                    <a:gd name="T1" fmla="*/ 0 h 1169"/>
                    <a:gd name="T2" fmla="*/ 0 w 713"/>
                    <a:gd name="T3" fmla="*/ 0 h 1169"/>
                    <a:gd name="T4" fmla="*/ 0 w 713"/>
                    <a:gd name="T5" fmla="*/ 0 h 1169"/>
                    <a:gd name="T6" fmla="*/ 0 w 713"/>
                    <a:gd name="T7" fmla="*/ 0 h 1169"/>
                    <a:gd name="T8" fmla="*/ 0 w 713"/>
                    <a:gd name="T9" fmla="*/ 0 h 1169"/>
                    <a:gd name="T10" fmla="*/ 0 w 713"/>
                    <a:gd name="T11" fmla="*/ 0 h 1169"/>
                    <a:gd name="T12" fmla="*/ 0 w 713"/>
                    <a:gd name="T13" fmla="*/ 0 h 1169"/>
                    <a:gd name="T14" fmla="*/ 0 w 713"/>
                    <a:gd name="T15" fmla="*/ 0 h 1169"/>
                    <a:gd name="T16" fmla="*/ 0 w 713"/>
                    <a:gd name="T17" fmla="*/ 0 h 1169"/>
                    <a:gd name="T18" fmla="*/ 0 w 713"/>
                    <a:gd name="T19" fmla="*/ 0 h 1169"/>
                    <a:gd name="T20" fmla="*/ 0 w 713"/>
                    <a:gd name="T21" fmla="*/ 0 h 1169"/>
                    <a:gd name="T22" fmla="*/ 0 w 713"/>
                    <a:gd name="T23" fmla="*/ 0 h 1169"/>
                    <a:gd name="T24" fmla="*/ 0 w 713"/>
                    <a:gd name="T25" fmla="*/ 0 h 1169"/>
                    <a:gd name="T26" fmla="*/ 0 w 713"/>
                    <a:gd name="T27" fmla="*/ 0 h 1169"/>
                    <a:gd name="T28" fmla="*/ 0 w 713"/>
                    <a:gd name="T29" fmla="*/ 0 h 1169"/>
                    <a:gd name="T30" fmla="*/ 0 w 713"/>
                    <a:gd name="T31" fmla="*/ 0 h 1169"/>
                    <a:gd name="T32" fmla="*/ 0 w 713"/>
                    <a:gd name="T33" fmla="*/ 0 h 1169"/>
                    <a:gd name="T34" fmla="*/ 0 w 713"/>
                    <a:gd name="T35" fmla="*/ 0 h 1169"/>
                    <a:gd name="T36" fmla="*/ 0 w 713"/>
                    <a:gd name="T37" fmla="*/ 0 h 1169"/>
                    <a:gd name="T38" fmla="*/ 0 w 713"/>
                    <a:gd name="T39" fmla="*/ 0 h 1169"/>
                    <a:gd name="T40" fmla="*/ 0 w 713"/>
                    <a:gd name="T41" fmla="*/ 0 h 1169"/>
                    <a:gd name="T42" fmla="*/ 0 w 713"/>
                    <a:gd name="T43" fmla="*/ 0 h 1169"/>
                    <a:gd name="T44" fmla="*/ 0 w 713"/>
                    <a:gd name="T45" fmla="*/ 0 h 1169"/>
                    <a:gd name="T46" fmla="*/ 0 w 713"/>
                    <a:gd name="T47" fmla="*/ 0 h 1169"/>
                    <a:gd name="T48" fmla="*/ 0 w 713"/>
                    <a:gd name="T49" fmla="*/ 0 h 1169"/>
                    <a:gd name="T50" fmla="*/ 0 w 713"/>
                    <a:gd name="T51" fmla="*/ 0 h 1169"/>
                    <a:gd name="T52" fmla="*/ 0 w 713"/>
                    <a:gd name="T53" fmla="*/ 0 h 1169"/>
                    <a:gd name="T54" fmla="*/ 0 w 713"/>
                    <a:gd name="T55" fmla="*/ 0 h 1169"/>
                    <a:gd name="T56" fmla="*/ 0 w 713"/>
                    <a:gd name="T57" fmla="*/ 0 h 1169"/>
                    <a:gd name="T58" fmla="*/ 0 w 713"/>
                    <a:gd name="T59" fmla="*/ 0 h 1169"/>
                    <a:gd name="T60" fmla="*/ 0 w 713"/>
                    <a:gd name="T61" fmla="*/ 0 h 1169"/>
                    <a:gd name="T62" fmla="*/ 0 w 713"/>
                    <a:gd name="T63" fmla="*/ 0 h 1169"/>
                    <a:gd name="T64" fmla="*/ 0 w 713"/>
                    <a:gd name="T65" fmla="*/ 0 h 1169"/>
                    <a:gd name="T66" fmla="*/ 0 w 713"/>
                    <a:gd name="T67" fmla="*/ 0 h 1169"/>
                    <a:gd name="T68" fmla="*/ 0 w 713"/>
                    <a:gd name="T69" fmla="*/ 0 h 1169"/>
                    <a:gd name="T70" fmla="*/ 0 w 713"/>
                    <a:gd name="T71" fmla="*/ 0 h 1169"/>
                    <a:gd name="T72" fmla="*/ 0 w 713"/>
                    <a:gd name="T73" fmla="*/ 0 h 1169"/>
                    <a:gd name="T74" fmla="*/ 0 w 713"/>
                    <a:gd name="T75" fmla="*/ 0 h 11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13"/>
                    <a:gd name="T115" fmla="*/ 0 h 1169"/>
                    <a:gd name="T116" fmla="*/ 713 w 713"/>
                    <a:gd name="T117" fmla="*/ 1169 h 116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13" h="1169">
                      <a:moveTo>
                        <a:pt x="60" y="6"/>
                      </a:moveTo>
                      <a:lnTo>
                        <a:pt x="712" y="1130"/>
                      </a:lnTo>
                      <a:lnTo>
                        <a:pt x="713" y="1132"/>
                      </a:lnTo>
                      <a:lnTo>
                        <a:pt x="713" y="1137"/>
                      </a:lnTo>
                      <a:lnTo>
                        <a:pt x="712" y="1140"/>
                      </a:lnTo>
                      <a:lnTo>
                        <a:pt x="710" y="1144"/>
                      </a:lnTo>
                      <a:lnTo>
                        <a:pt x="706" y="1149"/>
                      </a:lnTo>
                      <a:lnTo>
                        <a:pt x="702" y="1154"/>
                      </a:lnTo>
                      <a:lnTo>
                        <a:pt x="696" y="1158"/>
                      </a:lnTo>
                      <a:lnTo>
                        <a:pt x="690" y="1161"/>
                      </a:lnTo>
                      <a:lnTo>
                        <a:pt x="685" y="1165"/>
                      </a:lnTo>
                      <a:lnTo>
                        <a:pt x="678" y="1167"/>
                      </a:lnTo>
                      <a:lnTo>
                        <a:pt x="672" y="1169"/>
                      </a:lnTo>
                      <a:lnTo>
                        <a:pt x="667" y="1169"/>
                      </a:lnTo>
                      <a:lnTo>
                        <a:pt x="661" y="1169"/>
                      </a:lnTo>
                      <a:lnTo>
                        <a:pt x="656" y="1169"/>
                      </a:lnTo>
                      <a:lnTo>
                        <a:pt x="654" y="1167"/>
                      </a:lnTo>
                      <a:lnTo>
                        <a:pt x="652" y="1165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20"/>
                      </a:lnTo>
                      <a:lnTo>
                        <a:pt x="11" y="15"/>
                      </a:lnTo>
                      <a:lnTo>
                        <a:pt x="16" y="12"/>
                      </a:lnTo>
                      <a:lnTo>
                        <a:pt x="21" y="7"/>
                      </a:lnTo>
                      <a:lnTo>
                        <a:pt x="27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0" name="Freeform 286"/>
                <p:cNvSpPr>
                  <a:spLocks/>
                </p:cNvSpPr>
                <p:nvPr/>
              </p:nvSpPr>
              <p:spPr bwMode="auto">
                <a:xfrm>
                  <a:off x="3932" y="1762"/>
                  <a:ext cx="72" cy="128"/>
                </a:xfrm>
                <a:custGeom>
                  <a:avLst/>
                  <a:gdLst>
                    <a:gd name="T0" fmla="*/ 0 w 713"/>
                    <a:gd name="T1" fmla="*/ 0 h 1169"/>
                    <a:gd name="T2" fmla="*/ 0 w 713"/>
                    <a:gd name="T3" fmla="*/ 0 h 1169"/>
                    <a:gd name="T4" fmla="*/ 0 w 713"/>
                    <a:gd name="T5" fmla="*/ 0 h 1169"/>
                    <a:gd name="T6" fmla="*/ 0 w 713"/>
                    <a:gd name="T7" fmla="*/ 0 h 1169"/>
                    <a:gd name="T8" fmla="*/ 0 w 713"/>
                    <a:gd name="T9" fmla="*/ 0 h 1169"/>
                    <a:gd name="T10" fmla="*/ 0 w 713"/>
                    <a:gd name="T11" fmla="*/ 0 h 1169"/>
                    <a:gd name="T12" fmla="*/ 0 w 713"/>
                    <a:gd name="T13" fmla="*/ 0 h 1169"/>
                    <a:gd name="T14" fmla="*/ 0 w 713"/>
                    <a:gd name="T15" fmla="*/ 0 h 1169"/>
                    <a:gd name="T16" fmla="*/ 0 w 713"/>
                    <a:gd name="T17" fmla="*/ 0 h 1169"/>
                    <a:gd name="T18" fmla="*/ 0 w 713"/>
                    <a:gd name="T19" fmla="*/ 0 h 1169"/>
                    <a:gd name="T20" fmla="*/ 0 w 713"/>
                    <a:gd name="T21" fmla="*/ 0 h 1169"/>
                    <a:gd name="T22" fmla="*/ 0 w 713"/>
                    <a:gd name="T23" fmla="*/ 0 h 1169"/>
                    <a:gd name="T24" fmla="*/ 0 w 713"/>
                    <a:gd name="T25" fmla="*/ 0 h 1169"/>
                    <a:gd name="T26" fmla="*/ 0 w 713"/>
                    <a:gd name="T27" fmla="*/ 0 h 1169"/>
                    <a:gd name="T28" fmla="*/ 0 w 713"/>
                    <a:gd name="T29" fmla="*/ 0 h 1169"/>
                    <a:gd name="T30" fmla="*/ 0 w 713"/>
                    <a:gd name="T31" fmla="*/ 0 h 1169"/>
                    <a:gd name="T32" fmla="*/ 0 w 713"/>
                    <a:gd name="T33" fmla="*/ 0 h 1169"/>
                    <a:gd name="T34" fmla="*/ 0 w 713"/>
                    <a:gd name="T35" fmla="*/ 0 h 1169"/>
                    <a:gd name="T36" fmla="*/ 0 w 713"/>
                    <a:gd name="T37" fmla="*/ 0 h 1169"/>
                    <a:gd name="T38" fmla="*/ 0 w 713"/>
                    <a:gd name="T39" fmla="*/ 0 h 1169"/>
                    <a:gd name="T40" fmla="*/ 0 w 713"/>
                    <a:gd name="T41" fmla="*/ 0 h 1169"/>
                    <a:gd name="T42" fmla="*/ 0 w 713"/>
                    <a:gd name="T43" fmla="*/ 0 h 1169"/>
                    <a:gd name="T44" fmla="*/ 0 w 713"/>
                    <a:gd name="T45" fmla="*/ 0 h 1169"/>
                    <a:gd name="T46" fmla="*/ 0 w 713"/>
                    <a:gd name="T47" fmla="*/ 0 h 1169"/>
                    <a:gd name="T48" fmla="*/ 0 w 713"/>
                    <a:gd name="T49" fmla="*/ 0 h 1169"/>
                    <a:gd name="T50" fmla="*/ 0 w 713"/>
                    <a:gd name="T51" fmla="*/ 0 h 1169"/>
                    <a:gd name="T52" fmla="*/ 0 w 713"/>
                    <a:gd name="T53" fmla="*/ 0 h 1169"/>
                    <a:gd name="T54" fmla="*/ 0 w 713"/>
                    <a:gd name="T55" fmla="*/ 0 h 1169"/>
                    <a:gd name="T56" fmla="*/ 0 w 713"/>
                    <a:gd name="T57" fmla="*/ 0 h 1169"/>
                    <a:gd name="T58" fmla="*/ 0 w 713"/>
                    <a:gd name="T59" fmla="*/ 0 h 1169"/>
                    <a:gd name="T60" fmla="*/ 0 w 713"/>
                    <a:gd name="T61" fmla="*/ 0 h 1169"/>
                    <a:gd name="T62" fmla="*/ 0 w 713"/>
                    <a:gd name="T63" fmla="*/ 0 h 1169"/>
                    <a:gd name="T64" fmla="*/ 0 w 713"/>
                    <a:gd name="T65" fmla="*/ 0 h 1169"/>
                    <a:gd name="T66" fmla="*/ 0 w 713"/>
                    <a:gd name="T67" fmla="*/ 0 h 1169"/>
                    <a:gd name="T68" fmla="*/ 0 w 713"/>
                    <a:gd name="T69" fmla="*/ 0 h 1169"/>
                    <a:gd name="T70" fmla="*/ 0 w 713"/>
                    <a:gd name="T71" fmla="*/ 0 h 1169"/>
                    <a:gd name="T72" fmla="*/ 0 w 713"/>
                    <a:gd name="T73" fmla="*/ 0 h 1169"/>
                    <a:gd name="T74" fmla="*/ 0 w 713"/>
                    <a:gd name="T75" fmla="*/ 0 h 11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13"/>
                    <a:gd name="T115" fmla="*/ 0 h 1169"/>
                    <a:gd name="T116" fmla="*/ 713 w 713"/>
                    <a:gd name="T117" fmla="*/ 1169 h 116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13" h="1169">
                      <a:moveTo>
                        <a:pt x="60" y="6"/>
                      </a:moveTo>
                      <a:lnTo>
                        <a:pt x="712" y="1130"/>
                      </a:lnTo>
                      <a:lnTo>
                        <a:pt x="713" y="1132"/>
                      </a:lnTo>
                      <a:lnTo>
                        <a:pt x="713" y="1137"/>
                      </a:lnTo>
                      <a:lnTo>
                        <a:pt x="712" y="1140"/>
                      </a:lnTo>
                      <a:lnTo>
                        <a:pt x="710" y="1144"/>
                      </a:lnTo>
                      <a:lnTo>
                        <a:pt x="706" y="1149"/>
                      </a:lnTo>
                      <a:lnTo>
                        <a:pt x="702" y="1154"/>
                      </a:lnTo>
                      <a:lnTo>
                        <a:pt x="696" y="1158"/>
                      </a:lnTo>
                      <a:lnTo>
                        <a:pt x="690" y="1161"/>
                      </a:lnTo>
                      <a:lnTo>
                        <a:pt x="685" y="1165"/>
                      </a:lnTo>
                      <a:lnTo>
                        <a:pt x="678" y="1167"/>
                      </a:lnTo>
                      <a:lnTo>
                        <a:pt x="672" y="1169"/>
                      </a:lnTo>
                      <a:lnTo>
                        <a:pt x="667" y="1169"/>
                      </a:lnTo>
                      <a:lnTo>
                        <a:pt x="661" y="1169"/>
                      </a:lnTo>
                      <a:lnTo>
                        <a:pt x="656" y="1169"/>
                      </a:lnTo>
                      <a:lnTo>
                        <a:pt x="654" y="1167"/>
                      </a:lnTo>
                      <a:lnTo>
                        <a:pt x="652" y="1165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20"/>
                      </a:lnTo>
                      <a:lnTo>
                        <a:pt x="11" y="15"/>
                      </a:lnTo>
                      <a:lnTo>
                        <a:pt x="16" y="12"/>
                      </a:lnTo>
                      <a:lnTo>
                        <a:pt x="21" y="7"/>
                      </a:lnTo>
                      <a:lnTo>
                        <a:pt x="27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0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1" name="Freeform 287"/>
                <p:cNvSpPr>
                  <a:spLocks/>
                </p:cNvSpPr>
                <p:nvPr/>
              </p:nvSpPr>
              <p:spPr bwMode="auto">
                <a:xfrm>
                  <a:off x="3998" y="1885"/>
                  <a:ext cx="6" cy="5"/>
                </a:xfrm>
                <a:custGeom>
                  <a:avLst/>
                  <a:gdLst>
                    <a:gd name="T0" fmla="*/ 0 w 62"/>
                    <a:gd name="T1" fmla="*/ 0 h 45"/>
                    <a:gd name="T2" fmla="*/ 0 w 62"/>
                    <a:gd name="T3" fmla="*/ 0 h 45"/>
                    <a:gd name="T4" fmla="*/ 0 w 62"/>
                    <a:gd name="T5" fmla="*/ 0 h 45"/>
                    <a:gd name="T6" fmla="*/ 0 w 62"/>
                    <a:gd name="T7" fmla="*/ 0 h 45"/>
                    <a:gd name="T8" fmla="*/ 0 w 62"/>
                    <a:gd name="T9" fmla="*/ 0 h 45"/>
                    <a:gd name="T10" fmla="*/ 0 w 62"/>
                    <a:gd name="T11" fmla="*/ 0 h 45"/>
                    <a:gd name="T12" fmla="*/ 0 w 62"/>
                    <a:gd name="T13" fmla="*/ 0 h 45"/>
                    <a:gd name="T14" fmla="*/ 0 w 62"/>
                    <a:gd name="T15" fmla="*/ 0 h 45"/>
                    <a:gd name="T16" fmla="*/ 0 w 62"/>
                    <a:gd name="T17" fmla="*/ 0 h 45"/>
                    <a:gd name="T18" fmla="*/ 0 w 62"/>
                    <a:gd name="T19" fmla="*/ 0 h 45"/>
                    <a:gd name="T20" fmla="*/ 0 w 62"/>
                    <a:gd name="T21" fmla="*/ 0 h 45"/>
                    <a:gd name="T22" fmla="*/ 0 w 62"/>
                    <a:gd name="T23" fmla="*/ 0 h 45"/>
                    <a:gd name="T24" fmla="*/ 0 w 62"/>
                    <a:gd name="T25" fmla="*/ 0 h 45"/>
                    <a:gd name="T26" fmla="*/ 0 w 62"/>
                    <a:gd name="T27" fmla="*/ 0 h 45"/>
                    <a:gd name="T28" fmla="*/ 0 w 62"/>
                    <a:gd name="T29" fmla="*/ 0 h 45"/>
                    <a:gd name="T30" fmla="*/ 0 w 62"/>
                    <a:gd name="T31" fmla="*/ 0 h 45"/>
                    <a:gd name="T32" fmla="*/ 0 w 62"/>
                    <a:gd name="T33" fmla="*/ 0 h 45"/>
                    <a:gd name="T34" fmla="*/ 0 w 62"/>
                    <a:gd name="T35" fmla="*/ 0 h 45"/>
                    <a:gd name="T36" fmla="*/ 0 w 62"/>
                    <a:gd name="T37" fmla="*/ 0 h 45"/>
                    <a:gd name="T38" fmla="*/ 0 w 62"/>
                    <a:gd name="T39" fmla="*/ 0 h 45"/>
                    <a:gd name="T40" fmla="*/ 0 w 62"/>
                    <a:gd name="T41" fmla="*/ 0 h 45"/>
                    <a:gd name="T42" fmla="*/ 0 w 62"/>
                    <a:gd name="T43" fmla="*/ 0 h 45"/>
                    <a:gd name="T44" fmla="*/ 0 w 62"/>
                    <a:gd name="T45" fmla="*/ 0 h 45"/>
                    <a:gd name="T46" fmla="*/ 0 w 62"/>
                    <a:gd name="T47" fmla="*/ 0 h 45"/>
                    <a:gd name="T48" fmla="*/ 0 w 62"/>
                    <a:gd name="T49" fmla="*/ 0 h 45"/>
                    <a:gd name="T50" fmla="*/ 0 w 62"/>
                    <a:gd name="T51" fmla="*/ 0 h 45"/>
                    <a:gd name="T52" fmla="*/ 0 w 62"/>
                    <a:gd name="T53" fmla="*/ 0 h 45"/>
                    <a:gd name="T54" fmla="*/ 0 w 62"/>
                    <a:gd name="T55" fmla="*/ 0 h 45"/>
                    <a:gd name="T56" fmla="*/ 0 w 62"/>
                    <a:gd name="T57" fmla="*/ 0 h 45"/>
                    <a:gd name="T58" fmla="*/ 0 w 62"/>
                    <a:gd name="T59" fmla="*/ 0 h 45"/>
                    <a:gd name="T60" fmla="*/ 0 w 62"/>
                    <a:gd name="T61" fmla="*/ 0 h 45"/>
                    <a:gd name="T62" fmla="*/ 0 w 62"/>
                    <a:gd name="T63" fmla="*/ 0 h 45"/>
                    <a:gd name="T64" fmla="*/ 0 w 62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5"/>
                    <a:gd name="T101" fmla="*/ 62 w 62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5">
                      <a:moveTo>
                        <a:pt x="22" y="8"/>
                      </a:moveTo>
                      <a:lnTo>
                        <a:pt x="28" y="5"/>
                      </a:lnTo>
                      <a:lnTo>
                        <a:pt x="35" y="2"/>
                      </a:lnTo>
                      <a:lnTo>
                        <a:pt x="41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5" y="1"/>
                      </a:lnTo>
                      <a:lnTo>
                        <a:pt x="59" y="2"/>
                      </a:lnTo>
                      <a:lnTo>
                        <a:pt x="61" y="6"/>
                      </a:lnTo>
                      <a:lnTo>
                        <a:pt x="62" y="8"/>
                      </a:lnTo>
                      <a:lnTo>
                        <a:pt x="62" y="13"/>
                      </a:lnTo>
                      <a:lnTo>
                        <a:pt x="61" y="16"/>
                      </a:lnTo>
                      <a:lnTo>
                        <a:pt x="59" y="20"/>
                      </a:lnTo>
                      <a:lnTo>
                        <a:pt x="55" y="25"/>
                      </a:lnTo>
                      <a:lnTo>
                        <a:pt x="51" y="30"/>
                      </a:lnTo>
                      <a:lnTo>
                        <a:pt x="45" y="34"/>
                      </a:lnTo>
                      <a:lnTo>
                        <a:pt x="39" y="37"/>
                      </a:lnTo>
                      <a:lnTo>
                        <a:pt x="34" y="41"/>
                      </a:lnTo>
                      <a:lnTo>
                        <a:pt x="27" y="43"/>
                      </a:lnTo>
                      <a:lnTo>
                        <a:pt x="21" y="45"/>
                      </a:lnTo>
                      <a:lnTo>
                        <a:pt x="16" y="45"/>
                      </a:lnTo>
                      <a:lnTo>
                        <a:pt x="10" y="45"/>
                      </a:lnTo>
                      <a:lnTo>
                        <a:pt x="5" y="45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2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2" name="Freeform 288"/>
                <p:cNvSpPr>
                  <a:spLocks/>
                </p:cNvSpPr>
                <p:nvPr/>
              </p:nvSpPr>
              <p:spPr bwMode="auto">
                <a:xfrm>
                  <a:off x="3998" y="1885"/>
                  <a:ext cx="6" cy="5"/>
                </a:xfrm>
                <a:custGeom>
                  <a:avLst/>
                  <a:gdLst>
                    <a:gd name="T0" fmla="*/ 0 w 62"/>
                    <a:gd name="T1" fmla="*/ 0 h 45"/>
                    <a:gd name="T2" fmla="*/ 0 w 62"/>
                    <a:gd name="T3" fmla="*/ 0 h 45"/>
                    <a:gd name="T4" fmla="*/ 0 w 62"/>
                    <a:gd name="T5" fmla="*/ 0 h 45"/>
                    <a:gd name="T6" fmla="*/ 0 w 62"/>
                    <a:gd name="T7" fmla="*/ 0 h 45"/>
                    <a:gd name="T8" fmla="*/ 0 w 62"/>
                    <a:gd name="T9" fmla="*/ 0 h 45"/>
                    <a:gd name="T10" fmla="*/ 0 w 62"/>
                    <a:gd name="T11" fmla="*/ 0 h 45"/>
                    <a:gd name="T12" fmla="*/ 0 w 62"/>
                    <a:gd name="T13" fmla="*/ 0 h 45"/>
                    <a:gd name="T14" fmla="*/ 0 w 62"/>
                    <a:gd name="T15" fmla="*/ 0 h 45"/>
                    <a:gd name="T16" fmla="*/ 0 w 62"/>
                    <a:gd name="T17" fmla="*/ 0 h 45"/>
                    <a:gd name="T18" fmla="*/ 0 w 62"/>
                    <a:gd name="T19" fmla="*/ 0 h 45"/>
                    <a:gd name="T20" fmla="*/ 0 w 62"/>
                    <a:gd name="T21" fmla="*/ 0 h 45"/>
                    <a:gd name="T22" fmla="*/ 0 w 62"/>
                    <a:gd name="T23" fmla="*/ 0 h 45"/>
                    <a:gd name="T24" fmla="*/ 0 w 62"/>
                    <a:gd name="T25" fmla="*/ 0 h 45"/>
                    <a:gd name="T26" fmla="*/ 0 w 62"/>
                    <a:gd name="T27" fmla="*/ 0 h 45"/>
                    <a:gd name="T28" fmla="*/ 0 w 62"/>
                    <a:gd name="T29" fmla="*/ 0 h 45"/>
                    <a:gd name="T30" fmla="*/ 0 w 62"/>
                    <a:gd name="T31" fmla="*/ 0 h 45"/>
                    <a:gd name="T32" fmla="*/ 0 w 62"/>
                    <a:gd name="T33" fmla="*/ 0 h 45"/>
                    <a:gd name="T34" fmla="*/ 0 w 62"/>
                    <a:gd name="T35" fmla="*/ 0 h 45"/>
                    <a:gd name="T36" fmla="*/ 0 w 62"/>
                    <a:gd name="T37" fmla="*/ 0 h 45"/>
                    <a:gd name="T38" fmla="*/ 0 w 62"/>
                    <a:gd name="T39" fmla="*/ 0 h 45"/>
                    <a:gd name="T40" fmla="*/ 0 w 62"/>
                    <a:gd name="T41" fmla="*/ 0 h 45"/>
                    <a:gd name="T42" fmla="*/ 0 w 62"/>
                    <a:gd name="T43" fmla="*/ 0 h 45"/>
                    <a:gd name="T44" fmla="*/ 0 w 62"/>
                    <a:gd name="T45" fmla="*/ 0 h 45"/>
                    <a:gd name="T46" fmla="*/ 0 w 62"/>
                    <a:gd name="T47" fmla="*/ 0 h 45"/>
                    <a:gd name="T48" fmla="*/ 0 w 62"/>
                    <a:gd name="T49" fmla="*/ 0 h 45"/>
                    <a:gd name="T50" fmla="*/ 0 w 62"/>
                    <a:gd name="T51" fmla="*/ 0 h 45"/>
                    <a:gd name="T52" fmla="*/ 0 w 62"/>
                    <a:gd name="T53" fmla="*/ 0 h 45"/>
                    <a:gd name="T54" fmla="*/ 0 w 62"/>
                    <a:gd name="T55" fmla="*/ 0 h 45"/>
                    <a:gd name="T56" fmla="*/ 0 w 62"/>
                    <a:gd name="T57" fmla="*/ 0 h 45"/>
                    <a:gd name="T58" fmla="*/ 0 w 62"/>
                    <a:gd name="T59" fmla="*/ 0 h 45"/>
                    <a:gd name="T60" fmla="*/ 0 w 62"/>
                    <a:gd name="T61" fmla="*/ 0 h 45"/>
                    <a:gd name="T62" fmla="*/ 0 w 62"/>
                    <a:gd name="T63" fmla="*/ 0 h 45"/>
                    <a:gd name="T64" fmla="*/ 0 w 62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2"/>
                    <a:gd name="T100" fmla="*/ 0 h 45"/>
                    <a:gd name="T101" fmla="*/ 62 w 62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2" h="45">
                      <a:moveTo>
                        <a:pt x="22" y="8"/>
                      </a:moveTo>
                      <a:lnTo>
                        <a:pt x="28" y="5"/>
                      </a:lnTo>
                      <a:lnTo>
                        <a:pt x="35" y="2"/>
                      </a:lnTo>
                      <a:lnTo>
                        <a:pt x="41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5" y="1"/>
                      </a:lnTo>
                      <a:lnTo>
                        <a:pt x="59" y="2"/>
                      </a:lnTo>
                      <a:lnTo>
                        <a:pt x="61" y="6"/>
                      </a:lnTo>
                      <a:lnTo>
                        <a:pt x="62" y="8"/>
                      </a:lnTo>
                      <a:lnTo>
                        <a:pt x="62" y="13"/>
                      </a:lnTo>
                      <a:lnTo>
                        <a:pt x="61" y="16"/>
                      </a:lnTo>
                      <a:lnTo>
                        <a:pt x="59" y="20"/>
                      </a:lnTo>
                      <a:lnTo>
                        <a:pt x="55" y="25"/>
                      </a:lnTo>
                      <a:lnTo>
                        <a:pt x="51" y="30"/>
                      </a:lnTo>
                      <a:lnTo>
                        <a:pt x="45" y="34"/>
                      </a:lnTo>
                      <a:lnTo>
                        <a:pt x="39" y="37"/>
                      </a:lnTo>
                      <a:lnTo>
                        <a:pt x="34" y="41"/>
                      </a:lnTo>
                      <a:lnTo>
                        <a:pt x="27" y="43"/>
                      </a:lnTo>
                      <a:lnTo>
                        <a:pt x="21" y="45"/>
                      </a:lnTo>
                      <a:lnTo>
                        <a:pt x="16" y="45"/>
                      </a:lnTo>
                      <a:lnTo>
                        <a:pt x="10" y="45"/>
                      </a:lnTo>
                      <a:lnTo>
                        <a:pt x="5" y="45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2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3" name="Freeform 289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75" cy="122"/>
                </a:xfrm>
                <a:custGeom>
                  <a:avLst/>
                  <a:gdLst>
                    <a:gd name="T0" fmla="*/ 0 w 747"/>
                    <a:gd name="T1" fmla="*/ 0 h 1121"/>
                    <a:gd name="T2" fmla="*/ 0 w 747"/>
                    <a:gd name="T3" fmla="*/ 0 h 1121"/>
                    <a:gd name="T4" fmla="*/ 0 w 747"/>
                    <a:gd name="T5" fmla="*/ 0 h 1121"/>
                    <a:gd name="T6" fmla="*/ 0 w 747"/>
                    <a:gd name="T7" fmla="*/ 0 h 1121"/>
                    <a:gd name="T8" fmla="*/ 0 w 747"/>
                    <a:gd name="T9" fmla="*/ 0 h 1121"/>
                    <a:gd name="T10" fmla="*/ 0 w 747"/>
                    <a:gd name="T11" fmla="*/ 0 h 1121"/>
                    <a:gd name="T12" fmla="*/ 0 w 747"/>
                    <a:gd name="T13" fmla="*/ 0 h 1121"/>
                    <a:gd name="T14" fmla="*/ 0 w 747"/>
                    <a:gd name="T15" fmla="*/ 0 h 1121"/>
                    <a:gd name="T16" fmla="*/ 0 w 747"/>
                    <a:gd name="T17" fmla="*/ 0 h 1121"/>
                    <a:gd name="T18" fmla="*/ 0 w 747"/>
                    <a:gd name="T19" fmla="*/ 0 h 1121"/>
                    <a:gd name="T20" fmla="*/ 0 w 747"/>
                    <a:gd name="T21" fmla="*/ 0 h 1121"/>
                    <a:gd name="T22" fmla="*/ 0 w 747"/>
                    <a:gd name="T23" fmla="*/ 0 h 1121"/>
                    <a:gd name="T24" fmla="*/ 0 w 747"/>
                    <a:gd name="T25" fmla="*/ 0 h 1121"/>
                    <a:gd name="T26" fmla="*/ 0 w 747"/>
                    <a:gd name="T27" fmla="*/ 0 h 1121"/>
                    <a:gd name="T28" fmla="*/ 0 w 747"/>
                    <a:gd name="T29" fmla="*/ 0 h 1121"/>
                    <a:gd name="T30" fmla="*/ 0 w 747"/>
                    <a:gd name="T31" fmla="*/ 0 h 1121"/>
                    <a:gd name="T32" fmla="*/ 0 w 747"/>
                    <a:gd name="T33" fmla="*/ 0 h 1121"/>
                    <a:gd name="T34" fmla="*/ 0 w 747"/>
                    <a:gd name="T35" fmla="*/ 0 h 1121"/>
                    <a:gd name="T36" fmla="*/ 0 w 747"/>
                    <a:gd name="T37" fmla="*/ 0 h 1121"/>
                    <a:gd name="T38" fmla="*/ 0 w 747"/>
                    <a:gd name="T39" fmla="*/ 0 h 1121"/>
                    <a:gd name="T40" fmla="*/ 0 w 747"/>
                    <a:gd name="T41" fmla="*/ 0 h 1121"/>
                    <a:gd name="T42" fmla="*/ 0 w 747"/>
                    <a:gd name="T43" fmla="*/ 0 h 112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47"/>
                    <a:gd name="T67" fmla="*/ 0 h 1121"/>
                    <a:gd name="T68" fmla="*/ 747 w 747"/>
                    <a:gd name="T69" fmla="*/ 1121 h 112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47" h="1121">
                      <a:moveTo>
                        <a:pt x="59" y="5"/>
                      </a:moveTo>
                      <a:lnTo>
                        <a:pt x="747" y="1084"/>
                      </a:lnTo>
                      <a:lnTo>
                        <a:pt x="688" y="1121"/>
                      </a:lnTo>
                      <a:lnTo>
                        <a:pt x="2" y="42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6"/>
                      </a:lnTo>
                      <a:lnTo>
                        <a:pt x="7" y="20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1" y="8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4" name="Freeform 290"/>
                <p:cNvSpPr>
                  <a:spLocks/>
                </p:cNvSpPr>
                <p:nvPr/>
              </p:nvSpPr>
              <p:spPr bwMode="auto">
                <a:xfrm>
                  <a:off x="4043" y="1611"/>
                  <a:ext cx="75" cy="122"/>
                </a:xfrm>
                <a:custGeom>
                  <a:avLst/>
                  <a:gdLst>
                    <a:gd name="T0" fmla="*/ 0 w 747"/>
                    <a:gd name="T1" fmla="*/ 0 h 1121"/>
                    <a:gd name="T2" fmla="*/ 0 w 747"/>
                    <a:gd name="T3" fmla="*/ 0 h 1121"/>
                    <a:gd name="T4" fmla="*/ 0 w 747"/>
                    <a:gd name="T5" fmla="*/ 0 h 1121"/>
                    <a:gd name="T6" fmla="*/ 0 w 747"/>
                    <a:gd name="T7" fmla="*/ 0 h 1121"/>
                    <a:gd name="T8" fmla="*/ 0 w 747"/>
                    <a:gd name="T9" fmla="*/ 0 h 1121"/>
                    <a:gd name="T10" fmla="*/ 0 w 747"/>
                    <a:gd name="T11" fmla="*/ 0 h 1121"/>
                    <a:gd name="T12" fmla="*/ 0 w 747"/>
                    <a:gd name="T13" fmla="*/ 0 h 1121"/>
                    <a:gd name="T14" fmla="*/ 0 w 747"/>
                    <a:gd name="T15" fmla="*/ 0 h 1121"/>
                    <a:gd name="T16" fmla="*/ 0 w 747"/>
                    <a:gd name="T17" fmla="*/ 0 h 1121"/>
                    <a:gd name="T18" fmla="*/ 0 w 747"/>
                    <a:gd name="T19" fmla="*/ 0 h 1121"/>
                    <a:gd name="T20" fmla="*/ 0 w 747"/>
                    <a:gd name="T21" fmla="*/ 0 h 1121"/>
                    <a:gd name="T22" fmla="*/ 0 w 747"/>
                    <a:gd name="T23" fmla="*/ 0 h 1121"/>
                    <a:gd name="T24" fmla="*/ 0 w 747"/>
                    <a:gd name="T25" fmla="*/ 0 h 1121"/>
                    <a:gd name="T26" fmla="*/ 0 w 747"/>
                    <a:gd name="T27" fmla="*/ 0 h 1121"/>
                    <a:gd name="T28" fmla="*/ 0 w 747"/>
                    <a:gd name="T29" fmla="*/ 0 h 1121"/>
                    <a:gd name="T30" fmla="*/ 0 w 747"/>
                    <a:gd name="T31" fmla="*/ 0 h 1121"/>
                    <a:gd name="T32" fmla="*/ 0 w 747"/>
                    <a:gd name="T33" fmla="*/ 0 h 1121"/>
                    <a:gd name="T34" fmla="*/ 0 w 747"/>
                    <a:gd name="T35" fmla="*/ 0 h 1121"/>
                    <a:gd name="T36" fmla="*/ 0 w 747"/>
                    <a:gd name="T37" fmla="*/ 0 h 1121"/>
                    <a:gd name="T38" fmla="*/ 0 w 747"/>
                    <a:gd name="T39" fmla="*/ 0 h 1121"/>
                    <a:gd name="T40" fmla="*/ 0 w 747"/>
                    <a:gd name="T41" fmla="*/ 0 h 1121"/>
                    <a:gd name="T42" fmla="*/ 0 w 747"/>
                    <a:gd name="T43" fmla="*/ 0 h 112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47"/>
                    <a:gd name="T67" fmla="*/ 0 h 1121"/>
                    <a:gd name="T68" fmla="*/ 747 w 747"/>
                    <a:gd name="T69" fmla="*/ 1121 h 112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47" h="1121">
                      <a:moveTo>
                        <a:pt x="59" y="5"/>
                      </a:moveTo>
                      <a:lnTo>
                        <a:pt x="747" y="1084"/>
                      </a:lnTo>
                      <a:lnTo>
                        <a:pt x="688" y="1121"/>
                      </a:lnTo>
                      <a:lnTo>
                        <a:pt x="2" y="42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6"/>
                      </a:lnTo>
                      <a:lnTo>
                        <a:pt x="7" y="20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1" y="8"/>
                      </a:lnTo>
                      <a:lnTo>
                        <a:pt x="26" y="4"/>
                      </a:lnTo>
                      <a:lnTo>
                        <a:pt x="33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1"/>
                      </a:lnTo>
                      <a:lnTo>
                        <a:pt x="57" y="2"/>
                      </a:lnTo>
                      <a:lnTo>
                        <a:pt x="59" y="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5" name="Freeform 291"/>
                <p:cNvSpPr>
                  <a:spLocks/>
                </p:cNvSpPr>
                <p:nvPr/>
              </p:nvSpPr>
              <p:spPr bwMode="auto">
                <a:xfrm>
                  <a:off x="3558" y="1777"/>
                  <a:ext cx="60" cy="128"/>
                </a:xfrm>
                <a:custGeom>
                  <a:avLst/>
                  <a:gdLst>
                    <a:gd name="T0" fmla="*/ 0 w 594"/>
                    <a:gd name="T1" fmla="*/ 0 h 1172"/>
                    <a:gd name="T2" fmla="*/ 0 w 594"/>
                    <a:gd name="T3" fmla="*/ 0 h 1172"/>
                    <a:gd name="T4" fmla="*/ 0 w 594"/>
                    <a:gd name="T5" fmla="*/ 0 h 1172"/>
                    <a:gd name="T6" fmla="*/ 0 w 594"/>
                    <a:gd name="T7" fmla="*/ 0 h 1172"/>
                    <a:gd name="T8" fmla="*/ 0 w 594"/>
                    <a:gd name="T9" fmla="*/ 0 h 1172"/>
                    <a:gd name="T10" fmla="*/ 0 w 594"/>
                    <a:gd name="T11" fmla="*/ 0 h 1172"/>
                    <a:gd name="T12" fmla="*/ 0 w 594"/>
                    <a:gd name="T13" fmla="*/ 0 h 1172"/>
                    <a:gd name="T14" fmla="*/ 0 w 594"/>
                    <a:gd name="T15" fmla="*/ 0 h 1172"/>
                    <a:gd name="T16" fmla="*/ 0 w 594"/>
                    <a:gd name="T17" fmla="*/ 0 h 1172"/>
                    <a:gd name="T18" fmla="*/ 0 w 594"/>
                    <a:gd name="T19" fmla="*/ 0 h 1172"/>
                    <a:gd name="T20" fmla="*/ 0 w 594"/>
                    <a:gd name="T21" fmla="*/ 0 h 1172"/>
                    <a:gd name="T22" fmla="*/ 0 w 594"/>
                    <a:gd name="T23" fmla="*/ 0 h 1172"/>
                    <a:gd name="T24" fmla="*/ 0 w 594"/>
                    <a:gd name="T25" fmla="*/ 0 h 1172"/>
                    <a:gd name="T26" fmla="*/ 0 w 594"/>
                    <a:gd name="T27" fmla="*/ 0 h 1172"/>
                    <a:gd name="T28" fmla="*/ 0 w 594"/>
                    <a:gd name="T29" fmla="*/ 0 h 1172"/>
                    <a:gd name="T30" fmla="*/ 0 w 594"/>
                    <a:gd name="T31" fmla="*/ 0 h 1172"/>
                    <a:gd name="T32" fmla="*/ 0 w 594"/>
                    <a:gd name="T33" fmla="*/ 0 h 1172"/>
                    <a:gd name="T34" fmla="*/ 0 w 594"/>
                    <a:gd name="T35" fmla="*/ 0 h 1172"/>
                    <a:gd name="T36" fmla="*/ 0 w 594"/>
                    <a:gd name="T37" fmla="*/ 0 h 1172"/>
                    <a:gd name="T38" fmla="*/ 0 w 594"/>
                    <a:gd name="T39" fmla="*/ 0 h 1172"/>
                    <a:gd name="T40" fmla="*/ 0 w 594"/>
                    <a:gd name="T41" fmla="*/ 0 h 1172"/>
                    <a:gd name="T42" fmla="*/ 0 w 594"/>
                    <a:gd name="T43" fmla="*/ 0 h 1172"/>
                    <a:gd name="T44" fmla="*/ 0 w 594"/>
                    <a:gd name="T45" fmla="*/ 0 h 1172"/>
                    <a:gd name="T46" fmla="*/ 0 w 594"/>
                    <a:gd name="T47" fmla="*/ 0 h 1172"/>
                    <a:gd name="T48" fmla="*/ 0 w 594"/>
                    <a:gd name="T49" fmla="*/ 0 h 1172"/>
                    <a:gd name="T50" fmla="*/ 0 w 594"/>
                    <a:gd name="T51" fmla="*/ 0 h 1172"/>
                    <a:gd name="T52" fmla="*/ 0 w 594"/>
                    <a:gd name="T53" fmla="*/ 0 h 1172"/>
                    <a:gd name="T54" fmla="*/ 0 w 594"/>
                    <a:gd name="T55" fmla="*/ 0 h 1172"/>
                    <a:gd name="T56" fmla="*/ 0 w 594"/>
                    <a:gd name="T57" fmla="*/ 0 h 1172"/>
                    <a:gd name="T58" fmla="*/ 0 w 594"/>
                    <a:gd name="T59" fmla="*/ 0 h 1172"/>
                    <a:gd name="T60" fmla="*/ 0 w 594"/>
                    <a:gd name="T61" fmla="*/ 0 h 1172"/>
                    <a:gd name="T62" fmla="*/ 0 w 594"/>
                    <a:gd name="T63" fmla="*/ 0 h 1172"/>
                    <a:gd name="T64" fmla="*/ 0 w 594"/>
                    <a:gd name="T65" fmla="*/ 0 h 1172"/>
                    <a:gd name="T66" fmla="*/ 0 w 594"/>
                    <a:gd name="T67" fmla="*/ 0 h 1172"/>
                    <a:gd name="T68" fmla="*/ 0 w 594"/>
                    <a:gd name="T69" fmla="*/ 0 h 1172"/>
                    <a:gd name="T70" fmla="*/ 0 w 594"/>
                    <a:gd name="T71" fmla="*/ 0 h 1172"/>
                    <a:gd name="T72" fmla="*/ 0 w 594"/>
                    <a:gd name="T73" fmla="*/ 0 h 1172"/>
                    <a:gd name="T74" fmla="*/ 0 w 594"/>
                    <a:gd name="T75" fmla="*/ 0 h 11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4"/>
                    <a:gd name="T115" fmla="*/ 0 h 1172"/>
                    <a:gd name="T116" fmla="*/ 594 w 594"/>
                    <a:gd name="T117" fmla="*/ 1172 h 117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4" h="1172">
                      <a:moveTo>
                        <a:pt x="62" y="8"/>
                      </a:moveTo>
                      <a:lnTo>
                        <a:pt x="593" y="1135"/>
                      </a:lnTo>
                      <a:lnTo>
                        <a:pt x="594" y="1138"/>
                      </a:lnTo>
                      <a:lnTo>
                        <a:pt x="594" y="1142"/>
                      </a:lnTo>
                      <a:lnTo>
                        <a:pt x="592" y="1146"/>
                      </a:lnTo>
                      <a:lnTo>
                        <a:pt x="590" y="1151"/>
                      </a:lnTo>
                      <a:lnTo>
                        <a:pt x="586" y="1155"/>
                      </a:lnTo>
                      <a:lnTo>
                        <a:pt x="580" y="1160"/>
                      </a:lnTo>
                      <a:lnTo>
                        <a:pt x="575" y="1163"/>
                      </a:lnTo>
                      <a:lnTo>
                        <a:pt x="569" y="1167"/>
                      </a:lnTo>
                      <a:lnTo>
                        <a:pt x="562" y="1169"/>
                      </a:lnTo>
                      <a:lnTo>
                        <a:pt x="557" y="1171"/>
                      </a:lnTo>
                      <a:lnTo>
                        <a:pt x="550" y="1172"/>
                      </a:lnTo>
                      <a:lnTo>
                        <a:pt x="544" y="1172"/>
                      </a:lnTo>
                      <a:lnTo>
                        <a:pt x="540" y="1171"/>
                      </a:lnTo>
                      <a:lnTo>
                        <a:pt x="535" y="1170"/>
                      </a:lnTo>
                      <a:lnTo>
                        <a:pt x="532" y="1168"/>
                      </a:lnTo>
                      <a:lnTo>
                        <a:pt x="529" y="1164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8" y="16"/>
                      </a:lnTo>
                      <a:lnTo>
                        <a:pt x="12" y="11"/>
                      </a:lnTo>
                      <a:lnTo>
                        <a:pt x="18" y="8"/>
                      </a:lnTo>
                      <a:lnTo>
                        <a:pt x="24" y="4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1" y="4"/>
                      </a:lnTo>
                      <a:lnTo>
                        <a:pt x="62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6" name="Freeform 292"/>
                <p:cNvSpPr>
                  <a:spLocks/>
                </p:cNvSpPr>
                <p:nvPr/>
              </p:nvSpPr>
              <p:spPr bwMode="auto">
                <a:xfrm>
                  <a:off x="3558" y="1777"/>
                  <a:ext cx="60" cy="128"/>
                </a:xfrm>
                <a:custGeom>
                  <a:avLst/>
                  <a:gdLst>
                    <a:gd name="T0" fmla="*/ 0 w 594"/>
                    <a:gd name="T1" fmla="*/ 0 h 1172"/>
                    <a:gd name="T2" fmla="*/ 0 w 594"/>
                    <a:gd name="T3" fmla="*/ 0 h 1172"/>
                    <a:gd name="T4" fmla="*/ 0 w 594"/>
                    <a:gd name="T5" fmla="*/ 0 h 1172"/>
                    <a:gd name="T6" fmla="*/ 0 w 594"/>
                    <a:gd name="T7" fmla="*/ 0 h 1172"/>
                    <a:gd name="T8" fmla="*/ 0 w 594"/>
                    <a:gd name="T9" fmla="*/ 0 h 1172"/>
                    <a:gd name="T10" fmla="*/ 0 w 594"/>
                    <a:gd name="T11" fmla="*/ 0 h 1172"/>
                    <a:gd name="T12" fmla="*/ 0 w 594"/>
                    <a:gd name="T13" fmla="*/ 0 h 1172"/>
                    <a:gd name="T14" fmla="*/ 0 w 594"/>
                    <a:gd name="T15" fmla="*/ 0 h 1172"/>
                    <a:gd name="T16" fmla="*/ 0 w 594"/>
                    <a:gd name="T17" fmla="*/ 0 h 1172"/>
                    <a:gd name="T18" fmla="*/ 0 w 594"/>
                    <a:gd name="T19" fmla="*/ 0 h 1172"/>
                    <a:gd name="T20" fmla="*/ 0 w 594"/>
                    <a:gd name="T21" fmla="*/ 0 h 1172"/>
                    <a:gd name="T22" fmla="*/ 0 w 594"/>
                    <a:gd name="T23" fmla="*/ 0 h 1172"/>
                    <a:gd name="T24" fmla="*/ 0 w 594"/>
                    <a:gd name="T25" fmla="*/ 0 h 1172"/>
                    <a:gd name="T26" fmla="*/ 0 w 594"/>
                    <a:gd name="T27" fmla="*/ 0 h 1172"/>
                    <a:gd name="T28" fmla="*/ 0 w 594"/>
                    <a:gd name="T29" fmla="*/ 0 h 1172"/>
                    <a:gd name="T30" fmla="*/ 0 w 594"/>
                    <a:gd name="T31" fmla="*/ 0 h 1172"/>
                    <a:gd name="T32" fmla="*/ 0 w 594"/>
                    <a:gd name="T33" fmla="*/ 0 h 1172"/>
                    <a:gd name="T34" fmla="*/ 0 w 594"/>
                    <a:gd name="T35" fmla="*/ 0 h 1172"/>
                    <a:gd name="T36" fmla="*/ 0 w 594"/>
                    <a:gd name="T37" fmla="*/ 0 h 1172"/>
                    <a:gd name="T38" fmla="*/ 0 w 594"/>
                    <a:gd name="T39" fmla="*/ 0 h 1172"/>
                    <a:gd name="T40" fmla="*/ 0 w 594"/>
                    <a:gd name="T41" fmla="*/ 0 h 1172"/>
                    <a:gd name="T42" fmla="*/ 0 w 594"/>
                    <a:gd name="T43" fmla="*/ 0 h 1172"/>
                    <a:gd name="T44" fmla="*/ 0 w 594"/>
                    <a:gd name="T45" fmla="*/ 0 h 1172"/>
                    <a:gd name="T46" fmla="*/ 0 w 594"/>
                    <a:gd name="T47" fmla="*/ 0 h 1172"/>
                    <a:gd name="T48" fmla="*/ 0 w 594"/>
                    <a:gd name="T49" fmla="*/ 0 h 1172"/>
                    <a:gd name="T50" fmla="*/ 0 w 594"/>
                    <a:gd name="T51" fmla="*/ 0 h 1172"/>
                    <a:gd name="T52" fmla="*/ 0 w 594"/>
                    <a:gd name="T53" fmla="*/ 0 h 1172"/>
                    <a:gd name="T54" fmla="*/ 0 w 594"/>
                    <a:gd name="T55" fmla="*/ 0 h 1172"/>
                    <a:gd name="T56" fmla="*/ 0 w 594"/>
                    <a:gd name="T57" fmla="*/ 0 h 1172"/>
                    <a:gd name="T58" fmla="*/ 0 w 594"/>
                    <a:gd name="T59" fmla="*/ 0 h 1172"/>
                    <a:gd name="T60" fmla="*/ 0 w 594"/>
                    <a:gd name="T61" fmla="*/ 0 h 1172"/>
                    <a:gd name="T62" fmla="*/ 0 w 594"/>
                    <a:gd name="T63" fmla="*/ 0 h 1172"/>
                    <a:gd name="T64" fmla="*/ 0 w 594"/>
                    <a:gd name="T65" fmla="*/ 0 h 1172"/>
                    <a:gd name="T66" fmla="*/ 0 w 594"/>
                    <a:gd name="T67" fmla="*/ 0 h 1172"/>
                    <a:gd name="T68" fmla="*/ 0 w 594"/>
                    <a:gd name="T69" fmla="*/ 0 h 1172"/>
                    <a:gd name="T70" fmla="*/ 0 w 594"/>
                    <a:gd name="T71" fmla="*/ 0 h 1172"/>
                    <a:gd name="T72" fmla="*/ 0 w 594"/>
                    <a:gd name="T73" fmla="*/ 0 h 1172"/>
                    <a:gd name="T74" fmla="*/ 0 w 594"/>
                    <a:gd name="T75" fmla="*/ 0 h 11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4"/>
                    <a:gd name="T115" fmla="*/ 0 h 1172"/>
                    <a:gd name="T116" fmla="*/ 594 w 594"/>
                    <a:gd name="T117" fmla="*/ 1172 h 117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4" h="1172">
                      <a:moveTo>
                        <a:pt x="62" y="8"/>
                      </a:moveTo>
                      <a:lnTo>
                        <a:pt x="593" y="1135"/>
                      </a:lnTo>
                      <a:lnTo>
                        <a:pt x="594" y="1138"/>
                      </a:lnTo>
                      <a:lnTo>
                        <a:pt x="594" y="1142"/>
                      </a:lnTo>
                      <a:lnTo>
                        <a:pt x="592" y="1146"/>
                      </a:lnTo>
                      <a:lnTo>
                        <a:pt x="590" y="1151"/>
                      </a:lnTo>
                      <a:lnTo>
                        <a:pt x="586" y="1155"/>
                      </a:lnTo>
                      <a:lnTo>
                        <a:pt x="580" y="1160"/>
                      </a:lnTo>
                      <a:lnTo>
                        <a:pt x="575" y="1163"/>
                      </a:lnTo>
                      <a:lnTo>
                        <a:pt x="569" y="1167"/>
                      </a:lnTo>
                      <a:lnTo>
                        <a:pt x="562" y="1169"/>
                      </a:lnTo>
                      <a:lnTo>
                        <a:pt x="557" y="1171"/>
                      </a:lnTo>
                      <a:lnTo>
                        <a:pt x="550" y="1172"/>
                      </a:lnTo>
                      <a:lnTo>
                        <a:pt x="544" y="1172"/>
                      </a:lnTo>
                      <a:lnTo>
                        <a:pt x="540" y="1171"/>
                      </a:lnTo>
                      <a:lnTo>
                        <a:pt x="535" y="1170"/>
                      </a:lnTo>
                      <a:lnTo>
                        <a:pt x="532" y="1168"/>
                      </a:lnTo>
                      <a:lnTo>
                        <a:pt x="529" y="1164"/>
                      </a:lnTo>
                      <a:lnTo>
                        <a:pt x="1" y="36"/>
                      </a:lnTo>
                      <a:lnTo>
                        <a:pt x="0" y="33"/>
                      </a:lnTo>
                      <a:lnTo>
                        <a:pt x="1" y="28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8" y="16"/>
                      </a:lnTo>
                      <a:lnTo>
                        <a:pt x="12" y="11"/>
                      </a:lnTo>
                      <a:lnTo>
                        <a:pt x="18" y="8"/>
                      </a:lnTo>
                      <a:lnTo>
                        <a:pt x="24" y="4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1" y="4"/>
                      </a:lnTo>
                      <a:lnTo>
                        <a:pt x="62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7" name="Freeform 293"/>
                <p:cNvSpPr>
                  <a:spLocks/>
                </p:cNvSpPr>
                <p:nvPr/>
              </p:nvSpPr>
              <p:spPr bwMode="auto">
                <a:xfrm>
                  <a:off x="3611" y="1900"/>
                  <a:ext cx="7" cy="5"/>
                </a:xfrm>
                <a:custGeom>
                  <a:avLst/>
                  <a:gdLst>
                    <a:gd name="T0" fmla="*/ 0 w 66"/>
                    <a:gd name="T1" fmla="*/ 0 h 45"/>
                    <a:gd name="T2" fmla="*/ 0 w 66"/>
                    <a:gd name="T3" fmla="*/ 0 h 45"/>
                    <a:gd name="T4" fmla="*/ 0 w 66"/>
                    <a:gd name="T5" fmla="*/ 0 h 45"/>
                    <a:gd name="T6" fmla="*/ 0 w 66"/>
                    <a:gd name="T7" fmla="*/ 0 h 45"/>
                    <a:gd name="T8" fmla="*/ 0 w 66"/>
                    <a:gd name="T9" fmla="*/ 0 h 45"/>
                    <a:gd name="T10" fmla="*/ 0 w 66"/>
                    <a:gd name="T11" fmla="*/ 0 h 45"/>
                    <a:gd name="T12" fmla="*/ 0 w 66"/>
                    <a:gd name="T13" fmla="*/ 0 h 45"/>
                    <a:gd name="T14" fmla="*/ 0 w 66"/>
                    <a:gd name="T15" fmla="*/ 0 h 45"/>
                    <a:gd name="T16" fmla="*/ 0 w 66"/>
                    <a:gd name="T17" fmla="*/ 0 h 45"/>
                    <a:gd name="T18" fmla="*/ 0 w 66"/>
                    <a:gd name="T19" fmla="*/ 0 h 45"/>
                    <a:gd name="T20" fmla="*/ 0 w 66"/>
                    <a:gd name="T21" fmla="*/ 0 h 45"/>
                    <a:gd name="T22" fmla="*/ 0 w 66"/>
                    <a:gd name="T23" fmla="*/ 0 h 45"/>
                    <a:gd name="T24" fmla="*/ 0 w 66"/>
                    <a:gd name="T25" fmla="*/ 0 h 45"/>
                    <a:gd name="T26" fmla="*/ 0 w 66"/>
                    <a:gd name="T27" fmla="*/ 0 h 45"/>
                    <a:gd name="T28" fmla="*/ 0 w 66"/>
                    <a:gd name="T29" fmla="*/ 0 h 45"/>
                    <a:gd name="T30" fmla="*/ 0 w 66"/>
                    <a:gd name="T31" fmla="*/ 0 h 45"/>
                    <a:gd name="T32" fmla="*/ 0 w 66"/>
                    <a:gd name="T33" fmla="*/ 0 h 45"/>
                    <a:gd name="T34" fmla="*/ 0 w 66"/>
                    <a:gd name="T35" fmla="*/ 0 h 45"/>
                    <a:gd name="T36" fmla="*/ 0 w 66"/>
                    <a:gd name="T37" fmla="*/ 0 h 45"/>
                    <a:gd name="T38" fmla="*/ 0 w 66"/>
                    <a:gd name="T39" fmla="*/ 0 h 45"/>
                    <a:gd name="T40" fmla="*/ 0 w 66"/>
                    <a:gd name="T41" fmla="*/ 0 h 45"/>
                    <a:gd name="T42" fmla="*/ 0 w 66"/>
                    <a:gd name="T43" fmla="*/ 0 h 45"/>
                    <a:gd name="T44" fmla="*/ 0 w 66"/>
                    <a:gd name="T45" fmla="*/ 0 h 45"/>
                    <a:gd name="T46" fmla="*/ 0 w 66"/>
                    <a:gd name="T47" fmla="*/ 0 h 45"/>
                    <a:gd name="T48" fmla="*/ 0 w 66"/>
                    <a:gd name="T49" fmla="*/ 0 h 45"/>
                    <a:gd name="T50" fmla="*/ 0 w 66"/>
                    <a:gd name="T51" fmla="*/ 0 h 45"/>
                    <a:gd name="T52" fmla="*/ 0 w 66"/>
                    <a:gd name="T53" fmla="*/ 0 h 45"/>
                    <a:gd name="T54" fmla="*/ 0 w 66"/>
                    <a:gd name="T55" fmla="*/ 0 h 45"/>
                    <a:gd name="T56" fmla="*/ 0 w 66"/>
                    <a:gd name="T57" fmla="*/ 0 h 45"/>
                    <a:gd name="T58" fmla="*/ 0 w 66"/>
                    <a:gd name="T59" fmla="*/ 0 h 45"/>
                    <a:gd name="T60" fmla="*/ 0 w 66"/>
                    <a:gd name="T61" fmla="*/ 0 h 45"/>
                    <a:gd name="T62" fmla="*/ 0 w 66"/>
                    <a:gd name="T63" fmla="*/ 0 h 45"/>
                    <a:gd name="T64" fmla="*/ 0 w 66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45"/>
                    <a:gd name="T101" fmla="*/ 66 w 66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45">
                      <a:moveTo>
                        <a:pt x="25" y="6"/>
                      </a:moveTo>
                      <a:lnTo>
                        <a:pt x="32" y="2"/>
                      </a:lnTo>
                      <a:lnTo>
                        <a:pt x="38" y="1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9" y="2"/>
                      </a:lnTo>
                      <a:lnTo>
                        <a:pt x="63" y="4"/>
                      </a:lnTo>
                      <a:lnTo>
                        <a:pt x="65" y="8"/>
                      </a:lnTo>
                      <a:lnTo>
                        <a:pt x="66" y="11"/>
                      </a:lnTo>
                      <a:lnTo>
                        <a:pt x="66" y="15"/>
                      </a:lnTo>
                      <a:lnTo>
                        <a:pt x="64" y="19"/>
                      </a:lnTo>
                      <a:lnTo>
                        <a:pt x="62" y="24"/>
                      </a:lnTo>
                      <a:lnTo>
                        <a:pt x="58" y="28"/>
                      </a:lnTo>
                      <a:lnTo>
                        <a:pt x="52" y="33"/>
                      </a:lnTo>
                      <a:lnTo>
                        <a:pt x="47" y="36"/>
                      </a:lnTo>
                      <a:lnTo>
                        <a:pt x="41" y="40"/>
                      </a:lnTo>
                      <a:lnTo>
                        <a:pt x="34" y="42"/>
                      </a:lnTo>
                      <a:lnTo>
                        <a:pt x="29" y="44"/>
                      </a:lnTo>
                      <a:lnTo>
                        <a:pt x="22" y="45"/>
                      </a:lnTo>
                      <a:lnTo>
                        <a:pt x="16" y="45"/>
                      </a:lnTo>
                      <a:lnTo>
                        <a:pt x="12" y="44"/>
                      </a:lnTo>
                      <a:lnTo>
                        <a:pt x="7" y="43"/>
                      </a:lnTo>
                      <a:lnTo>
                        <a:pt x="4" y="41"/>
                      </a:lnTo>
                      <a:lnTo>
                        <a:pt x="1" y="37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5"/>
                      </a:lnTo>
                      <a:lnTo>
                        <a:pt x="5" y="20"/>
                      </a:lnTo>
                      <a:lnTo>
                        <a:pt x="8" y="17"/>
                      </a:lnTo>
                      <a:lnTo>
                        <a:pt x="14" y="12"/>
                      </a:lnTo>
                      <a:lnTo>
                        <a:pt x="20" y="9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8" name="Freeform 294"/>
                <p:cNvSpPr>
                  <a:spLocks/>
                </p:cNvSpPr>
                <p:nvPr/>
              </p:nvSpPr>
              <p:spPr bwMode="auto">
                <a:xfrm>
                  <a:off x="3611" y="1900"/>
                  <a:ext cx="7" cy="5"/>
                </a:xfrm>
                <a:custGeom>
                  <a:avLst/>
                  <a:gdLst>
                    <a:gd name="T0" fmla="*/ 0 w 66"/>
                    <a:gd name="T1" fmla="*/ 0 h 45"/>
                    <a:gd name="T2" fmla="*/ 0 w 66"/>
                    <a:gd name="T3" fmla="*/ 0 h 45"/>
                    <a:gd name="T4" fmla="*/ 0 w 66"/>
                    <a:gd name="T5" fmla="*/ 0 h 45"/>
                    <a:gd name="T6" fmla="*/ 0 w 66"/>
                    <a:gd name="T7" fmla="*/ 0 h 45"/>
                    <a:gd name="T8" fmla="*/ 0 w 66"/>
                    <a:gd name="T9" fmla="*/ 0 h 45"/>
                    <a:gd name="T10" fmla="*/ 0 w 66"/>
                    <a:gd name="T11" fmla="*/ 0 h 45"/>
                    <a:gd name="T12" fmla="*/ 0 w 66"/>
                    <a:gd name="T13" fmla="*/ 0 h 45"/>
                    <a:gd name="T14" fmla="*/ 0 w 66"/>
                    <a:gd name="T15" fmla="*/ 0 h 45"/>
                    <a:gd name="T16" fmla="*/ 0 w 66"/>
                    <a:gd name="T17" fmla="*/ 0 h 45"/>
                    <a:gd name="T18" fmla="*/ 0 w 66"/>
                    <a:gd name="T19" fmla="*/ 0 h 45"/>
                    <a:gd name="T20" fmla="*/ 0 w 66"/>
                    <a:gd name="T21" fmla="*/ 0 h 45"/>
                    <a:gd name="T22" fmla="*/ 0 w 66"/>
                    <a:gd name="T23" fmla="*/ 0 h 45"/>
                    <a:gd name="T24" fmla="*/ 0 w 66"/>
                    <a:gd name="T25" fmla="*/ 0 h 45"/>
                    <a:gd name="T26" fmla="*/ 0 w 66"/>
                    <a:gd name="T27" fmla="*/ 0 h 45"/>
                    <a:gd name="T28" fmla="*/ 0 w 66"/>
                    <a:gd name="T29" fmla="*/ 0 h 45"/>
                    <a:gd name="T30" fmla="*/ 0 w 66"/>
                    <a:gd name="T31" fmla="*/ 0 h 45"/>
                    <a:gd name="T32" fmla="*/ 0 w 66"/>
                    <a:gd name="T33" fmla="*/ 0 h 45"/>
                    <a:gd name="T34" fmla="*/ 0 w 66"/>
                    <a:gd name="T35" fmla="*/ 0 h 45"/>
                    <a:gd name="T36" fmla="*/ 0 w 66"/>
                    <a:gd name="T37" fmla="*/ 0 h 45"/>
                    <a:gd name="T38" fmla="*/ 0 w 66"/>
                    <a:gd name="T39" fmla="*/ 0 h 45"/>
                    <a:gd name="T40" fmla="*/ 0 w 66"/>
                    <a:gd name="T41" fmla="*/ 0 h 45"/>
                    <a:gd name="T42" fmla="*/ 0 w 66"/>
                    <a:gd name="T43" fmla="*/ 0 h 45"/>
                    <a:gd name="T44" fmla="*/ 0 w 66"/>
                    <a:gd name="T45" fmla="*/ 0 h 45"/>
                    <a:gd name="T46" fmla="*/ 0 w 66"/>
                    <a:gd name="T47" fmla="*/ 0 h 45"/>
                    <a:gd name="T48" fmla="*/ 0 w 66"/>
                    <a:gd name="T49" fmla="*/ 0 h 45"/>
                    <a:gd name="T50" fmla="*/ 0 w 66"/>
                    <a:gd name="T51" fmla="*/ 0 h 45"/>
                    <a:gd name="T52" fmla="*/ 0 w 66"/>
                    <a:gd name="T53" fmla="*/ 0 h 45"/>
                    <a:gd name="T54" fmla="*/ 0 w 66"/>
                    <a:gd name="T55" fmla="*/ 0 h 45"/>
                    <a:gd name="T56" fmla="*/ 0 w 66"/>
                    <a:gd name="T57" fmla="*/ 0 h 45"/>
                    <a:gd name="T58" fmla="*/ 0 w 66"/>
                    <a:gd name="T59" fmla="*/ 0 h 45"/>
                    <a:gd name="T60" fmla="*/ 0 w 66"/>
                    <a:gd name="T61" fmla="*/ 0 h 45"/>
                    <a:gd name="T62" fmla="*/ 0 w 66"/>
                    <a:gd name="T63" fmla="*/ 0 h 45"/>
                    <a:gd name="T64" fmla="*/ 0 w 66"/>
                    <a:gd name="T65" fmla="*/ 0 h 4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45"/>
                    <a:gd name="T101" fmla="*/ 66 w 66"/>
                    <a:gd name="T102" fmla="*/ 45 h 4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45">
                      <a:moveTo>
                        <a:pt x="25" y="6"/>
                      </a:moveTo>
                      <a:lnTo>
                        <a:pt x="32" y="2"/>
                      </a:lnTo>
                      <a:lnTo>
                        <a:pt x="38" y="1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9" y="2"/>
                      </a:lnTo>
                      <a:lnTo>
                        <a:pt x="63" y="4"/>
                      </a:lnTo>
                      <a:lnTo>
                        <a:pt x="65" y="8"/>
                      </a:lnTo>
                      <a:lnTo>
                        <a:pt x="66" y="11"/>
                      </a:lnTo>
                      <a:lnTo>
                        <a:pt x="66" y="15"/>
                      </a:lnTo>
                      <a:lnTo>
                        <a:pt x="64" y="19"/>
                      </a:lnTo>
                      <a:lnTo>
                        <a:pt x="62" y="24"/>
                      </a:lnTo>
                      <a:lnTo>
                        <a:pt x="58" y="28"/>
                      </a:lnTo>
                      <a:lnTo>
                        <a:pt x="52" y="33"/>
                      </a:lnTo>
                      <a:lnTo>
                        <a:pt x="47" y="36"/>
                      </a:lnTo>
                      <a:lnTo>
                        <a:pt x="41" y="40"/>
                      </a:lnTo>
                      <a:lnTo>
                        <a:pt x="34" y="42"/>
                      </a:lnTo>
                      <a:lnTo>
                        <a:pt x="29" y="44"/>
                      </a:lnTo>
                      <a:lnTo>
                        <a:pt x="22" y="45"/>
                      </a:lnTo>
                      <a:lnTo>
                        <a:pt x="16" y="45"/>
                      </a:lnTo>
                      <a:lnTo>
                        <a:pt x="12" y="44"/>
                      </a:lnTo>
                      <a:lnTo>
                        <a:pt x="7" y="43"/>
                      </a:lnTo>
                      <a:lnTo>
                        <a:pt x="4" y="41"/>
                      </a:lnTo>
                      <a:lnTo>
                        <a:pt x="1" y="37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5"/>
                      </a:lnTo>
                      <a:lnTo>
                        <a:pt x="5" y="20"/>
                      </a:lnTo>
                      <a:lnTo>
                        <a:pt x="8" y="17"/>
                      </a:lnTo>
                      <a:lnTo>
                        <a:pt x="14" y="12"/>
                      </a:lnTo>
                      <a:lnTo>
                        <a:pt x="20" y="9"/>
                      </a:lnTo>
                      <a:lnTo>
                        <a:pt x="25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89" name="Freeform 295"/>
                <p:cNvSpPr>
                  <a:spLocks/>
                </p:cNvSpPr>
                <p:nvPr/>
              </p:nvSpPr>
              <p:spPr bwMode="auto">
                <a:xfrm>
                  <a:off x="3745" y="1779"/>
                  <a:ext cx="63" cy="102"/>
                </a:xfrm>
                <a:custGeom>
                  <a:avLst/>
                  <a:gdLst>
                    <a:gd name="T0" fmla="*/ 0 w 624"/>
                    <a:gd name="T1" fmla="*/ 0 h 932"/>
                    <a:gd name="T2" fmla="*/ 0 w 624"/>
                    <a:gd name="T3" fmla="*/ 0 h 932"/>
                    <a:gd name="T4" fmla="*/ 0 w 624"/>
                    <a:gd name="T5" fmla="*/ 0 h 932"/>
                    <a:gd name="T6" fmla="*/ 0 w 624"/>
                    <a:gd name="T7" fmla="*/ 0 h 932"/>
                    <a:gd name="T8" fmla="*/ 0 w 624"/>
                    <a:gd name="T9" fmla="*/ 0 h 932"/>
                    <a:gd name="T10" fmla="*/ 0 w 624"/>
                    <a:gd name="T11" fmla="*/ 0 h 932"/>
                    <a:gd name="T12" fmla="*/ 0 w 624"/>
                    <a:gd name="T13" fmla="*/ 0 h 932"/>
                    <a:gd name="T14" fmla="*/ 0 w 624"/>
                    <a:gd name="T15" fmla="*/ 0 h 932"/>
                    <a:gd name="T16" fmla="*/ 0 w 624"/>
                    <a:gd name="T17" fmla="*/ 0 h 932"/>
                    <a:gd name="T18" fmla="*/ 0 w 624"/>
                    <a:gd name="T19" fmla="*/ 0 h 932"/>
                    <a:gd name="T20" fmla="*/ 0 w 624"/>
                    <a:gd name="T21" fmla="*/ 0 h 932"/>
                    <a:gd name="T22" fmla="*/ 0 w 624"/>
                    <a:gd name="T23" fmla="*/ 0 h 932"/>
                    <a:gd name="T24" fmla="*/ 0 w 624"/>
                    <a:gd name="T25" fmla="*/ 0 h 932"/>
                    <a:gd name="T26" fmla="*/ 0 w 624"/>
                    <a:gd name="T27" fmla="*/ 0 h 932"/>
                    <a:gd name="T28" fmla="*/ 0 w 624"/>
                    <a:gd name="T29" fmla="*/ 0 h 932"/>
                    <a:gd name="T30" fmla="*/ 0 w 624"/>
                    <a:gd name="T31" fmla="*/ 0 h 932"/>
                    <a:gd name="T32" fmla="*/ 0 w 624"/>
                    <a:gd name="T33" fmla="*/ 0 h 932"/>
                    <a:gd name="T34" fmla="*/ 0 w 624"/>
                    <a:gd name="T35" fmla="*/ 0 h 932"/>
                    <a:gd name="T36" fmla="*/ 0 w 624"/>
                    <a:gd name="T37" fmla="*/ 0 h 932"/>
                    <a:gd name="T38" fmla="*/ 0 w 624"/>
                    <a:gd name="T39" fmla="*/ 0 h 932"/>
                    <a:gd name="T40" fmla="*/ 0 w 624"/>
                    <a:gd name="T41" fmla="*/ 0 h 932"/>
                    <a:gd name="T42" fmla="*/ 0 w 624"/>
                    <a:gd name="T43" fmla="*/ 0 h 93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4"/>
                    <a:gd name="T67" fmla="*/ 0 h 932"/>
                    <a:gd name="T68" fmla="*/ 624 w 624"/>
                    <a:gd name="T69" fmla="*/ 932 h 93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4" h="932">
                      <a:moveTo>
                        <a:pt x="564" y="922"/>
                      </a:moveTo>
                      <a:lnTo>
                        <a:pt x="0" y="38"/>
                      </a:lnTo>
                      <a:lnTo>
                        <a:pt x="59" y="0"/>
                      </a:lnTo>
                      <a:lnTo>
                        <a:pt x="622" y="886"/>
                      </a:lnTo>
                      <a:lnTo>
                        <a:pt x="624" y="890"/>
                      </a:lnTo>
                      <a:lnTo>
                        <a:pt x="624" y="895"/>
                      </a:lnTo>
                      <a:lnTo>
                        <a:pt x="624" y="900"/>
                      </a:lnTo>
                      <a:lnTo>
                        <a:pt x="623" y="906"/>
                      </a:lnTo>
                      <a:lnTo>
                        <a:pt x="620" y="912"/>
                      </a:lnTo>
                      <a:lnTo>
                        <a:pt x="616" y="916"/>
                      </a:lnTo>
                      <a:lnTo>
                        <a:pt x="612" y="921"/>
                      </a:lnTo>
                      <a:lnTo>
                        <a:pt x="606" y="925"/>
                      </a:lnTo>
                      <a:lnTo>
                        <a:pt x="601" y="928"/>
                      </a:lnTo>
                      <a:lnTo>
                        <a:pt x="595" y="930"/>
                      </a:lnTo>
                      <a:lnTo>
                        <a:pt x="588" y="931"/>
                      </a:lnTo>
                      <a:lnTo>
                        <a:pt x="582" y="932"/>
                      </a:lnTo>
                      <a:lnTo>
                        <a:pt x="577" y="931"/>
                      </a:lnTo>
                      <a:lnTo>
                        <a:pt x="572" y="929"/>
                      </a:lnTo>
                      <a:lnTo>
                        <a:pt x="568" y="927"/>
                      </a:lnTo>
                      <a:lnTo>
                        <a:pt x="564" y="9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0" name="Freeform 296"/>
                <p:cNvSpPr>
                  <a:spLocks/>
                </p:cNvSpPr>
                <p:nvPr/>
              </p:nvSpPr>
              <p:spPr bwMode="auto">
                <a:xfrm>
                  <a:off x="3745" y="1779"/>
                  <a:ext cx="63" cy="102"/>
                </a:xfrm>
                <a:custGeom>
                  <a:avLst/>
                  <a:gdLst>
                    <a:gd name="T0" fmla="*/ 0 w 624"/>
                    <a:gd name="T1" fmla="*/ 0 h 932"/>
                    <a:gd name="T2" fmla="*/ 0 w 624"/>
                    <a:gd name="T3" fmla="*/ 0 h 932"/>
                    <a:gd name="T4" fmla="*/ 0 w 624"/>
                    <a:gd name="T5" fmla="*/ 0 h 932"/>
                    <a:gd name="T6" fmla="*/ 0 w 624"/>
                    <a:gd name="T7" fmla="*/ 0 h 932"/>
                    <a:gd name="T8" fmla="*/ 0 w 624"/>
                    <a:gd name="T9" fmla="*/ 0 h 932"/>
                    <a:gd name="T10" fmla="*/ 0 w 624"/>
                    <a:gd name="T11" fmla="*/ 0 h 932"/>
                    <a:gd name="T12" fmla="*/ 0 w 624"/>
                    <a:gd name="T13" fmla="*/ 0 h 932"/>
                    <a:gd name="T14" fmla="*/ 0 w 624"/>
                    <a:gd name="T15" fmla="*/ 0 h 932"/>
                    <a:gd name="T16" fmla="*/ 0 w 624"/>
                    <a:gd name="T17" fmla="*/ 0 h 932"/>
                    <a:gd name="T18" fmla="*/ 0 w 624"/>
                    <a:gd name="T19" fmla="*/ 0 h 932"/>
                    <a:gd name="T20" fmla="*/ 0 w 624"/>
                    <a:gd name="T21" fmla="*/ 0 h 932"/>
                    <a:gd name="T22" fmla="*/ 0 w 624"/>
                    <a:gd name="T23" fmla="*/ 0 h 932"/>
                    <a:gd name="T24" fmla="*/ 0 w 624"/>
                    <a:gd name="T25" fmla="*/ 0 h 932"/>
                    <a:gd name="T26" fmla="*/ 0 w 624"/>
                    <a:gd name="T27" fmla="*/ 0 h 932"/>
                    <a:gd name="T28" fmla="*/ 0 w 624"/>
                    <a:gd name="T29" fmla="*/ 0 h 932"/>
                    <a:gd name="T30" fmla="*/ 0 w 624"/>
                    <a:gd name="T31" fmla="*/ 0 h 932"/>
                    <a:gd name="T32" fmla="*/ 0 w 624"/>
                    <a:gd name="T33" fmla="*/ 0 h 932"/>
                    <a:gd name="T34" fmla="*/ 0 w 624"/>
                    <a:gd name="T35" fmla="*/ 0 h 932"/>
                    <a:gd name="T36" fmla="*/ 0 w 624"/>
                    <a:gd name="T37" fmla="*/ 0 h 932"/>
                    <a:gd name="T38" fmla="*/ 0 w 624"/>
                    <a:gd name="T39" fmla="*/ 0 h 932"/>
                    <a:gd name="T40" fmla="*/ 0 w 624"/>
                    <a:gd name="T41" fmla="*/ 0 h 932"/>
                    <a:gd name="T42" fmla="*/ 0 w 624"/>
                    <a:gd name="T43" fmla="*/ 0 h 93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4"/>
                    <a:gd name="T67" fmla="*/ 0 h 932"/>
                    <a:gd name="T68" fmla="*/ 624 w 624"/>
                    <a:gd name="T69" fmla="*/ 932 h 93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4" h="932">
                      <a:moveTo>
                        <a:pt x="564" y="922"/>
                      </a:moveTo>
                      <a:lnTo>
                        <a:pt x="0" y="38"/>
                      </a:lnTo>
                      <a:lnTo>
                        <a:pt x="59" y="0"/>
                      </a:lnTo>
                      <a:lnTo>
                        <a:pt x="622" y="886"/>
                      </a:lnTo>
                      <a:lnTo>
                        <a:pt x="624" y="890"/>
                      </a:lnTo>
                      <a:lnTo>
                        <a:pt x="624" y="895"/>
                      </a:lnTo>
                      <a:lnTo>
                        <a:pt x="624" y="900"/>
                      </a:lnTo>
                      <a:lnTo>
                        <a:pt x="623" y="906"/>
                      </a:lnTo>
                      <a:lnTo>
                        <a:pt x="620" y="912"/>
                      </a:lnTo>
                      <a:lnTo>
                        <a:pt x="616" y="916"/>
                      </a:lnTo>
                      <a:lnTo>
                        <a:pt x="612" y="921"/>
                      </a:lnTo>
                      <a:lnTo>
                        <a:pt x="606" y="925"/>
                      </a:lnTo>
                      <a:lnTo>
                        <a:pt x="601" y="928"/>
                      </a:lnTo>
                      <a:lnTo>
                        <a:pt x="595" y="930"/>
                      </a:lnTo>
                      <a:lnTo>
                        <a:pt x="588" y="931"/>
                      </a:lnTo>
                      <a:lnTo>
                        <a:pt x="582" y="932"/>
                      </a:lnTo>
                      <a:lnTo>
                        <a:pt x="577" y="931"/>
                      </a:lnTo>
                      <a:lnTo>
                        <a:pt x="572" y="929"/>
                      </a:lnTo>
                      <a:lnTo>
                        <a:pt x="568" y="927"/>
                      </a:lnTo>
                      <a:lnTo>
                        <a:pt x="564" y="92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1" name="Freeform 297"/>
                <p:cNvSpPr>
                  <a:spLocks/>
                </p:cNvSpPr>
                <p:nvPr/>
              </p:nvSpPr>
              <p:spPr bwMode="auto">
                <a:xfrm>
                  <a:off x="4045" y="1336"/>
                  <a:ext cx="76" cy="114"/>
                </a:xfrm>
                <a:custGeom>
                  <a:avLst/>
                  <a:gdLst>
                    <a:gd name="T0" fmla="*/ 0 w 753"/>
                    <a:gd name="T1" fmla="*/ 0 h 1052"/>
                    <a:gd name="T2" fmla="*/ 0 w 753"/>
                    <a:gd name="T3" fmla="*/ 0 h 1052"/>
                    <a:gd name="T4" fmla="*/ 0 w 753"/>
                    <a:gd name="T5" fmla="*/ 0 h 1052"/>
                    <a:gd name="T6" fmla="*/ 0 w 753"/>
                    <a:gd name="T7" fmla="*/ 0 h 1052"/>
                    <a:gd name="T8" fmla="*/ 0 w 753"/>
                    <a:gd name="T9" fmla="*/ 0 h 1052"/>
                    <a:gd name="T10" fmla="*/ 0 w 753"/>
                    <a:gd name="T11" fmla="*/ 0 h 1052"/>
                    <a:gd name="T12" fmla="*/ 0 w 753"/>
                    <a:gd name="T13" fmla="*/ 0 h 1052"/>
                    <a:gd name="T14" fmla="*/ 0 w 753"/>
                    <a:gd name="T15" fmla="*/ 0 h 1052"/>
                    <a:gd name="T16" fmla="*/ 0 w 753"/>
                    <a:gd name="T17" fmla="*/ 0 h 1052"/>
                    <a:gd name="T18" fmla="*/ 0 w 753"/>
                    <a:gd name="T19" fmla="*/ 0 h 1052"/>
                    <a:gd name="T20" fmla="*/ 0 w 753"/>
                    <a:gd name="T21" fmla="*/ 0 h 1052"/>
                    <a:gd name="T22" fmla="*/ 0 w 753"/>
                    <a:gd name="T23" fmla="*/ 0 h 1052"/>
                    <a:gd name="T24" fmla="*/ 0 w 753"/>
                    <a:gd name="T25" fmla="*/ 0 h 1052"/>
                    <a:gd name="T26" fmla="*/ 0 w 753"/>
                    <a:gd name="T27" fmla="*/ 0 h 1052"/>
                    <a:gd name="T28" fmla="*/ 0 w 753"/>
                    <a:gd name="T29" fmla="*/ 0 h 1052"/>
                    <a:gd name="T30" fmla="*/ 0 w 753"/>
                    <a:gd name="T31" fmla="*/ 0 h 1052"/>
                    <a:gd name="T32" fmla="*/ 0 w 753"/>
                    <a:gd name="T33" fmla="*/ 0 h 1052"/>
                    <a:gd name="T34" fmla="*/ 0 w 753"/>
                    <a:gd name="T35" fmla="*/ 0 h 1052"/>
                    <a:gd name="T36" fmla="*/ 0 w 753"/>
                    <a:gd name="T37" fmla="*/ 0 h 1052"/>
                    <a:gd name="T38" fmla="*/ 0 w 753"/>
                    <a:gd name="T39" fmla="*/ 0 h 1052"/>
                    <a:gd name="T40" fmla="*/ 0 w 753"/>
                    <a:gd name="T41" fmla="*/ 0 h 1052"/>
                    <a:gd name="T42" fmla="*/ 0 w 753"/>
                    <a:gd name="T43" fmla="*/ 0 h 1052"/>
                    <a:gd name="T44" fmla="*/ 0 w 753"/>
                    <a:gd name="T45" fmla="*/ 0 h 1052"/>
                    <a:gd name="T46" fmla="*/ 0 w 753"/>
                    <a:gd name="T47" fmla="*/ 0 h 1052"/>
                    <a:gd name="T48" fmla="*/ 0 w 753"/>
                    <a:gd name="T49" fmla="*/ 0 h 1052"/>
                    <a:gd name="T50" fmla="*/ 0 w 753"/>
                    <a:gd name="T51" fmla="*/ 0 h 1052"/>
                    <a:gd name="T52" fmla="*/ 0 w 753"/>
                    <a:gd name="T53" fmla="*/ 0 h 1052"/>
                    <a:gd name="T54" fmla="*/ 0 w 753"/>
                    <a:gd name="T55" fmla="*/ 0 h 1052"/>
                    <a:gd name="T56" fmla="*/ 0 w 753"/>
                    <a:gd name="T57" fmla="*/ 0 h 1052"/>
                    <a:gd name="T58" fmla="*/ 0 w 753"/>
                    <a:gd name="T59" fmla="*/ 0 h 1052"/>
                    <a:gd name="T60" fmla="*/ 0 w 753"/>
                    <a:gd name="T61" fmla="*/ 0 h 1052"/>
                    <a:gd name="T62" fmla="*/ 0 w 753"/>
                    <a:gd name="T63" fmla="*/ 0 h 1052"/>
                    <a:gd name="T64" fmla="*/ 0 w 753"/>
                    <a:gd name="T65" fmla="*/ 0 h 1052"/>
                    <a:gd name="T66" fmla="*/ 0 w 753"/>
                    <a:gd name="T67" fmla="*/ 0 h 1052"/>
                    <a:gd name="T68" fmla="*/ 0 w 753"/>
                    <a:gd name="T69" fmla="*/ 0 h 1052"/>
                    <a:gd name="T70" fmla="*/ 0 w 753"/>
                    <a:gd name="T71" fmla="*/ 0 h 1052"/>
                    <a:gd name="T72" fmla="*/ 0 w 753"/>
                    <a:gd name="T73" fmla="*/ 0 h 1052"/>
                    <a:gd name="T74" fmla="*/ 0 w 753"/>
                    <a:gd name="T75" fmla="*/ 0 h 10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53"/>
                    <a:gd name="T115" fmla="*/ 0 h 1052"/>
                    <a:gd name="T116" fmla="*/ 753 w 753"/>
                    <a:gd name="T117" fmla="*/ 1052 h 105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53" h="1052">
                      <a:moveTo>
                        <a:pt x="59" y="7"/>
                      </a:moveTo>
                      <a:lnTo>
                        <a:pt x="751" y="1006"/>
                      </a:lnTo>
                      <a:lnTo>
                        <a:pt x="752" y="1009"/>
                      </a:lnTo>
                      <a:lnTo>
                        <a:pt x="753" y="1014"/>
                      </a:lnTo>
                      <a:lnTo>
                        <a:pt x="752" y="1018"/>
                      </a:lnTo>
                      <a:lnTo>
                        <a:pt x="750" y="1024"/>
                      </a:lnTo>
                      <a:lnTo>
                        <a:pt x="747" y="1029"/>
                      </a:lnTo>
                      <a:lnTo>
                        <a:pt x="743" y="1034"/>
                      </a:lnTo>
                      <a:lnTo>
                        <a:pt x="738" y="1039"/>
                      </a:lnTo>
                      <a:lnTo>
                        <a:pt x="733" y="1042"/>
                      </a:lnTo>
                      <a:lnTo>
                        <a:pt x="727" y="1047"/>
                      </a:lnTo>
                      <a:lnTo>
                        <a:pt x="720" y="1049"/>
                      </a:lnTo>
                      <a:lnTo>
                        <a:pt x="714" y="1051"/>
                      </a:lnTo>
                      <a:lnTo>
                        <a:pt x="709" y="1052"/>
                      </a:lnTo>
                      <a:lnTo>
                        <a:pt x="703" y="1052"/>
                      </a:lnTo>
                      <a:lnTo>
                        <a:pt x="699" y="1051"/>
                      </a:lnTo>
                      <a:lnTo>
                        <a:pt x="695" y="1049"/>
                      </a:lnTo>
                      <a:lnTo>
                        <a:pt x="692" y="1047"/>
                      </a:lnTo>
                      <a:lnTo>
                        <a:pt x="2" y="45"/>
                      </a:ln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2" y="27"/>
                      </a:lnTo>
                      <a:lnTo>
                        <a:pt x="6" y="23"/>
                      </a:lnTo>
                      <a:lnTo>
                        <a:pt x="9" y="18"/>
                      </a:lnTo>
                      <a:lnTo>
                        <a:pt x="14" y="13"/>
                      </a:lnTo>
                      <a:lnTo>
                        <a:pt x="19" y="9"/>
                      </a:lnTo>
                      <a:lnTo>
                        <a:pt x="25" y="6"/>
                      </a:lnTo>
                      <a:lnTo>
                        <a:pt x="31" y="2"/>
                      </a:lnTo>
                      <a:lnTo>
                        <a:pt x="36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2" y="1"/>
                      </a:lnTo>
                      <a:lnTo>
                        <a:pt x="56" y="4"/>
                      </a:lnTo>
                      <a:lnTo>
                        <a:pt x="59" y="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2" name="Freeform 298"/>
                <p:cNvSpPr>
                  <a:spLocks/>
                </p:cNvSpPr>
                <p:nvPr/>
              </p:nvSpPr>
              <p:spPr bwMode="auto">
                <a:xfrm>
                  <a:off x="4045" y="1336"/>
                  <a:ext cx="76" cy="114"/>
                </a:xfrm>
                <a:custGeom>
                  <a:avLst/>
                  <a:gdLst>
                    <a:gd name="T0" fmla="*/ 0 w 753"/>
                    <a:gd name="T1" fmla="*/ 0 h 1052"/>
                    <a:gd name="T2" fmla="*/ 0 w 753"/>
                    <a:gd name="T3" fmla="*/ 0 h 1052"/>
                    <a:gd name="T4" fmla="*/ 0 w 753"/>
                    <a:gd name="T5" fmla="*/ 0 h 1052"/>
                    <a:gd name="T6" fmla="*/ 0 w 753"/>
                    <a:gd name="T7" fmla="*/ 0 h 1052"/>
                    <a:gd name="T8" fmla="*/ 0 w 753"/>
                    <a:gd name="T9" fmla="*/ 0 h 1052"/>
                    <a:gd name="T10" fmla="*/ 0 w 753"/>
                    <a:gd name="T11" fmla="*/ 0 h 1052"/>
                    <a:gd name="T12" fmla="*/ 0 w 753"/>
                    <a:gd name="T13" fmla="*/ 0 h 1052"/>
                    <a:gd name="T14" fmla="*/ 0 w 753"/>
                    <a:gd name="T15" fmla="*/ 0 h 1052"/>
                    <a:gd name="T16" fmla="*/ 0 w 753"/>
                    <a:gd name="T17" fmla="*/ 0 h 1052"/>
                    <a:gd name="T18" fmla="*/ 0 w 753"/>
                    <a:gd name="T19" fmla="*/ 0 h 1052"/>
                    <a:gd name="T20" fmla="*/ 0 w 753"/>
                    <a:gd name="T21" fmla="*/ 0 h 1052"/>
                    <a:gd name="T22" fmla="*/ 0 w 753"/>
                    <a:gd name="T23" fmla="*/ 0 h 1052"/>
                    <a:gd name="T24" fmla="*/ 0 w 753"/>
                    <a:gd name="T25" fmla="*/ 0 h 1052"/>
                    <a:gd name="T26" fmla="*/ 0 w 753"/>
                    <a:gd name="T27" fmla="*/ 0 h 1052"/>
                    <a:gd name="T28" fmla="*/ 0 w 753"/>
                    <a:gd name="T29" fmla="*/ 0 h 1052"/>
                    <a:gd name="T30" fmla="*/ 0 w 753"/>
                    <a:gd name="T31" fmla="*/ 0 h 1052"/>
                    <a:gd name="T32" fmla="*/ 0 w 753"/>
                    <a:gd name="T33" fmla="*/ 0 h 1052"/>
                    <a:gd name="T34" fmla="*/ 0 w 753"/>
                    <a:gd name="T35" fmla="*/ 0 h 1052"/>
                    <a:gd name="T36" fmla="*/ 0 w 753"/>
                    <a:gd name="T37" fmla="*/ 0 h 1052"/>
                    <a:gd name="T38" fmla="*/ 0 w 753"/>
                    <a:gd name="T39" fmla="*/ 0 h 1052"/>
                    <a:gd name="T40" fmla="*/ 0 w 753"/>
                    <a:gd name="T41" fmla="*/ 0 h 1052"/>
                    <a:gd name="T42" fmla="*/ 0 w 753"/>
                    <a:gd name="T43" fmla="*/ 0 h 1052"/>
                    <a:gd name="T44" fmla="*/ 0 w 753"/>
                    <a:gd name="T45" fmla="*/ 0 h 1052"/>
                    <a:gd name="T46" fmla="*/ 0 w 753"/>
                    <a:gd name="T47" fmla="*/ 0 h 1052"/>
                    <a:gd name="T48" fmla="*/ 0 w 753"/>
                    <a:gd name="T49" fmla="*/ 0 h 1052"/>
                    <a:gd name="T50" fmla="*/ 0 w 753"/>
                    <a:gd name="T51" fmla="*/ 0 h 1052"/>
                    <a:gd name="T52" fmla="*/ 0 w 753"/>
                    <a:gd name="T53" fmla="*/ 0 h 1052"/>
                    <a:gd name="T54" fmla="*/ 0 w 753"/>
                    <a:gd name="T55" fmla="*/ 0 h 1052"/>
                    <a:gd name="T56" fmla="*/ 0 w 753"/>
                    <a:gd name="T57" fmla="*/ 0 h 1052"/>
                    <a:gd name="T58" fmla="*/ 0 w 753"/>
                    <a:gd name="T59" fmla="*/ 0 h 1052"/>
                    <a:gd name="T60" fmla="*/ 0 w 753"/>
                    <a:gd name="T61" fmla="*/ 0 h 1052"/>
                    <a:gd name="T62" fmla="*/ 0 w 753"/>
                    <a:gd name="T63" fmla="*/ 0 h 1052"/>
                    <a:gd name="T64" fmla="*/ 0 w 753"/>
                    <a:gd name="T65" fmla="*/ 0 h 1052"/>
                    <a:gd name="T66" fmla="*/ 0 w 753"/>
                    <a:gd name="T67" fmla="*/ 0 h 1052"/>
                    <a:gd name="T68" fmla="*/ 0 w 753"/>
                    <a:gd name="T69" fmla="*/ 0 h 1052"/>
                    <a:gd name="T70" fmla="*/ 0 w 753"/>
                    <a:gd name="T71" fmla="*/ 0 h 1052"/>
                    <a:gd name="T72" fmla="*/ 0 w 753"/>
                    <a:gd name="T73" fmla="*/ 0 h 1052"/>
                    <a:gd name="T74" fmla="*/ 0 w 753"/>
                    <a:gd name="T75" fmla="*/ 0 h 10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53"/>
                    <a:gd name="T115" fmla="*/ 0 h 1052"/>
                    <a:gd name="T116" fmla="*/ 753 w 753"/>
                    <a:gd name="T117" fmla="*/ 1052 h 105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53" h="1052">
                      <a:moveTo>
                        <a:pt x="59" y="7"/>
                      </a:moveTo>
                      <a:lnTo>
                        <a:pt x="751" y="1006"/>
                      </a:lnTo>
                      <a:lnTo>
                        <a:pt x="752" y="1009"/>
                      </a:lnTo>
                      <a:lnTo>
                        <a:pt x="753" y="1014"/>
                      </a:lnTo>
                      <a:lnTo>
                        <a:pt x="752" y="1018"/>
                      </a:lnTo>
                      <a:lnTo>
                        <a:pt x="750" y="1024"/>
                      </a:lnTo>
                      <a:lnTo>
                        <a:pt x="747" y="1029"/>
                      </a:lnTo>
                      <a:lnTo>
                        <a:pt x="743" y="1034"/>
                      </a:lnTo>
                      <a:lnTo>
                        <a:pt x="738" y="1039"/>
                      </a:lnTo>
                      <a:lnTo>
                        <a:pt x="733" y="1042"/>
                      </a:lnTo>
                      <a:lnTo>
                        <a:pt x="727" y="1047"/>
                      </a:lnTo>
                      <a:lnTo>
                        <a:pt x="720" y="1049"/>
                      </a:lnTo>
                      <a:lnTo>
                        <a:pt x="714" y="1051"/>
                      </a:lnTo>
                      <a:lnTo>
                        <a:pt x="709" y="1052"/>
                      </a:lnTo>
                      <a:lnTo>
                        <a:pt x="703" y="1052"/>
                      </a:lnTo>
                      <a:lnTo>
                        <a:pt x="699" y="1051"/>
                      </a:lnTo>
                      <a:lnTo>
                        <a:pt x="695" y="1049"/>
                      </a:lnTo>
                      <a:lnTo>
                        <a:pt x="692" y="1047"/>
                      </a:lnTo>
                      <a:lnTo>
                        <a:pt x="2" y="45"/>
                      </a:ln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2" y="27"/>
                      </a:lnTo>
                      <a:lnTo>
                        <a:pt x="6" y="23"/>
                      </a:lnTo>
                      <a:lnTo>
                        <a:pt x="9" y="18"/>
                      </a:lnTo>
                      <a:lnTo>
                        <a:pt x="14" y="13"/>
                      </a:lnTo>
                      <a:lnTo>
                        <a:pt x="19" y="9"/>
                      </a:lnTo>
                      <a:lnTo>
                        <a:pt x="25" y="6"/>
                      </a:lnTo>
                      <a:lnTo>
                        <a:pt x="31" y="2"/>
                      </a:lnTo>
                      <a:lnTo>
                        <a:pt x="36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2" y="1"/>
                      </a:lnTo>
                      <a:lnTo>
                        <a:pt x="56" y="4"/>
                      </a:lnTo>
                      <a:lnTo>
                        <a:pt x="59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3" name="Freeform 299"/>
                <p:cNvSpPr>
                  <a:spLocks/>
                </p:cNvSpPr>
                <p:nvPr/>
              </p:nvSpPr>
              <p:spPr bwMode="auto">
                <a:xfrm>
                  <a:off x="4115" y="1445"/>
                  <a:ext cx="6" cy="5"/>
                </a:xfrm>
                <a:custGeom>
                  <a:avLst/>
                  <a:gdLst>
                    <a:gd name="T0" fmla="*/ 0 w 64"/>
                    <a:gd name="T1" fmla="*/ 0 h 52"/>
                    <a:gd name="T2" fmla="*/ 0 w 64"/>
                    <a:gd name="T3" fmla="*/ 0 h 52"/>
                    <a:gd name="T4" fmla="*/ 0 w 64"/>
                    <a:gd name="T5" fmla="*/ 0 h 52"/>
                    <a:gd name="T6" fmla="*/ 0 w 64"/>
                    <a:gd name="T7" fmla="*/ 0 h 52"/>
                    <a:gd name="T8" fmla="*/ 0 w 64"/>
                    <a:gd name="T9" fmla="*/ 0 h 52"/>
                    <a:gd name="T10" fmla="*/ 0 w 64"/>
                    <a:gd name="T11" fmla="*/ 0 h 52"/>
                    <a:gd name="T12" fmla="*/ 0 w 64"/>
                    <a:gd name="T13" fmla="*/ 0 h 52"/>
                    <a:gd name="T14" fmla="*/ 0 w 64"/>
                    <a:gd name="T15" fmla="*/ 0 h 52"/>
                    <a:gd name="T16" fmla="*/ 0 w 64"/>
                    <a:gd name="T17" fmla="*/ 0 h 52"/>
                    <a:gd name="T18" fmla="*/ 0 w 64"/>
                    <a:gd name="T19" fmla="*/ 0 h 52"/>
                    <a:gd name="T20" fmla="*/ 0 w 64"/>
                    <a:gd name="T21" fmla="*/ 0 h 52"/>
                    <a:gd name="T22" fmla="*/ 0 w 64"/>
                    <a:gd name="T23" fmla="*/ 0 h 52"/>
                    <a:gd name="T24" fmla="*/ 0 w 64"/>
                    <a:gd name="T25" fmla="*/ 0 h 52"/>
                    <a:gd name="T26" fmla="*/ 0 w 64"/>
                    <a:gd name="T27" fmla="*/ 0 h 52"/>
                    <a:gd name="T28" fmla="*/ 0 w 64"/>
                    <a:gd name="T29" fmla="*/ 0 h 52"/>
                    <a:gd name="T30" fmla="*/ 0 w 64"/>
                    <a:gd name="T31" fmla="*/ 0 h 52"/>
                    <a:gd name="T32" fmla="*/ 0 w 64"/>
                    <a:gd name="T33" fmla="*/ 0 h 52"/>
                    <a:gd name="T34" fmla="*/ 0 w 64"/>
                    <a:gd name="T35" fmla="*/ 0 h 52"/>
                    <a:gd name="T36" fmla="*/ 0 w 64"/>
                    <a:gd name="T37" fmla="*/ 0 h 52"/>
                    <a:gd name="T38" fmla="*/ 0 w 64"/>
                    <a:gd name="T39" fmla="*/ 0 h 52"/>
                    <a:gd name="T40" fmla="*/ 0 w 64"/>
                    <a:gd name="T41" fmla="*/ 0 h 52"/>
                    <a:gd name="T42" fmla="*/ 0 w 64"/>
                    <a:gd name="T43" fmla="*/ 0 h 52"/>
                    <a:gd name="T44" fmla="*/ 0 w 64"/>
                    <a:gd name="T45" fmla="*/ 0 h 52"/>
                    <a:gd name="T46" fmla="*/ 0 w 64"/>
                    <a:gd name="T47" fmla="*/ 0 h 52"/>
                    <a:gd name="T48" fmla="*/ 0 w 64"/>
                    <a:gd name="T49" fmla="*/ 0 h 52"/>
                    <a:gd name="T50" fmla="*/ 0 w 64"/>
                    <a:gd name="T51" fmla="*/ 0 h 52"/>
                    <a:gd name="T52" fmla="*/ 0 w 64"/>
                    <a:gd name="T53" fmla="*/ 0 h 52"/>
                    <a:gd name="T54" fmla="*/ 0 w 64"/>
                    <a:gd name="T55" fmla="*/ 0 h 52"/>
                    <a:gd name="T56" fmla="*/ 0 w 64"/>
                    <a:gd name="T57" fmla="*/ 0 h 52"/>
                    <a:gd name="T58" fmla="*/ 0 w 64"/>
                    <a:gd name="T59" fmla="*/ 0 h 52"/>
                    <a:gd name="T60" fmla="*/ 0 w 64"/>
                    <a:gd name="T61" fmla="*/ 0 h 52"/>
                    <a:gd name="T62" fmla="*/ 0 w 64"/>
                    <a:gd name="T63" fmla="*/ 0 h 52"/>
                    <a:gd name="T64" fmla="*/ 0 w 64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2"/>
                    <a:gd name="T101" fmla="*/ 64 w 64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2">
                      <a:moveTo>
                        <a:pt x="21" y="9"/>
                      </a:moveTo>
                      <a:lnTo>
                        <a:pt x="27" y="6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5" y="1"/>
                      </a:lnTo>
                      <a:lnTo>
                        <a:pt x="58" y="4"/>
                      </a:lnTo>
                      <a:lnTo>
                        <a:pt x="62" y="6"/>
                      </a:lnTo>
                      <a:lnTo>
                        <a:pt x="63" y="9"/>
                      </a:lnTo>
                      <a:lnTo>
                        <a:pt x="64" y="14"/>
                      </a:lnTo>
                      <a:lnTo>
                        <a:pt x="63" y="18"/>
                      </a:lnTo>
                      <a:lnTo>
                        <a:pt x="61" y="24"/>
                      </a:lnTo>
                      <a:lnTo>
                        <a:pt x="58" y="29"/>
                      </a:lnTo>
                      <a:lnTo>
                        <a:pt x="54" y="34"/>
                      </a:lnTo>
                      <a:lnTo>
                        <a:pt x="49" y="39"/>
                      </a:lnTo>
                      <a:lnTo>
                        <a:pt x="44" y="42"/>
                      </a:lnTo>
                      <a:lnTo>
                        <a:pt x="38" y="47"/>
                      </a:lnTo>
                      <a:lnTo>
                        <a:pt x="31" y="49"/>
                      </a:lnTo>
                      <a:lnTo>
                        <a:pt x="25" y="51"/>
                      </a:lnTo>
                      <a:lnTo>
                        <a:pt x="20" y="52"/>
                      </a:lnTo>
                      <a:lnTo>
                        <a:pt x="14" y="52"/>
                      </a:lnTo>
                      <a:lnTo>
                        <a:pt x="10" y="51"/>
                      </a:lnTo>
                      <a:lnTo>
                        <a:pt x="6" y="49"/>
                      </a:lnTo>
                      <a:lnTo>
                        <a:pt x="3" y="47"/>
                      </a:lnTo>
                      <a:lnTo>
                        <a:pt x="2" y="42"/>
                      </a:lnTo>
                      <a:lnTo>
                        <a:pt x="0" y="39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6" y="23"/>
                      </a:lnTo>
                      <a:lnTo>
                        <a:pt x="11" y="18"/>
                      </a:lnTo>
                      <a:lnTo>
                        <a:pt x="15" y="14"/>
                      </a:lnTo>
                      <a:lnTo>
                        <a:pt x="21" y="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4" name="Freeform 300"/>
                <p:cNvSpPr>
                  <a:spLocks/>
                </p:cNvSpPr>
                <p:nvPr/>
              </p:nvSpPr>
              <p:spPr bwMode="auto">
                <a:xfrm>
                  <a:off x="4115" y="1445"/>
                  <a:ext cx="6" cy="5"/>
                </a:xfrm>
                <a:custGeom>
                  <a:avLst/>
                  <a:gdLst>
                    <a:gd name="T0" fmla="*/ 0 w 64"/>
                    <a:gd name="T1" fmla="*/ 0 h 52"/>
                    <a:gd name="T2" fmla="*/ 0 w 64"/>
                    <a:gd name="T3" fmla="*/ 0 h 52"/>
                    <a:gd name="T4" fmla="*/ 0 w 64"/>
                    <a:gd name="T5" fmla="*/ 0 h 52"/>
                    <a:gd name="T6" fmla="*/ 0 w 64"/>
                    <a:gd name="T7" fmla="*/ 0 h 52"/>
                    <a:gd name="T8" fmla="*/ 0 w 64"/>
                    <a:gd name="T9" fmla="*/ 0 h 52"/>
                    <a:gd name="T10" fmla="*/ 0 w 64"/>
                    <a:gd name="T11" fmla="*/ 0 h 52"/>
                    <a:gd name="T12" fmla="*/ 0 w 64"/>
                    <a:gd name="T13" fmla="*/ 0 h 52"/>
                    <a:gd name="T14" fmla="*/ 0 w 64"/>
                    <a:gd name="T15" fmla="*/ 0 h 52"/>
                    <a:gd name="T16" fmla="*/ 0 w 64"/>
                    <a:gd name="T17" fmla="*/ 0 h 52"/>
                    <a:gd name="T18" fmla="*/ 0 w 64"/>
                    <a:gd name="T19" fmla="*/ 0 h 52"/>
                    <a:gd name="T20" fmla="*/ 0 w 64"/>
                    <a:gd name="T21" fmla="*/ 0 h 52"/>
                    <a:gd name="T22" fmla="*/ 0 w 64"/>
                    <a:gd name="T23" fmla="*/ 0 h 52"/>
                    <a:gd name="T24" fmla="*/ 0 w 64"/>
                    <a:gd name="T25" fmla="*/ 0 h 52"/>
                    <a:gd name="T26" fmla="*/ 0 w 64"/>
                    <a:gd name="T27" fmla="*/ 0 h 52"/>
                    <a:gd name="T28" fmla="*/ 0 w 64"/>
                    <a:gd name="T29" fmla="*/ 0 h 52"/>
                    <a:gd name="T30" fmla="*/ 0 w 64"/>
                    <a:gd name="T31" fmla="*/ 0 h 52"/>
                    <a:gd name="T32" fmla="*/ 0 w 64"/>
                    <a:gd name="T33" fmla="*/ 0 h 52"/>
                    <a:gd name="T34" fmla="*/ 0 w 64"/>
                    <a:gd name="T35" fmla="*/ 0 h 52"/>
                    <a:gd name="T36" fmla="*/ 0 w 64"/>
                    <a:gd name="T37" fmla="*/ 0 h 52"/>
                    <a:gd name="T38" fmla="*/ 0 w 64"/>
                    <a:gd name="T39" fmla="*/ 0 h 52"/>
                    <a:gd name="T40" fmla="*/ 0 w 64"/>
                    <a:gd name="T41" fmla="*/ 0 h 52"/>
                    <a:gd name="T42" fmla="*/ 0 w 64"/>
                    <a:gd name="T43" fmla="*/ 0 h 52"/>
                    <a:gd name="T44" fmla="*/ 0 w 64"/>
                    <a:gd name="T45" fmla="*/ 0 h 52"/>
                    <a:gd name="T46" fmla="*/ 0 w 64"/>
                    <a:gd name="T47" fmla="*/ 0 h 52"/>
                    <a:gd name="T48" fmla="*/ 0 w 64"/>
                    <a:gd name="T49" fmla="*/ 0 h 52"/>
                    <a:gd name="T50" fmla="*/ 0 w 64"/>
                    <a:gd name="T51" fmla="*/ 0 h 52"/>
                    <a:gd name="T52" fmla="*/ 0 w 64"/>
                    <a:gd name="T53" fmla="*/ 0 h 52"/>
                    <a:gd name="T54" fmla="*/ 0 w 64"/>
                    <a:gd name="T55" fmla="*/ 0 h 52"/>
                    <a:gd name="T56" fmla="*/ 0 w 64"/>
                    <a:gd name="T57" fmla="*/ 0 h 52"/>
                    <a:gd name="T58" fmla="*/ 0 w 64"/>
                    <a:gd name="T59" fmla="*/ 0 h 52"/>
                    <a:gd name="T60" fmla="*/ 0 w 64"/>
                    <a:gd name="T61" fmla="*/ 0 h 52"/>
                    <a:gd name="T62" fmla="*/ 0 w 64"/>
                    <a:gd name="T63" fmla="*/ 0 h 52"/>
                    <a:gd name="T64" fmla="*/ 0 w 64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2"/>
                    <a:gd name="T101" fmla="*/ 64 w 64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2">
                      <a:moveTo>
                        <a:pt x="21" y="9"/>
                      </a:moveTo>
                      <a:lnTo>
                        <a:pt x="27" y="6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5" y="1"/>
                      </a:lnTo>
                      <a:lnTo>
                        <a:pt x="58" y="4"/>
                      </a:lnTo>
                      <a:lnTo>
                        <a:pt x="62" y="6"/>
                      </a:lnTo>
                      <a:lnTo>
                        <a:pt x="63" y="9"/>
                      </a:lnTo>
                      <a:lnTo>
                        <a:pt x="64" y="14"/>
                      </a:lnTo>
                      <a:lnTo>
                        <a:pt x="63" y="18"/>
                      </a:lnTo>
                      <a:lnTo>
                        <a:pt x="61" y="24"/>
                      </a:lnTo>
                      <a:lnTo>
                        <a:pt x="58" y="29"/>
                      </a:lnTo>
                      <a:lnTo>
                        <a:pt x="54" y="34"/>
                      </a:lnTo>
                      <a:lnTo>
                        <a:pt x="49" y="39"/>
                      </a:lnTo>
                      <a:lnTo>
                        <a:pt x="44" y="42"/>
                      </a:lnTo>
                      <a:lnTo>
                        <a:pt x="38" y="47"/>
                      </a:lnTo>
                      <a:lnTo>
                        <a:pt x="31" y="49"/>
                      </a:lnTo>
                      <a:lnTo>
                        <a:pt x="25" y="51"/>
                      </a:lnTo>
                      <a:lnTo>
                        <a:pt x="20" y="52"/>
                      </a:lnTo>
                      <a:lnTo>
                        <a:pt x="14" y="52"/>
                      </a:lnTo>
                      <a:lnTo>
                        <a:pt x="10" y="51"/>
                      </a:lnTo>
                      <a:lnTo>
                        <a:pt x="6" y="49"/>
                      </a:lnTo>
                      <a:lnTo>
                        <a:pt x="3" y="47"/>
                      </a:lnTo>
                      <a:lnTo>
                        <a:pt x="2" y="42"/>
                      </a:lnTo>
                      <a:lnTo>
                        <a:pt x="0" y="39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6" y="23"/>
                      </a:lnTo>
                      <a:lnTo>
                        <a:pt x="11" y="18"/>
                      </a:lnTo>
                      <a:lnTo>
                        <a:pt x="15" y="14"/>
                      </a:lnTo>
                      <a:lnTo>
                        <a:pt x="21" y="9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5" name="Freeform 301"/>
                <p:cNvSpPr>
                  <a:spLocks/>
                </p:cNvSpPr>
                <p:nvPr/>
              </p:nvSpPr>
              <p:spPr bwMode="auto">
                <a:xfrm>
                  <a:off x="3406" y="1213"/>
                  <a:ext cx="55" cy="111"/>
                </a:xfrm>
                <a:custGeom>
                  <a:avLst/>
                  <a:gdLst>
                    <a:gd name="T0" fmla="*/ 0 w 546"/>
                    <a:gd name="T1" fmla="*/ 0 h 1007"/>
                    <a:gd name="T2" fmla="*/ 0 w 546"/>
                    <a:gd name="T3" fmla="*/ 0 h 1007"/>
                    <a:gd name="T4" fmla="*/ 0 w 546"/>
                    <a:gd name="T5" fmla="*/ 0 h 1007"/>
                    <a:gd name="T6" fmla="*/ 0 w 546"/>
                    <a:gd name="T7" fmla="*/ 0 h 1007"/>
                    <a:gd name="T8" fmla="*/ 0 w 546"/>
                    <a:gd name="T9" fmla="*/ 0 h 1007"/>
                    <a:gd name="T10" fmla="*/ 0 w 546"/>
                    <a:gd name="T11" fmla="*/ 0 h 1007"/>
                    <a:gd name="T12" fmla="*/ 0 w 546"/>
                    <a:gd name="T13" fmla="*/ 0 h 1007"/>
                    <a:gd name="T14" fmla="*/ 0 w 546"/>
                    <a:gd name="T15" fmla="*/ 0 h 1007"/>
                    <a:gd name="T16" fmla="*/ 0 w 546"/>
                    <a:gd name="T17" fmla="*/ 0 h 1007"/>
                    <a:gd name="T18" fmla="*/ 0 w 546"/>
                    <a:gd name="T19" fmla="*/ 0 h 1007"/>
                    <a:gd name="T20" fmla="*/ 0 w 546"/>
                    <a:gd name="T21" fmla="*/ 0 h 1007"/>
                    <a:gd name="T22" fmla="*/ 0 w 546"/>
                    <a:gd name="T23" fmla="*/ 0 h 1007"/>
                    <a:gd name="T24" fmla="*/ 0 w 546"/>
                    <a:gd name="T25" fmla="*/ 0 h 1007"/>
                    <a:gd name="T26" fmla="*/ 0 w 546"/>
                    <a:gd name="T27" fmla="*/ 0 h 1007"/>
                    <a:gd name="T28" fmla="*/ 0 w 546"/>
                    <a:gd name="T29" fmla="*/ 0 h 1007"/>
                    <a:gd name="T30" fmla="*/ 0 w 546"/>
                    <a:gd name="T31" fmla="*/ 0 h 1007"/>
                    <a:gd name="T32" fmla="*/ 0 w 546"/>
                    <a:gd name="T33" fmla="*/ 0 h 1007"/>
                    <a:gd name="T34" fmla="*/ 0 w 546"/>
                    <a:gd name="T35" fmla="*/ 0 h 1007"/>
                    <a:gd name="T36" fmla="*/ 0 w 546"/>
                    <a:gd name="T37" fmla="*/ 0 h 1007"/>
                    <a:gd name="T38" fmla="*/ 0 w 546"/>
                    <a:gd name="T39" fmla="*/ 0 h 1007"/>
                    <a:gd name="T40" fmla="*/ 0 w 546"/>
                    <a:gd name="T41" fmla="*/ 0 h 1007"/>
                    <a:gd name="T42" fmla="*/ 0 w 546"/>
                    <a:gd name="T43" fmla="*/ 0 h 100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6"/>
                    <a:gd name="T67" fmla="*/ 0 h 1007"/>
                    <a:gd name="T68" fmla="*/ 546 w 546"/>
                    <a:gd name="T69" fmla="*/ 1007 h 100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6" h="1007">
                      <a:moveTo>
                        <a:pt x="62" y="11"/>
                      </a:moveTo>
                      <a:lnTo>
                        <a:pt x="546" y="975"/>
                      </a:lnTo>
                      <a:lnTo>
                        <a:pt x="483" y="1007"/>
                      </a:lnTo>
                      <a:lnTo>
                        <a:pt x="1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5" y="17"/>
                      </a:lnTo>
                      <a:lnTo>
                        <a:pt x="10" y="12"/>
                      </a:lnTo>
                      <a:lnTo>
                        <a:pt x="16" y="8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5"/>
                      </a:lnTo>
                      <a:lnTo>
                        <a:pt x="60" y="7"/>
                      </a:lnTo>
                      <a:lnTo>
                        <a:pt x="62" y="11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6" name="Freeform 302"/>
                <p:cNvSpPr>
                  <a:spLocks/>
                </p:cNvSpPr>
                <p:nvPr/>
              </p:nvSpPr>
              <p:spPr bwMode="auto">
                <a:xfrm>
                  <a:off x="3406" y="1213"/>
                  <a:ext cx="55" cy="111"/>
                </a:xfrm>
                <a:custGeom>
                  <a:avLst/>
                  <a:gdLst>
                    <a:gd name="T0" fmla="*/ 0 w 546"/>
                    <a:gd name="T1" fmla="*/ 0 h 1007"/>
                    <a:gd name="T2" fmla="*/ 0 w 546"/>
                    <a:gd name="T3" fmla="*/ 0 h 1007"/>
                    <a:gd name="T4" fmla="*/ 0 w 546"/>
                    <a:gd name="T5" fmla="*/ 0 h 1007"/>
                    <a:gd name="T6" fmla="*/ 0 w 546"/>
                    <a:gd name="T7" fmla="*/ 0 h 1007"/>
                    <a:gd name="T8" fmla="*/ 0 w 546"/>
                    <a:gd name="T9" fmla="*/ 0 h 1007"/>
                    <a:gd name="T10" fmla="*/ 0 w 546"/>
                    <a:gd name="T11" fmla="*/ 0 h 1007"/>
                    <a:gd name="T12" fmla="*/ 0 w 546"/>
                    <a:gd name="T13" fmla="*/ 0 h 1007"/>
                    <a:gd name="T14" fmla="*/ 0 w 546"/>
                    <a:gd name="T15" fmla="*/ 0 h 1007"/>
                    <a:gd name="T16" fmla="*/ 0 w 546"/>
                    <a:gd name="T17" fmla="*/ 0 h 1007"/>
                    <a:gd name="T18" fmla="*/ 0 w 546"/>
                    <a:gd name="T19" fmla="*/ 0 h 1007"/>
                    <a:gd name="T20" fmla="*/ 0 w 546"/>
                    <a:gd name="T21" fmla="*/ 0 h 1007"/>
                    <a:gd name="T22" fmla="*/ 0 w 546"/>
                    <a:gd name="T23" fmla="*/ 0 h 1007"/>
                    <a:gd name="T24" fmla="*/ 0 w 546"/>
                    <a:gd name="T25" fmla="*/ 0 h 1007"/>
                    <a:gd name="T26" fmla="*/ 0 w 546"/>
                    <a:gd name="T27" fmla="*/ 0 h 1007"/>
                    <a:gd name="T28" fmla="*/ 0 w 546"/>
                    <a:gd name="T29" fmla="*/ 0 h 1007"/>
                    <a:gd name="T30" fmla="*/ 0 w 546"/>
                    <a:gd name="T31" fmla="*/ 0 h 1007"/>
                    <a:gd name="T32" fmla="*/ 0 w 546"/>
                    <a:gd name="T33" fmla="*/ 0 h 1007"/>
                    <a:gd name="T34" fmla="*/ 0 w 546"/>
                    <a:gd name="T35" fmla="*/ 0 h 1007"/>
                    <a:gd name="T36" fmla="*/ 0 w 546"/>
                    <a:gd name="T37" fmla="*/ 0 h 1007"/>
                    <a:gd name="T38" fmla="*/ 0 w 546"/>
                    <a:gd name="T39" fmla="*/ 0 h 1007"/>
                    <a:gd name="T40" fmla="*/ 0 w 546"/>
                    <a:gd name="T41" fmla="*/ 0 h 1007"/>
                    <a:gd name="T42" fmla="*/ 0 w 546"/>
                    <a:gd name="T43" fmla="*/ 0 h 100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6"/>
                    <a:gd name="T67" fmla="*/ 0 h 1007"/>
                    <a:gd name="T68" fmla="*/ 546 w 546"/>
                    <a:gd name="T69" fmla="*/ 1007 h 100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6" h="1007">
                      <a:moveTo>
                        <a:pt x="62" y="11"/>
                      </a:moveTo>
                      <a:lnTo>
                        <a:pt x="546" y="975"/>
                      </a:lnTo>
                      <a:lnTo>
                        <a:pt x="483" y="1007"/>
                      </a:lnTo>
                      <a:lnTo>
                        <a:pt x="1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5" y="17"/>
                      </a:lnTo>
                      <a:lnTo>
                        <a:pt x="10" y="12"/>
                      </a:lnTo>
                      <a:lnTo>
                        <a:pt x="16" y="8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5"/>
                      </a:lnTo>
                      <a:lnTo>
                        <a:pt x="60" y="7"/>
                      </a:lnTo>
                      <a:lnTo>
                        <a:pt x="62" y="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7" name="Freeform 303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73" cy="107"/>
                </a:xfrm>
                <a:custGeom>
                  <a:avLst/>
                  <a:gdLst>
                    <a:gd name="T0" fmla="*/ 0 w 720"/>
                    <a:gd name="T1" fmla="*/ 0 h 985"/>
                    <a:gd name="T2" fmla="*/ 0 w 720"/>
                    <a:gd name="T3" fmla="*/ 0 h 985"/>
                    <a:gd name="T4" fmla="*/ 0 w 720"/>
                    <a:gd name="T5" fmla="*/ 0 h 985"/>
                    <a:gd name="T6" fmla="*/ 0 w 720"/>
                    <a:gd name="T7" fmla="*/ 0 h 985"/>
                    <a:gd name="T8" fmla="*/ 0 w 720"/>
                    <a:gd name="T9" fmla="*/ 0 h 985"/>
                    <a:gd name="T10" fmla="*/ 0 w 720"/>
                    <a:gd name="T11" fmla="*/ 0 h 985"/>
                    <a:gd name="T12" fmla="*/ 0 w 720"/>
                    <a:gd name="T13" fmla="*/ 0 h 985"/>
                    <a:gd name="T14" fmla="*/ 0 w 720"/>
                    <a:gd name="T15" fmla="*/ 0 h 985"/>
                    <a:gd name="T16" fmla="*/ 0 w 720"/>
                    <a:gd name="T17" fmla="*/ 0 h 985"/>
                    <a:gd name="T18" fmla="*/ 0 w 720"/>
                    <a:gd name="T19" fmla="*/ 0 h 985"/>
                    <a:gd name="T20" fmla="*/ 0 w 720"/>
                    <a:gd name="T21" fmla="*/ 0 h 985"/>
                    <a:gd name="T22" fmla="*/ 0 w 720"/>
                    <a:gd name="T23" fmla="*/ 0 h 985"/>
                    <a:gd name="T24" fmla="*/ 0 w 720"/>
                    <a:gd name="T25" fmla="*/ 0 h 985"/>
                    <a:gd name="T26" fmla="*/ 0 w 720"/>
                    <a:gd name="T27" fmla="*/ 0 h 985"/>
                    <a:gd name="T28" fmla="*/ 0 w 720"/>
                    <a:gd name="T29" fmla="*/ 0 h 985"/>
                    <a:gd name="T30" fmla="*/ 0 w 720"/>
                    <a:gd name="T31" fmla="*/ 0 h 985"/>
                    <a:gd name="T32" fmla="*/ 0 w 720"/>
                    <a:gd name="T33" fmla="*/ 0 h 985"/>
                    <a:gd name="T34" fmla="*/ 0 w 720"/>
                    <a:gd name="T35" fmla="*/ 0 h 985"/>
                    <a:gd name="T36" fmla="*/ 0 w 720"/>
                    <a:gd name="T37" fmla="*/ 0 h 985"/>
                    <a:gd name="T38" fmla="*/ 0 w 720"/>
                    <a:gd name="T39" fmla="*/ 0 h 985"/>
                    <a:gd name="T40" fmla="*/ 0 w 720"/>
                    <a:gd name="T41" fmla="*/ 0 h 985"/>
                    <a:gd name="T42" fmla="*/ 0 w 720"/>
                    <a:gd name="T43" fmla="*/ 0 h 985"/>
                    <a:gd name="T44" fmla="*/ 0 w 720"/>
                    <a:gd name="T45" fmla="*/ 0 h 985"/>
                    <a:gd name="T46" fmla="*/ 0 w 720"/>
                    <a:gd name="T47" fmla="*/ 0 h 985"/>
                    <a:gd name="T48" fmla="*/ 0 w 720"/>
                    <a:gd name="T49" fmla="*/ 0 h 985"/>
                    <a:gd name="T50" fmla="*/ 0 w 720"/>
                    <a:gd name="T51" fmla="*/ 0 h 985"/>
                    <a:gd name="T52" fmla="*/ 0 w 720"/>
                    <a:gd name="T53" fmla="*/ 0 h 985"/>
                    <a:gd name="T54" fmla="*/ 0 w 720"/>
                    <a:gd name="T55" fmla="*/ 0 h 985"/>
                    <a:gd name="T56" fmla="*/ 0 w 720"/>
                    <a:gd name="T57" fmla="*/ 0 h 985"/>
                    <a:gd name="T58" fmla="*/ 0 w 720"/>
                    <a:gd name="T59" fmla="*/ 0 h 985"/>
                    <a:gd name="T60" fmla="*/ 0 w 720"/>
                    <a:gd name="T61" fmla="*/ 0 h 985"/>
                    <a:gd name="T62" fmla="*/ 0 w 720"/>
                    <a:gd name="T63" fmla="*/ 0 h 985"/>
                    <a:gd name="T64" fmla="*/ 0 w 720"/>
                    <a:gd name="T65" fmla="*/ 0 h 985"/>
                    <a:gd name="T66" fmla="*/ 0 w 720"/>
                    <a:gd name="T67" fmla="*/ 0 h 985"/>
                    <a:gd name="T68" fmla="*/ 0 w 720"/>
                    <a:gd name="T69" fmla="*/ 0 h 985"/>
                    <a:gd name="T70" fmla="*/ 0 w 720"/>
                    <a:gd name="T71" fmla="*/ 0 h 985"/>
                    <a:gd name="T72" fmla="*/ 0 w 720"/>
                    <a:gd name="T73" fmla="*/ 0 h 985"/>
                    <a:gd name="T74" fmla="*/ 0 w 720"/>
                    <a:gd name="T75" fmla="*/ 0 h 9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20"/>
                    <a:gd name="T115" fmla="*/ 0 h 985"/>
                    <a:gd name="T116" fmla="*/ 720 w 720"/>
                    <a:gd name="T117" fmla="*/ 985 h 98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20" h="985">
                      <a:moveTo>
                        <a:pt x="662" y="978"/>
                      </a:moveTo>
                      <a:lnTo>
                        <a:pt x="4" y="48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2" y="35"/>
                      </a:lnTo>
                      <a:lnTo>
                        <a:pt x="3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0" y="10"/>
                      </a:lnTo>
                      <a:lnTo>
                        <a:pt x="25" y="6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2" y="7"/>
                      </a:lnTo>
                      <a:lnTo>
                        <a:pt x="717" y="938"/>
                      </a:lnTo>
                      <a:lnTo>
                        <a:pt x="719" y="942"/>
                      </a:lnTo>
                      <a:lnTo>
                        <a:pt x="720" y="946"/>
                      </a:lnTo>
                      <a:lnTo>
                        <a:pt x="720" y="952"/>
                      </a:lnTo>
                      <a:lnTo>
                        <a:pt x="718" y="956"/>
                      </a:lnTo>
                      <a:lnTo>
                        <a:pt x="716" y="962"/>
                      </a:lnTo>
                      <a:lnTo>
                        <a:pt x="713" y="968"/>
                      </a:lnTo>
                      <a:lnTo>
                        <a:pt x="708" y="972"/>
                      </a:lnTo>
                      <a:lnTo>
                        <a:pt x="702" y="976"/>
                      </a:lnTo>
                      <a:lnTo>
                        <a:pt x="697" y="979"/>
                      </a:lnTo>
                      <a:lnTo>
                        <a:pt x="691" y="982"/>
                      </a:lnTo>
                      <a:lnTo>
                        <a:pt x="685" y="984"/>
                      </a:lnTo>
                      <a:lnTo>
                        <a:pt x="680" y="985"/>
                      </a:lnTo>
                      <a:lnTo>
                        <a:pt x="674" y="985"/>
                      </a:lnTo>
                      <a:lnTo>
                        <a:pt x="669" y="982"/>
                      </a:lnTo>
                      <a:lnTo>
                        <a:pt x="665" y="980"/>
                      </a:lnTo>
                      <a:lnTo>
                        <a:pt x="662" y="97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8" name="Freeform 304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73" cy="107"/>
                </a:xfrm>
                <a:custGeom>
                  <a:avLst/>
                  <a:gdLst>
                    <a:gd name="T0" fmla="*/ 0 w 720"/>
                    <a:gd name="T1" fmla="*/ 0 h 985"/>
                    <a:gd name="T2" fmla="*/ 0 w 720"/>
                    <a:gd name="T3" fmla="*/ 0 h 985"/>
                    <a:gd name="T4" fmla="*/ 0 w 720"/>
                    <a:gd name="T5" fmla="*/ 0 h 985"/>
                    <a:gd name="T6" fmla="*/ 0 w 720"/>
                    <a:gd name="T7" fmla="*/ 0 h 985"/>
                    <a:gd name="T8" fmla="*/ 0 w 720"/>
                    <a:gd name="T9" fmla="*/ 0 h 985"/>
                    <a:gd name="T10" fmla="*/ 0 w 720"/>
                    <a:gd name="T11" fmla="*/ 0 h 985"/>
                    <a:gd name="T12" fmla="*/ 0 w 720"/>
                    <a:gd name="T13" fmla="*/ 0 h 985"/>
                    <a:gd name="T14" fmla="*/ 0 w 720"/>
                    <a:gd name="T15" fmla="*/ 0 h 985"/>
                    <a:gd name="T16" fmla="*/ 0 w 720"/>
                    <a:gd name="T17" fmla="*/ 0 h 985"/>
                    <a:gd name="T18" fmla="*/ 0 w 720"/>
                    <a:gd name="T19" fmla="*/ 0 h 985"/>
                    <a:gd name="T20" fmla="*/ 0 w 720"/>
                    <a:gd name="T21" fmla="*/ 0 h 985"/>
                    <a:gd name="T22" fmla="*/ 0 w 720"/>
                    <a:gd name="T23" fmla="*/ 0 h 985"/>
                    <a:gd name="T24" fmla="*/ 0 w 720"/>
                    <a:gd name="T25" fmla="*/ 0 h 985"/>
                    <a:gd name="T26" fmla="*/ 0 w 720"/>
                    <a:gd name="T27" fmla="*/ 0 h 985"/>
                    <a:gd name="T28" fmla="*/ 0 w 720"/>
                    <a:gd name="T29" fmla="*/ 0 h 985"/>
                    <a:gd name="T30" fmla="*/ 0 w 720"/>
                    <a:gd name="T31" fmla="*/ 0 h 985"/>
                    <a:gd name="T32" fmla="*/ 0 w 720"/>
                    <a:gd name="T33" fmla="*/ 0 h 985"/>
                    <a:gd name="T34" fmla="*/ 0 w 720"/>
                    <a:gd name="T35" fmla="*/ 0 h 985"/>
                    <a:gd name="T36" fmla="*/ 0 w 720"/>
                    <a:gd name="T37" fmla="*/ 0 h 985"/>
                    <a:gd name="T38" fmla="*/ 0 w 720"/>
                    <a:gd name="T39" fmla="*/ 0 h 985"/>
                    <a:gd name="T40" fmla="*/ 0 w 720"/>
                    <a:gd name="T41" fmla="*/ 0 h 985"/>
                    <a:gd name="T42" fmla="*/ 0 w 720"/>
                    <a:gd name="T43" fmla="*/ 0 h 985"/>
                    <a:gd name="T44" fmla="*/ 0 w 720"/>
                    <a:gd name="T45" fmla="*/ 0 h 985"/>
                    <a:gd name="T46" fmla="*/ 0 w 720"/>
                    <a:gd name="T47" fmla="*/ 0 h 985"/>
                    <a:gd name="T48" fmla="*/ 0 w 720"/>
                    <a:gd name="T49" fmla="*/ 0 h 985"/>
                    <a:gd name="T50" fmla="*/ 0 w 720"/>
                    <a:gd name="T51" fmla="*/ 0 h 985"/>
                    <a:gd name="T52" fmla="*/ 0 w 720"/>
                    <a:gd name="T53" fmla="*/ 0 h 985"/>
                    <a:gd name="T54" fmla="*/ 0 w 720"/>
                    <a:gd name="T55" fmla="*/ 0 h 985"/>
                    <a:gd name="T56" fmla="*/ 0 w 720"/>
                    <a:gd name="T57" fmla="*/ 0 h 985"/>
                    <a:gd name="T58" fmla="*/ 0 w 720"/>
                    <a:gd name="T59" fmla="*/ 0 h 985"/>
                    <a:gd name="T60" fmla="*/ 0 w 720"/>
                    <a:gd name="T61" fmla="*/ 0 h 985"/>
                    <a:gd name="T62" fmla="*/ 0 w 720"/>
                    <a:gd name="T63" fmla="*/ 0 h 985"/>
                    <a:gd name="T64" fmla="*/ 0 w 720"/>
                    <a:gd name="T65" fmla="*/ 0 h 985"/>
                    <a:gd name="T66" fmla="*/ 0 w 720"/>
                    <a:gd name="T67" fmla="*/ 0 h 985"/>
                    <a:gd name="T68" fmla="*/ 0 w 720"/>
                    <a:gd name="T69" fmla="*/ 0 h 985"/>
                    <a:gd name="T70" fmla="*/ 0 w 720"/>
                    <a:gd name="T71" fmla="*/ 0 h 985"/>
                    <a:gd name="T72" fmla="*/ 0 w 720"/>
                    <a:gd name="T73" fmla="*/ 0 h 985"/>
                    <a:gd name="T74" fmla="*/ 0 w 720"/>
                    <a:gd name="T75" fmla="*/ 0 h 9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20"/>
                    <a:gd name="T115" fmla="*/ 0 h 985"/>
                    <a:gd name="T116" fmla="*/ 720 w 720"/>
                    <a:gd name="T117" fmla="*/ 985 h 98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20" h="985">
                      <a:moveTo>
                        <a:pt x="662" y="978"/>
                      </a:moveTo>
                      <a:lnTo>
                        <a:pt x="4" y="48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2" y="35"/>
                      </a:lnTo>
                      <a:lnTo>
                        <a:pt x="3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0" y="10"/>
                      </a:lnTo>
                      <a:lnTo>
                        <a:pt x="25" y="6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2" y="7"/>
                      </a:lnTo>
                      <a:lnTo>
                        <a:pt x="717" y="938"/>
                      </a:lnTo>
                      <a:lnTo>
                        <a:pt x="719" y="942"/>
                      </a:lnTo>
                      <a:lnTo>
                        <a:pt x="720" y="946"/>
                      </a:lnTo>
                      <a:lnTo>
                        <a:pt x="720" y="952"/>
                      </a:lnTo>
                      <a:lnTo>
                        <a:pt x="718" y="956"/>
                      </a:lnTo>
                      <a:lnTo>
                        <a:pt x="716" y="962"/>
                      </a:lnTo>
                      <a:lnTo>
                        <a:pt x="713" y="968"/>
                      </a:lnTo>
                      <a:lnTo>
                        <a:pt x="708" y="972"/>
                      </a:lnTo>
                      <a:lnTo>
                        <a:pt x="702" y="976"/>
                      </a:lnTo>
                      <a:lnTo>
                        <a:pt x="697" y="979"/>
                      </a:lnTo>
                      <a:lnTo>
                        <a:pt x="691" y="982"/>
                      </a:lnTo>
                      <a:lnTo>
                        <a:pt x="685" y="984"/>
                      </a:lnTo>
                      <a:lnTo>
                        <a:pt x="680" y="985"/>
                      </a:lnTo>
                      <a:lnTo>
                        <a:pt x="674" y="985"/>
                      </a:lnTo>
                      <a:lnTo>
                        <a:pt x="669" y="982"/>
                      </a:lnTo>
                      <a:lnTo>
                        <a:pt x="665" y="980"/>
                      </a:lnTo>
                      <a:lnTo>
                        <a:pt x="662" y="97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599" name="Freeform 305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7" cy="5"/>
                </a:xfrm>
                <a:custGeom>
                  <a:avLst/>
                  <a:gdLst>
                    <a:gd name="T0" fmla="*/ 0 w 64"/>
                    <a:gd name="T1" fmla="*/ 0 h 55"/>
                    <a:gd name="T2" fmla="*/ 0 w 64"/>
                    <a:gd name="T3" fmla="*/ 0 h 55"/>
                    <a:gd name="T4" fmla="*/ 0 w 64"/>
                    <a:gd name="T5" fmla="*/ 0 h 55"/>
                    <a:gd name="T6" fmla="*/ 0 w 64"/>
                    <a:gd name="T7" fmla="*/ 0 h 55"/>
                    <a:gd name="T8" fmla="*/ 0 w 64"/>
                    <a:gd name="T9" fmla="*/ 0 h 55"/>
                    <a:gd name="T10" fmla="*/ 0 w 64"/>
                    <a:gd name="T11" fmla="*/ 0 h 55"/>
                    <a:gd name="T12" fmla="*/ 0 w 64"/>
                    <a:gd name="T13" fmla="*/ 0 h 55"/>
                    <a:gd name="T14" fmla="*/ 0 w 64"/>
                    <a:gd name="T15" fmla="*/ 0 h 55"/>
                    <a:gd name="T16" fmla="*/ 0 w 64"/>
                    <a:gd name="T17" fmla="*/ 0 h 55"/>
                    <a:gd name="T18" fmla="*/ 0 w 64"/>
                    <a:gd name="T19" fmla="*/ 0 h 55"/>
                    <a:gd name="T20" fmla="*/ 0 w 64"/>
                    <a:gd name="T21" fmla="*/ 0 h 55"/>
                    <a:gd name="T22" fmla="*/ 0 w 64"/>
                    <a:gd name="T23" fmla="*/ 0 h 55"/>
                    <a:gd name="T24" fmla="*/ 0 w 64"/>
                    <a:gd name="T25" fmla="*/ 0 h 55"/>
                    <a:gd name="T26" fmla="*/ 0 w 64"/>
                    <a:gd name="T27" fmla="*/ 0 h 55"/>
                    <a:gd name="T28" fmla="*/ 0 w 64"/>
                    <a:gd name="T29" fmla="*/ 0 h 55"/>
                    <a:gd name="T30" fmla="*/ 0 w 64"/>
                    <a:gd name="T31" fmla="*/ 0 h 55"/>
                    <a:gd name="T32" fmla="*/ 0 w 64"/>
                    <a:gd name="T33" fmla="*/ 0 h 55"/>
                    <a:gd name="T34" fmla="*/ 0 w 64"/>
                    <a:gd name="T35" fmla="*/ 0 h 55"/>
                    <a:gd name="T36" fmla="*/ 0 w 64"/>
                    <a:gd name="T37" fmla="*/ 0 h 55"/>
                    <a:gd name="T38" fmla="*/ 0 w 64"/>
                    <a:gd name="T39" fmla="*/ 0 h 55"/>
                    <a:gd name="T40" fmla="*/ 0 w 64"/>
                    <a:gd name="T41" fmla="*/ 0 h 55"/>
                    <a:gd name="T42" fmla="*/ 0 w 64"/>
                    <a:gd name="T43" fmla="*/ 0 h 55"/>
                    <a:gd name="T44" fmla="*/ 0 w 64"/>
                    <a:gd name="T45" fmla="*/ 0 h 55"/>
                    <a:gd name="T46" fmla="*/ 0 w 64"/>
                    <a:gd name="T47" fmla="*/ 0 h 55"/>
                    <a:gd name="T48" fmla="*/ 0 w 64"/>
                    <a:gd name="T49" fmla="*/ 0 h 55"/>
                    <a:gd name="T50" fmla="*/ 0 w 64"/>
                    <a:gd name="T51" fmla="*/ 0 h 55"/>
                    <a:gd name="T52" fmla="*/ 0 w 64"/>
                    <a:gd name="T53" fmla="*/ 0 h 55"/>
                    <a:gd name="T54" fmla="*/ 0 w 64"/>
                    <a:gd name="T55" fmla="*/ 0 h 55"/>
                    <a:gd name="T56" fmla="*/ 0 w 64"/>
                    <a:gd name="T57" fmla="*/ 0 h 55"/>
                    <a:gd name="T58" fmla="*/ 0 w 64"/>
                    <a:gd name="T59" fmla="*/ 0 h 55"/>
                    <a:gd name="T60" fmla="*/ 0 w 64"/>
                    <a:gd name="T61" fmla="*/ 0 h 55"/>
                    <a:gd name="T62" fmla="*/ 0 w 64"/>
                    <a:gd name="T63" fmla="*/ 0 h 55"/>
                    <a:gd name="T64" fmla="*/ 0 w 64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5"/>
                    <a:gd name="T101" fmla="*/ 64 w 64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5">
                      <a:moveTo>
                        <a:pt x="45" y="46"/>
                      </a:moveTo>
                      <a:lnTo>
                        <a:pt x="39" y="49"/>
                      </a:lnTo>
                      <a:lnTo>
                        <a:pt x="33" y="53"/>
                      </a:lnTo>
                      <a:lnTo>
                        <a:pt x="27" y="54"/>
                      </a:lnTo>
                      <a:lnTo>
                        <a:pt x="21" y="55"/>
                      </a:lnTo>
                      <a:lnTo>
                        <a:pt x="15" y="55"/>
                      </a:lnTo>
                      <a:lnTo>
                        <a:pt x="11" y="54"/>
                      </a:lnTo>
                      <a:lnTo>
                        <a:pt x="6" y="52"/>
                      </a:lnTo>
                      <a:lnTo>
                        <a:pt x="4" y="48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2" y="35"/>
                      </a:lnTo>
                      <a:lnTo>
                        <a:pt x="3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0" y="10"/>
                      </a:lnTo>
                      <a:lnTo>
                        <a:pt x="25" y="6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2" y="7"/>
                      </a:lnTo>
                      <a:lnTo>
                        <a:pt x="63" y="12"/>
                      </a:lnTo>
                      <a:lnTo>
                        <a:pt x="64" y="16"/>
                      </a:lnTo>
                      <a:lnTo>
                        <a:pt x="64" y="21"/>
                      </a:lnTo>
                      <a:lnTo>
                        <a:pt x="62" y="27"/>
                      </a:lnTo>
                      <a:lnTo>
                        <a:pt x="59" y="31"/>
                      </a:lnTo>
                      <a:lnTo>
                        <a:pt x="55" y="37"/>
                      </a:lnTo>
                      <a:lnTo>
                        <a:pt x="50" y="41"/>
                      </a:lnTo>
                      <a:lnTo>
                        <a:pt x="45" y="4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0" name="Freeform 306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7" cy="5"/>
                </a:xfrm>
                <a:custGeom>
                  <a:avLst/>
                  <a:gdLst>
                    <a:gd name="T0" fmla="*/ 0 w 64"/>
                    <a:gd name="T1" fmla="*/ 0 h 55"/>
                    <a:gd name="T2" fmla="*/ 0 w 64"/>
                    <a:gd name="T3" fmla="*/ 0 h 55"/>
                    <a:gd name="T4" fmla="*/ 0 w 64"/>
                    <a:gd name="T5" fmla="*/ 0 h 55"/>
                    <a:gd name="T6" fmla="*/ 0 w 64"/>
                    <a:gd name="T7" fmla="*/ 0 h 55"/>
                    <a:gd name="T8" fmla="*/ 0 w 64"/>
                    <a:gd name="T9" fmla="*/ 0 h 55"/>
                    <a:gd name="T10" fmla="*/ 0 w 64"/>
                    <a:gd name="T11" fmla="*/ 0 h 55"/>
                    <a:gd name="T12" fmla="*/ 0 w 64"/>
                    <a:gd name="T13" fmla="*/ 0 h 55"/>
                    <a:gd name="T14" fmla="*/ 0 w 64"/>
                    <a:gd name="T15" fmla="*/ 0 h 55"/>
                    <a:gd name="T16" fmla="*/ 0 w 64"/>
                    <a:gd name="T17" fmla="*/ 0 h 55"/>
                    <a:gd name="T18" fmla="*/ 0 w 64"/>
                    <a:gd name="T19" fmla="*/ 0 h 55"/>
                    <a:gd name="T20" fmla="*/ 0 w 64"/>
                    <a:gd name="T21" fmla="*/ 0 h 55"/>
                    <a:gd name="T22" fmla="*/ 0 w 64"/>
                    <a:gd name="T23" fmla="*/ 0 h 55"/>
                    <a:gd name="T24" fmla="*/ 0 w 64"/>
                    <a:gd name="T25" fmla="*/ 0 h 55"/>
                    <a:gd name="T26" fmla="*/ 0 w 64"/>
                    <a:gd name="T27" fmla="*/ 0 h 55"/>
                    <a:gd name="T28" fmla="*/ 0 w 64"/>
                    <a:gd name="T29" fmla="*/ 0 h 55"/>
                    <a:gd name="T30" fmla="*/ 0 w 64"/>
                    <a:gd name="T31" fmla="*/ 0 h 55"/>
                    <a:gd name="T32" fmla="*/ 0 w 64"/>
                    <a:gd name="T33" fmla="*/ 0 h 55"/>
                    <a:gd name="T34" fmla="*/ 0 w 64"/>
                    <a:gd name="T35" fmla="*/ 0 h 55"/>
                    <a:gd name="T36" fmla="*/ 0 w 64"/>
                    <a:gd name="T37" fmla="*/ 0 h 55"/>
                    <a:gd name="T38" fmla="*/ 0 w 64"/>
                    <a:gd name="T39" fmla="*/ 0 h 55"/>
                    <a:gd name="T40" fmla="*/ 0 w 64"/>
                    <a:gd name="T41" fmla="*/ 0 h 55"/>
                    <a:gd name="T42" fmla="*/ 0 w 64"/>
                    <a:gd name="T43" fmla="*/ 0 h 55"/>
                    <a:gd name="T44" fmla="*/ 0 w 64"/>
                    <a:gd name="T45" fmla="*/ 0 h 55"/>
                    <a:gd name="T46" fmla="*/ 0 w 64"/>
                    <a:gd name="T47" fmla="*/ 0 h 55"/>
                    <a:gd name="T48" fmla="*/ 0 w 64"/>
                    <a:gd name="T49" fmla="*/ 0 h 55"/>
                    <a:gd name="T50" fmla="*/ 0 w 64"/>
                    <a:gd name="T51" fmla="*/ 0 h 55"/>
                    <a:gd name="T52" fmla="*/ 0 w 64"/>
                    <a:gd name="T53" fmla="*/ 0 h 55"/>
                    <a:gd name="T54" fmla="*/ 0 w 64"/>
                    <a:gd name="T55" fmla="*/ 0 h 55"/>
                    <a:gd name="T56" fmla="*/ 0 w 64"/>
                    <a:gd name="T57" fmla="*/ 0 h 55"/>
                    <a:gd name="T58" fmla="*/ 0 w 64"/>
                    <a:gd name="T59" fmla="*/ 0 h 55"/>
                    <a:gd name="T60" fmla="*/ 0 w 64"/>
                    <a:gd name="T61" fmla="*/ 0 h 55"/>
                    <a:gd name="T62" fmla="*/ 0 w 64"/>
                    <a:gd name="T63" fmla="*/ 0 h 55"/>
                    <a:gd name="T64" fmla="*/ 0 w 64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5"/>
                    <a:gd name="T101" fmla="*/ 64 w 64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5">
                      <a:moveTo>
                        <a:pt x="45" y="46"/>
                      </a:moveTo>
                      <a:lnTo>
                        <a:pt x="39" y="49"/>
                      </a:lnTo>
                      <a:lnTo>
                        <a:pt x="33" y="53"/>
                      </a:lnTo>
                      <a:lnTo>
                        <a:pt x="27" y="54"/>
                      </a:lnTo>
                      <a:lnTo>
                        <a:pt x="21" y="55"/>
                      </a:lnTo>
                      <a:lnTo>
                        <a:pt x="15" y="55"/>
                      </a:lnTo>
                      <a:lnTo>
                        <a:pt x="11" y="54"/>
                      </a:lnTo>
                      <a:lnTo>
                        <a:pt x="6" y="52"/>
                      </a:lnTo>
                      <a:lnTo>
                        <a:pt x="4" y="48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2" y="35"/>
                      </a:lnTo>
                      <a:lnTo>
                        <a:pt x="3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0" y="10"/>
                      </a:lnTo>
                      <a:lnTo>
                        <a:pt x="25" y="6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2"/>
                      </a:lnTo>
                      <a:lnTo>
                        <a:pt x="58" y="4"/>
                      </a:lnTo>
                      <a:lnTo>
                        <a:pt x="62" y="7"/>
                      </a:lnTo>
                      <a:lnTo>
                        <a:pt x="63" y="12"/>
                      </a:lnTo>
                      <a:lnTo>
                        <a:pt x="64" y="16"/>
                      </a:lnTo>
                      <a:lnTo>
                        <a:pt x="64" y="21"/>
                      </a:lnTo>
                      <a:lnTo>
                        <a:pt x="62" y="27"/>
                      </a:lnTo>
                      <a:lnTo>
                        <a:pt x="59" y="31"/>
                      </a:lnTo>
                      <a:lnTo>
                        <a:pt x="55" y="37"/>
                      </a:lnTo>
                      <a:lnTo>
                        <a:pt x="50" y="41"/>
                      </a:lnTo>
                      <a:lnTo>
                        <a:pt x="45" y="4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1" name="Freeform 307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56" cy="123"/>
                </a:xfrm>
                <a:custGeom>
                  <a:avLst/>
                  <a:gdLst>
                    <a:gd name="T0" fmla="*/ 0 w 555"/>
                    <a:gd name="T1" fmla="*/ 0 h 1126"/>
                    <a:gd name="T2" fmla="*/ 0 w 555"/>
                    <a:gd name="T3" fmla="*/ 0 h 1126"/>
                    <a:gd name="T4" fmla="*/ 0 w 555"/>
                    <a:gd name="T5" fmla="*/ 0 h 1126"/>
                    <a:gd name="T6" fmla="*/ 0 w 555"/>
                    <a:gd name="T7" fmla="*/ 0 h 1126"/>
                    <a:gd name="T8" fmla="*/ 0 w 555"/>
                    <a:gd name="T9" fmla="*/ 0 h 1126"/>
                    <a:gd name="T10" fmla="*/ 0 w 555"/>
                    <a:gd name="T11" fmla="*/ 0 h 1126"/>
                    <a:gd name="T12" fmla="*/ 0 w 555"/>
                    <a:gd name="T13" fmla="*/ 0 h 1126"/>
                    <a:gd name="T14" fmla="*/ 0 w 555"/>
                    <a:gd name="T15" fmla="*/ 0 h 1126"/>
                    <a:gd name="T16" fmla="*/ 0 w 555"/>
                    <a:gd name="T17" fmla="*/ 0 h 1126"/>
                    <a:gd name="T18" fmla="*/ 0 w 555"/>
                    <a:gd name="T19" fmla="*/ 0 h 1126"/>
                    <a:gd name="T20" fmla="*/ 0 w 555"/>
                    <a:gd name="T21" fmla="*/ 0 h 1126"/>
                    <a:gd name="T22" fmla="*/ 0 w 555"/>
                    <a:gd name="T23" fmla="*/ 0 h 1126"/>
                    <a:gd name="T24" fmla="*/ 0 w 555"/>
                    <a:gd name="T25" fmla="*/ 0 h 1126"/>
                    <a:gd name="T26" fmla="*/ 0 w 555"/>
                    <a:gd name="T27" fmla="*/ 0 h 1126"/>
                    <a:gd name="T28" fmla="*/ 0 w 555"/>
                    <a:gd name="T29" fmla="*/ 0 h 1126"/>
                    <a:gd name="T30" fmla="*/ 0 w 555"/>
                    <a:gd name="T31" fmla="*/ 0 h 1126"/>
                    <a:gd name="T32" fmla="*/ 0 w 555"/>
                    <a:gd name="T33" fmla="*/ 0 h 1126"/>
                    <a:gd name="T34" fmla="*/ 0 w 555"/>
                    <a:gd name="T35" fmla="*/ 0 h 1126"/>
                    <a:gd name="T36" fmla="*/ 0 w 555"/>
                    <a:gd name="T37" fmla="*/ 0 h 1126"/>
                    <a:gd name="T38" fmla="*/ 0 w 555"/>
                    <a:gd name="T39" fmla="*/ 0 h 1126"/>
                    <a:gd name="T40" fmla="*/ 0 w 555"/>
                    <a:gd name="T41" fmla="*/ 0 h 1126"/>
                    <a:gd name="T42" fmla="*/ 0 w 555"/>
                    <a:gd name="T43" fmla="*/ 0 h 1126"/>
                    <a:gd name="T44" fmla="*/ 0 w 555"/>
                    <a:gd name="T45" fmla="*/ 0 h 1126"/>
                    <a:gd name="T46" fmla="*/ 0 w 555"/>
                    <a:gd name="T47" fmla="*/ 0 h 1126"/>
                    <a:gd name="T48" fmla="*/ 0 w 555"/>
                    <a:gd name="T49" fmla="*/ 0 h 1126"/>
                    <a:gd name="T50" fmla="*/ 0 w 555"/>
                    <a:gd name="T51" fmla="*/ 0 h 1126"/>
                    <a:gd name="T52" fmla="*/ 0 w 555"/>
                    <a:gd name="T53" fmla="*/ 0 h 1126"/>
                    <a:gd name="T54" fmla="*/ 0 w 555"/>
                    <a:gd name="T55" fmla="*/ 0 h 1126"/>
                    <a:gd name="T56" fmla="*/ 0 w 555"/>
                    <a:gd name="T57" fmla="*/ 0 h 1126"/>
                    <a:gd name="T58" fmla="*/ 0 w 555"/>
                    <a:gd name="T59" fmla="*/ 0 h 1126"/>
                    <a:gd name="T60" fmla="*/ 0 w 555"/>
                    <a:gd name="T61" fmla="*/ 0 h 1126"/>
                    <a:gd name="T62" fmla="*/ 0 w 555"/>
                    <a:gd name="T63" fmla="*/ 0 h 1126"/>
                    <a:gd name="T64" fmla="*/ 0 w 555"/>
                    <a:gd name="T65" fmla="*/ 0 h 1126"/>
                    <a:gd name="T66" fmla="*/ 0 w 555"/>
                    <a:gd name="T67" fmla="*/ 0 h 1126"/>
                    <a:gd name="T68" fmla="*/ 0 w 555"/>
                    <a:gd name="T69" fmla="*/ 0 h 1126"/>
                    <a:gd name="T70" fmla="*/ 0 w 555"/>
                    <a:gd name="T71" fmla="*/ 0 h 1126"/>
                    <a:gd name="T72" fmla="*/ 0 w 555"/>
                    <a:gd name="T73" fmla="*/ 0 h 1126"/>
                    <a:gd name="T74" fmla="*/ 0 w 555"/>
                    <a:gd name="T75" fmla="*/ 0 h 11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5"/>
                    <a:gd name="T115" fmla="*/ 0 h 1126"/>
                    <a:gd name="T116" fmla="*/ 555 w 555"/>
                    <a:gd name="T117" fmla="*/ 1126 h 11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5" h="1126">
                      <a:moveTo>
                        <a:pt x="492" y="1115"/>
                      </a:move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9" y="16"/>
                      </a:lnTo>
                      <a:lnTo>
                        <a:pt x="14" y="11"/>
                      </a:lnTo>
                      <a:lnTo>
                        <a:pt x="19" y="8"/>
                      </a:lnTo>
                      <a:lnTo>
                        <a:pt x="25" y="4"/>
                      </a:lnTo>
                      <a:lnTo>
                        <a:pt x="32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4" y="5"/>
                      </a:lnTo>
                      <a:lnTo>
                        <a:pt x="66" y="9"/>
                      </a:lnTo>
                      <a:lnTo>
                        <a:pt x="554" y="1087"/>
                      </a:lnTo>
                      <a:lnTo>
                        <a:pt x="555" y="1092"/>
                      </a:lnTo>
                      <a:lnTo>
                        <a:pt x="555" y="1096"/>
                      </a:lnTo>
                      <a:lnTo>
                        <a:pt x="554" y="1101"/>
                      </a:lnTo>
                      <a:lnTo>
                        <a:pt x="551" y="1105"/>
                      </a:lnTo>
                      <a:lnTo>
                        <a:pt x="548" y="1110"/>
                      </a:lnTo>
                      <a:lnTo>
                        <a:pt x="543" y="1114"/>
                      </a:lnTo>
                      <a:lnTo>
                        <a:pt x="538" y="1118"/>
                      </a:lnTo>
                      <a:lnTo>
                        <a:pt x="532" y="1121"/>
                      </a:lnTo>
                      <a:lnTo>
                        <a:pt x="525" y="1123"/>
                      </a:lnTo>
                      <a:lnTo>
                        <a:pt x="519" y="1126"/>
                      </a:lnTo>
                      <a:lnTo>
                        <a:pt x="513" y="1126"/>
                      </a:lnTo>
                      <a:lnTo>
                        <a:pt x="507" y="1126"/>
                      </a:lnTo>
                      <a:lnTo>
                        <a:pt x="502" y="1124"/>
                      </a:lnTo>
                      <a:lnTo>
                        <a:pt x="498" y="1122"/>
                      </a:lnTo>
                      <a:lnTo>
                        <a:pt x="495" y="1119"/>
                      </a:lnTo>
                      <a:lnTo>
                        <a:pt x="492" y="111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2" name="Freeform 308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56" cy="123"/>
                </a:xfrm>
                <a:custGeom>
                  <a:avLst/>
                  <a:gdLst>
                    <a:gd name="T0" fmla="*/ 0 w 555"/>
                    <a:gd name="T1" fmla="*/ 0 h 1126"/>
                    <a:gd name="T2" fmla="*/ 0 w 555"/>
                    <a:gd name="T3" fmla="*/ 0 h 1126"/>
                    <a:gd name="T4" fmla="*/ 0 w 555"/>
                    <a:gd name="T5" fmla="*/ 0 h 1126"/>
                    <a:gd name="T6" fmla="*/ 0 w 555"/>
                    <a:gd name="T7" fmla="*/ 0 h 1126"/>
                    <a:gd name="T8" fmla="*/ 0 w 555"/>
                    <a:gd name="T9" fmla="*/ 0 h 1126"/>
                    <a:gd name="T10" fmla="*/ 0 w 555"/>
                    <a:gd name="T11" fmla="*/ 0 h 1126"/>
                    <a:gd name="T12" fmla="*/ 0 w 555"/>
                    <a:gd name="T13" fmla="*/ 0 h 1126"/>
                    <a:gd name="T14" fmla="*/ 0 w 555"/>
                    <a:gd name="T15" fmla="*/ 0 h 1126"/>
                    <a:gd name="T16" fmla="*/ 0 w 555"/>
                    <a:gd name="T17" fmla="*/ 0 h 1126"/>
                    <a:gd name="T18" fmla="*/ 0 w 555"/>
                    <a:gd name="T19" fmla="*/ 0 h 1126"/>
                    <a:gd name="T20" fmla="*/ 0 w 555"/>
                    <a:gd name="T21" fmla="*/ 0 h 1126"/>
                    <a:gd name="T22" fmla="*/ 0 w 555"/>
                    <a:gd name="T23" fmla="*/ 0 h 1126"/>
                    <a:gd name="T24" fmla="*/ 0 w 555"/>
                    <a:gd name="T25" fmla="*/ 0 h 1126"/>
                    <a:gd name="T26" fmla="*/ 0 w 555"/>
                    <a:gd name="T27" fmla="*/ 0 h 1126"/>
                    <a:gd name="T28" fmla="*/ 0 w 555"/>
                    <a:gd name="T29" fmla="*/ 0 h 1126"/>
                    <a:gd name="T30" fmla="*/ 0 w 555"/>
                    <a:gd name="T31" fmla="*/ 0 h 1126"/>
                    <a:gd name="T32" fmla="*/ 0 w 555"/>
                    <a:gd name="T33" fmla="*/ 0 h 1126"/>
                    <a:gd name="T34" fmla="*/ 0 w 555"/>
                    <a:gd name="T35" fmla="*/ 0 h 1126"/>
                    <a:gd name="T36" fmla="*/ 0 w 555"/>
                    <a:gd name="T37" fmla="*/ 0 h 1126"/>
                    <a:gd name="T38" fmla="*/ 0 w 555"/>
                    <a:gd name="T39" fmla="*/ 0 h 1126"/>
                    <a:gd name="T40" fmla="*/ 0 w 555"/>
                    <a:gd name="T41" fmla="*/ 0 h 1126"/>
                    <a:gd name="T42" fmla="*/ 0 w 555"/>
                    <a:gd name="T43" fmla="*/ 0 h 1126"/>
                    <a:gd name="T44" fmla="*/ 0 w 555"/>
                    <a:gd name="T45" fmla="*/ 0 h 1126"/>
                    <a:gd name="T46" fmla="*/ 0 w 555"/>
                    <a:gd name="T47" fmla="*/ 0 h 1126"/>
                    <a:gd name="T48" fmla="*/ 0 w 555"/>
                    <a:gd name="T49" fmla="*/ 0 h 1126"/>
                    <a:gd name="T50" fmla="*/ 0 w 555"/>
                    <a:gd name="T51" fmla="*/ 0 h 1126"/>
                    <a:gd name="T52" fmla="*/ 0 w 555"/>
                    <a:gd name="T53" fmla="*/ 0 h 1126"/>
                    <a:gd name="T54" fmla="*/ 0 w 555"/>
                    <a:gd name="T55" fmla="*/ 0 h 1126"/>
                    <a:gd name="T56" fmla="*/ 0 w 555"/>
                    <a:gd name="T57" fmla="*/ 0 h 1126"/>
                    <a:gd name="T58" fmla="*/ 0 w 555"/>
                    <a:gd name="T59" fmla="*/ 0 h 1126"/>
                    <a:gd name="T60" fmla="*/ 0 w 555"/>
                    <a:gd name="T61" fmla="*/ 0 h 1126"/>
                    <a:gd name="T62" fmla="*/ 0 w 555"/>
                    <a:gd name="T63" fmla="*/ 0 h 1126"/>
                    <a:gd name="T64" fmla="*/ 0 w 555"/>
                    <a:gd name="T65" fmla="*/ 0 h 1126"/>
                    <a:gd name="T66" fmla="*/ 0 w 555"/>
                    <a:gd name="T67" fmla="*/ 0 h 1126"/>
                    <a:gd name="T68" fmla="*/ 0 w 555"/>
                    <a:gd name="T69" fmla="*/ 0 h 1126"/>
                    <a:gd name="T70" fmla="*/ 0 w 555"/>
                    <a:gd name="T71" fmla="*/ 0 h 1126"/>
                    <a:gd name="T72" fmla="*/ 0 w 555"/>
                    <a:gd name="T73" fmla="*/ 0 h 1126"/>
                    <a:gd name="T74" fmla="*/ 0 w 555"/>
                    <a:gd name="T75" fmla="*/ 0 h 11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55"/>
                    <a:gd name="T115" fmla="*/ 0 h 1126"/>
                    <a:gd name="T116" fmla="*/ 555 w 555"/>
                    <a:gd name="T117" fmla="*/ 1126 h 11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55" h="1126">
                      <a:moveTo>
                        <a:pt x="492" y="1115"/>
                      </a:move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9" y="16"/>
                      </a:lnTo>
                      <a:lnTo>
                        <a:pt x="14" y="11"/>
                      </a:lnTo>
                      <a:lnTo>
                        <a:pt x="19" y="8"/>
                      </a:lnTo>
                      <a:lnTo>
                        <a:pt x="25" y="4"/>
                      </a:lnTo>
                      <a:lnTo>
                        <a:pt x="32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4" y="5"/>
                      </a:lnTo>
                      <a:lnTo>
                        <a:pt x="66" y="9"/>
                      </a:lnTo>
                      <a:lnTo>
                        <a:pt x="554" y="1087"/>
                      </a:lnTo>
                      <a:lnTo>
                        <a:pt x="555" y="1092"/>
                      </a:lnTo>
                      <a:lnTo>
                        <a:pt x="555" y="1096"/>
                      </a:lnTo>
                      <a:lnTo>
                        <a:pt x="554" y="1101"/>
                      </a:lnTo>
                      <a:lnTo>
                        <a:pt x="551" y="1105"/>
                      </a:lnTo>
                      <a:lnTo>
                        <a:pt x="548" y="1110"/>
                      </a:lnTo>
                      <a:lnTo>
                        <a:pt x="543" y="1114"/>
                      </a:lnTo>
                      <a:lnTo>
                        <a:pt x="538" y="1118"/>
                      </a:lnTo>
                      <a:lnTo>
                        <a:pt x="532" y="1121"/>
                      </a:lnTo>
                      <a:lnTo>
                        <a:pt x="525" y="1123"/>
                      </a:lnTo>
                      <a:lnTo>
                        <a:pt x="519" y="1126"/>
                      </a:lnTo>
                      <a:lnTo>
                        <a:pt x="513" y="1126"/>
                      </a:lnTo>
                      <a:lnTo>
                        <a:pt x="507" y="1126"/>
                      </a:lnTo>
                      <a:lnTo>
                        <a:pt x="502" y="1124"/>
                      </a:lnTo>
                      <a:lnTo>
                        <a:pt x="498" y="1122"/>
                      </a:lnTo>
                      <a:lnTo>
                        <a:pt x="495" y="1119"/>
                      </a:lnTo>
                      <a:lnTo>
                        <a:pt x="492" y="111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3" name="Freeform 309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7" cy="5"/>
                </a:xfrm>
                <a:custGeom>
                  <a:avLst/>
                  <a:gdLst>
                    <a:gd name="T0" fmla="*/ 0 w 67"/>
                    <a:gd name="T1" fmla="*/ 0 h 48"/>
                    <a:gd name="T2" fmla="*/ 0 w 67"/>
                    <a:gd name="T3" fmla="*/ 0 h 48"/>
                    <a:gd name="T4" fmla="*/ 0 w 67"/>
                    <a:gd name="T5" fmla="*/ 0 h 48"/>
                    <a:gd name="T6" fmla="*/ 0 w 67"/>
                    <a:gd name="T7" fmla="*/ 0 h 48"/>
                    <a:gd name="T8" fmla="*/ 0 w 67"/>
                    <a:gd name="T9" fmla="*/ 0 h 48"/>
                    <a:gd name="T10" fmla="*/ 0 w 67"/>
                    <a:gd name="T11" fmla="*/ 0 h 48"/>
                    <a:gd name="T12" fmla="*/ 0 w 67"/>
                    <a:gd name="T13" fmla="*/ 0 h 48"/>
                    <a:gd name="T14" fmla="*/ 0 w 67"/>
                    <a:gd name="T15" fmla="*/ 0 h 48"/>
                    <a:gd name="T16" fmla="*/ 0 w 67"/>
                    <a:gd name="T17" fmla="*/ 0 h 48"/>
                    <a:gd name="T18" fmla="*/ 0 w 67"/>
                    <a:gd name="T19" fmla="*/ 0 h 48"/>
                    <a:gd name="T20" fmla="*/ 0 w 67"/>
                    <a:gd name="T21" fmla="*/ 0 h 48"/>
                    <a:gd name="T22" fmla="*/ 0 w 67"/>
                    <a:gd name="T23" fmla="*/ 0 h 48"/>
                    <a:gd name="T24" fmla="*/ 0 w 67"/>
                    <a:gd name="T25" fmla="*/ 0 h 48"/>
                    <a:gd name="T26" fmla="*/ 0 w 67"/>
                    <a:gd name="T27" fmla="*/ 0 h 48"/>
                    <a:gd name="T28" fmla="*/ 0 w 67"/>
                    <a:gd name="T29" fmla="*/ 0 h 48"/>
                    <a:gd name="T30" fmla="*/ 0 w 67"/>
                    <a:gd name="T31" fmla="*/ 0 h 48"/>
                    <a:gd name="T32" fmla="*/ 0 w 67"/>
                    <a:gd name="T33" fmla="*/ 0 h 48"/>
                    <a:gd name="T34" fmla="*/ 0 w 67"/>
                    <a:gd name="T35" fmla="*/ 0 h 48"/>
                    <a:gd name="T36" fmla="*/ 0 w 67"/>
                    <a:gd name="T37" fmla="*/ 0 h 48"/>
                    <a:gd name="T38" fmla="*/ 0 w 67"/>
                    <a:gd name="T39" fmla="*/ 0 h 48"/>
                    <a:gd name="T40" fmla="*/ 0 w 67"/>
                    <a:gd name="T41" fmla="*/ 0 h 48"/>
                    <a:gd name="T42" fmla="*/ 0 w 67"/>
                    <a:gd name="T43" fmla="*/ 0 h 48"/>
                    <a:gd name="T44" fmla="*/ 0 w 67"/>
                    <a:gd name="T45" fmla="*/ 0 h 48"/>
                    <a:gd name="T46" fmla="*/ 0 w 67"/>
                    <a:gd name="T47" fmla="*/ 0 h 48"/>
                    <a:gd name="T48" fmla="*/ 0 w 67"/>
                    <a:gd name="T49" fmla="*/ 0 h 48"/>
                    <a:gd name="T50" fmla="*/ 0 w 67"/>
                    <a:gd name="T51" fmla="*/ 0 h 48"/>
                    <a:gd name="T52" fmla="*/ 0 w 67"/>
                    <a:gd name="T53" fmla="*/ 0 h 48"/>
                    <a:gd name="T54" fmla="*/ 0 w 67"/>
                    <a:gd name="T55" fmla="*/ 0 h 48"/>
                    <a:gd name="T56" fmla="*/ 0 w 67"/>
                    <a:gd name="T57" fmla="*/ 0 h 48"/>
                    <a:gd name="T58" fmla="*/ 0 w 67"/>
                    <a:gd name="T59" fmla="*/ 0 h 48"/>
                    <a:gd name="T60" fmla="*/ 0 w 67"/>
                    <a:gd name="T61" fmla="*/ 0 h 48"/>
                    <a:gd name="T62" fmla="*/ 0 w 67"/>
                    <a:gd name="T63" fmla="*/ 0 h 48"/>
                    <a:gd name="T64" fmla="*/ 0 w 6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48"/>
                    <a:gd name="T101" fmla="*/ 67 w 6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48">
                      <a:moveTo>
                        <a:pt x="43" y="43"/>
                      </a:moveTo>
                      <a:lnTo>
                        <a:pt x="36" y="45"/>
                      </a:lnTo>
                      <a:lnTo>
                        <a:pt x="30" y="47"/>
                      </a:lnTo>
                      <a:lnTo>
                        <a:pt x="24" y="48"/>
                      </a:lnTo>
                      <a:lnTo>
                        <a:pt x="17" y="47"/>
                      </a:lnTo>
                      <a:lnTo>
                        <a:pt x="12" y="46"/>
                      </a:lnTo>
                      <a:lnTo>
                        <a:pt x="7" y="45"/>
                      </a:lnTo>
                      <a:lnTo>
                        <a:pt x="4" y="42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9" y="16"/>
                      </a:lnTo>
                      <a:lnTo>
                        <a:pt x="14" y="11"/>
                      </a:lnTo>
                      <a:lnTo>
                        <a:pt x="19" y="8"/>
                      </a:lnTo>
                      <a:lnTo>
                        <a:pt x="25" y="4"/>
                      </a:lnTo>
                      <a:lnTo>
                        <a:pt x="32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4" y="5"/>
                      </a:lnTo>
                      <a:lnTo>
                        <a:pt x="66" y="9"/>
                      </a:lnTo>
                      <a:lnTo>
                        <a:pt x="67" y="13"/>
                      </a:lnTo>
                      <a:lnTo>
                        <a:pt x="67" y="18"/>
                      </a:lnTo>
                      <a:lnTo>
                        <a:pt x="66" y="22"/>
                      </a:lnTo>
                      <a:lnTo>
                        <a:pt x="64" y="27"/>
                      </a:lnTo>
                      <a:lnTo>
                        <a:pt x="59" y="31"/>
                      </a:lnTo>
                      <a:lnTo>
                        <a:pt x="55" y="36"/>
                      </a:lnTo>
                      <a:lnTo>
                        <a:pt x="49" y="39"/>
                      </a:lnTo>
                      <a:lnTo>
                        <a:pt x="43" y="43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4" name="Freeform 310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7" cy="5"/>
                </a:xfrm>
                <a:custGeom>
                  <a:avLst/>
                  <a:gdLst>
                    <a:gd name="T0" fmla="*/ 0 w 67"/>
                    <a:gd name="T1" fmla="*/ 0 h 48"/>
                    <a:gd name="T2" fmla="*/ 0 w 67"/>
                    <a:gd name="T3" fmla="*/ 0 h 48"/>
                    <a:gd name="T4" fmla="*/ 0 w 67"/>
                    <a:gd name="T5" fmla="*/ 0 h 48"/>
                    <a:gd name="T6" fmla="*/ 0 w 67"/>
                    <a:gd name="T7" fmla="*/ 0 h 48"/>
                    <a:gd name="T8" fmla="*/ 0 w 67"/>
                    <a:gd name="T9" fmla="*/ 0 h 48"/>
                    <a:gd name="T10" fmla="*/ 0 w 67"/>
                    <a:gd name="T11" fmla="*/ 0 h 48"/>
                    <a:gd name="T12" fmla="*/ 0 w 67"/>
                    <a:gd name="T13" fmla="*/ 0 h 48"/>
                    <a:gd name="T14" fmla="*/ 0 w 67"/>
                    <a:gd name="T15" fmla="*/ 0 h 48"/>
                    <a:gd name="T16" fmla="*/ 0 w 67"/>
                    <a:gd name="T17" fmla="*/ 0 h 48"/>
                    <a:gd name="T18" fmla="*/ 0 w 67"/>
                    <a:gd name="T19" fmla="*/ 0 h 48"/>
                    <a:gd name="T20" fmla="*/ 0 w 67"/>
                    <a:gd name="T21" fmla="*/ 0 h 48"/>
                    <a:gd name="T22" fmla="*/ 0 w 67"/>
                    <a:gd name="T23" fmla="*/ 0 h 48"/>
                    <a:gd name="T24" fmla="*/ 0 w 67"/>
                    <a:gd name="T25" fmla="*/ 0 h 48"/>
                    <a:gd name="T26" fmla="*/ 0 w 67"/>
                    <a:gd name="T27" fmla="*/ 0 h 48"/>
                    <a:gd name="T28" fmla="*/ 0 w 67"/>
                    <a:gd name="T29" fmla="*/ 0 h 48"/>
                    <a:gd name="T30" fmla="*/ 0 w 67"/>
                    <a:gd name="T31" fmla="*/ 0 h 48"/>
                    <a:gd name="T32" fmla="*/ 0 w 67"/>
                    <a:gd name="T33" fmla="*/ 0 h 48"/>
                    <a:gd name="T34" fmla="*/ 0 w 67"/>
                    <a:gd name="T35" fmla="*/ 0 h 48"/>
                    <a:gd name="T36" fmla="*/ 0 w 67"/>
                    <a:gd name="T37" fmla="*/ 0 h 48"/>
                    <a:gd name="T38" fmla="*/ 0 w 67"/>
                    <a:gd name="T39" fmla="*/ 0 h 48"/>
                    <a:gd name="T40" fmla="*/ 0 w 67"/>
                    <a:gd name="T41" fmla="*/ 0 h 48"/>
                    <a:gd name="T42" fmla="*/ 0 w 67"/>
                    <a:gd name="T43" fmla="*/ 0 h 48"/>
                    <a:gd name="T44" fmla="*/ 0 w 67"/>
                    <a:gd name="T45" fmla="*/ 0 h 48"/>
                    <a:gd name="T46" fmla="*/ 0 w 67"/>
                    <a:gd name="T47" fmla="*/ 0 h 48"/>
                    <a:gd name="T48" fmla="*/ 0 w 67"/>
                    <a:gd name="T49" fmla="*/ 0 h 48"/>
                    <a:gd name="T50" fmla="*/ 0 w 67"/>
                    <a:gd name="T51" fmla="*/ 0 h 48"/>
                    <a:gd name="T52" fmla="*/ 0 w 67"/>
                    <a:gd name="T53" fmla="*/ 0 h 48"/>
                    <a:gd name="T54" fmla="*/ 0 w 67"/>
                    <a:gd name="T55" fmla="*/ 0 h 48"/>
                    <a:gd name="T56" fmla="*/ 0 w 67"/>
                    <a:gd name="T57" fmla="*/ 0 h 48"/>
                    <a:gd name="T58" fmla="*/ 0 w 67"/>
                    <a:gd name="T59" fmla="*/ 0 h 48"/>
                    <a:gd name="T60" fmla="*/ 0 w 67"/>
                    <a:gd name="T61" fmla="*/ 0 h 48"/>
                    <a:gd name="T62" fmla="*/ 0 w 67"/>
                    <a:gd name="T63" fmla="*/ 0 h 48"/>
                    <a:gd name="T64" fmla="*/ 0 w 6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48"/>
                    <a:gd name="T101" fmla="*/ 67 w 6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48">
                      <a:moveTo>
                        <a:pt x="43" y="43"/>
                      </a:moveTo>
                      <a:lnTo>
                        <a:pt x="36" y="45"/>
                      </a:lnTo>
                      <a:lnTo>
                        <a:pt x="30" y="47"/>
                      </a:lnTo>
                      <a:lnTo>
                        <a:pt x="24" y="48"/>
                      </a:lnTo>
                      <a:lnTo>
                        <a:pt x="17" y="47"/>
                      </a:lnTo>
                      <a:lnTo>
                        <a:pt x="12" y="46"/>
                      </a:lnTo>
                      <a:lnTo>
                        <a:pt x="7" y="45"/>
                      </a:lnTo>
                      <a:lnTo>
                        <a:pt x="4" y="42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1" y="30"/>
                      </a:lnTo>
                      <a:lnTo>
                        <a:pt x="2" y="25"/>
                      </a:lnTo>
                      <a:lnTo>
                        <a:pt x="5" y="20"/>
                      </a:lnTo>
                      <a:lnTo>
                        <a:pt x="9" y="16"/>
                      </a:lnTo>
                      <a:lnTo>
                        <a:pt x="14" y="11"/>
                      </a:lnTo>
                      <a:lnTo>
                        <a:pt x="19" y="8"/>
                      </a:lnTo>
                      <a:lnTo>
                        <a:pt x="25" y="4"/>
                      </a:lnTo>
                      <a:lnTo>
                        <a:pt x="32" y="2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4" y="5"/>
                      </a:lnTo>
                      <a:lnTo>
                        <a:pt x="66" y="9"/>
                      </a:lnTo>
                      <a:lnTo>
                        <a:pt x="67" y="13"/>
                      </a:lnTo>
                      <a:lnTo>
                        <a:pt x="67" y="18"/>
                      </a:lnTo>
                      <a:lnTo>
                        <a:pt x="66" y="22"/>
                      </a:lnTo>
                      <a:lnTo>
                        <a:pt x="64" y="27"/>
                      </a:lnTo>
                      <a:lnTo>
                        <a:pt x="59" y="31"/>
                      </a:lnTo>
                      <a:lnTo>
                        <a:pt x="55" y="36"/>
                      </a:lnTo>
                      <a:lnTo>
                        <a:pt x="49" y="39"/>
                      </a:lnTo>
                      <a:lnTo>
                        <a:pt x="43" y="43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5" name="Freeform 311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59" cy="108"/>
                </a:xfrm>
                <a:custGeom>
                  <a:avLst/>
                  <a:gdLst>
                    <a:gd name="T0" fmla="*/ 0 w 592"/>
                    <a:gd name="T1" fmla="*/ 0 h 988"/>
                    <a:gd name="T2" fmla="*/ 0 w 592"/>
                    <a:gd name="T3" fmla="*/ 0 h 988"/>
                    <a:gd name="T4" fmla="*/ 0 w 592"/>
                    <a:gd name="T5" fmla="*/ 0 h 988"/>
                    <a:gd name="T6" fmla="*/ 0 w 592"/>
                    <a:gd name="T7" fmla="*/ 0 h 988"/>
                    <a:gd name="T8" fmla="*/ 0 w 592"/>
                    <a:gd name="T9" fmla="*/ 0 h 988"/>
                    <a:gd name="T10" fmla="*/ 0 w 592"/>
                    <a:gd name="T11" fmla="*/ 0 h 988"/>
                    <a:gd name="T12" fmla="*/ 0 w 592"/>
                    <a:gd name="T13" fmla="*/ 0 h 988"/>
                    <a:gd name="T14" fmla="*/ 0 w 592"/>
                    <a:gd name="T15" fmla="*/ 0 h 988"/>
                    <a:gd name="T16" fmla="*/ 0 w 592"/>
                    <a:gd name="T17" fmla="*/ 0 h 988"/>
                    <a:gd name="T18" fmla="*/ 0 w 592"/>
                    <a:gd name="T19" fmla="*/ 0 h 988"/>
                    <a:gd name="T20" fmla="*/ 0 w 592"/>
                    <a:gd name="T21" fmla="*/ 0 h 988"/>
                    <a:gd name="T22" fmla="*/ 0 w 592"/>
                    <a:gd name="T23" fmla="*/ 0 h 988"/>
                    <a:gd name="T24" fmla="*/ 0 w 592"/>
                    <a:gd name="T25" fmla="*/ 0 h 988"/>
                    <a:gd name="T26" fmla="*/ 0 w 592"/>
                    <a:gd name="T27" fmla="*/ 0 h 988"/>
                    <a:gd name="T28" fmla="*/ 0 w 592"/>
                    <a:gd name="T29" fmla="*/ 0 h 988"/>
                    <a:gd name="T30" fmla="*/ 0 w 592"/>
                    <a:gd name="T31" fmla="*/ 0 h 988"/>
                    <a:gd name="T32" fmla="*/ 0 w 592"/>
                    <a:gd name="T33" fmla="*/ 0 h 988"/>
                    <a:gd name="T34" fmla="*/ 0 w 592"/>
                    <a:gd name="T35" fmla="*/ 0 h 988"/>
                    <a:gd name="T36" fmla="*/ 0 w 592"/>
                    <a:gd name="T37" fmla="*/ 0 h 988"/>
                    <a:gd name="T38" fmla="*/ 0 w 592"/>
                    <a:gd name="T39" fmla="*/ 0 h 988"/>
                    <a:gd name="T40" fmla="*/ 0 w 592"/>
                    <a:gd name="T41" fmla="*/ 0 h 988"/>
                    <a:gd name="T42" fmla="*/ 0 w 592"/>
                    <a:gd name="T43" fmla="*/ 0 h 988"/>
                    <a:gd name="T44" fmla="*/ 0 w 592"/>
                    <a:gd name="T45" fmla="*/ 0 h 988"/>
                    <a:gd name="T46" fmla="*/ 0 w 592"/>
                    <a:gd name="T47" fmla="*/ 0 h 988"/>
                    <a:gd name="T48" fmla="*/ 0 w 592"/>
                    <a:gd name="T49" fmla="*/ 0 h 988"/>
                    <a:gd name="T50" fmla="*/ 0 w 592"/>
                    <a:gd name="T51" fmla="*/ 0 h 988"/>
                    <a:gd name="T52" fmla="*/ 0 w 592"/>
                    <a:gd name="T53" fmla="*/ 0 h 988"/>
                    <a:gd name="T54" fmla="*/ 0 w 592"/>
                    <a:gd name="T55" fmla="*/ 0 h 988"/>
                    <a:gd name="T56" fmla="*/ 0 w 592"/>
                    <a:gd name="T57" fmla="*/ 0 h 988"/>
                    <a:gd name="T58" fmla="*/ 0 w 592"/>
                    <a:gd name="T59" fmla="*/ 0 h 988"/>
                    <a:gd name="T60" fmla="*/ 0 w 592"/>
                    <a:gd name="T61" fmla="*/ 0 h 988"/>
                    <a:gd name="T62" fmla="*/ 0 w 592"/>
                    <a:gd name="T63" fmla="*/ 0 h 988"/>
                    <a:gd name="T64" fmla="*/ 0 w 592"/>
                    <a:gd name="T65" fmla="*/ 0 h 988"/>
                    <a:gd name="T66" fmla="*/ 0 w 592"/>
                    <a:gd name="T67" fmla="*/ 0 h 988"/>
                    <a:gd name="T68" fmla="*/ 0 w 592"/>
                    <a:gd name="T69" fmla="*/ 0 h 988"/>
                    <a:gd name="T70" fmla="*/ 0 w 592"/>
                    <a:gd name="T71" fmla="*/ 0 h 988"/>
                    <a:gd name="T72" fmla="*/ 0 w 592"/>
                    <a:gd name="T73" fmla="*/ 0 h 988"/>
                    <a:gd name="T74" fmla="*/ 0 w 592"/>
                    <a:gd name="T75" fmla="*/ 0 h 9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2"/>
                    <a:gd name="T115" fmla="*/ 0 h 988"/>
                    <a:gd name="T116" fmla="*/ 592 w 592"/>
                    <a:gd name="T117" fmla="*/ 988 h 9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2" h="988">
                      <a:moveTo>
                        <a:pt x="529" y="978"/>
                      </a:move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19"/>
                      </a:lnTo>
                      <a:lnTo>
                        <a:pt x="10" y="13"/>
                      </a:lnTo>
                      <a:lnTo>
                        <a:pt x="16" y="9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2"/>
                      </a:lnTo>
                      <a:lnTo>
                        <a:pt x="61" y="5"/>
                      </a:lnTo>
                      <a:lnTo>
                        <a:pt x="64" y="9"/>
                      </a:lnTo>
                      <a:lnTo>
                        <a:pt x="589" y="945"/>
                      </a:lnTo>
                      <a:lnTo>
                        <a:pt x="591" y="949"/>
                      </a:lnTo>
                      <a:lnTo>
                        <a:pt x="592" y="954"/>
                      </a:lnTo>
                      <a:lnTo>
                        <a:pt x="591" y="959"/>
                      </a:lnTo>
                      <a:lnTo>
                        <a:pt x="588" y="965"/>
                      </a:lnTo>
                      <a:lnTo>
                        <a:pt x="586" y="969"/>
                      </a:lnTo>
                      <a:lnTo>
                        <a:pt x="581" y="975"/>
                      </a:lnTo>
                      <a:lnTo>
                        <a:pt x="577" y="979"/>
                      </a:lnTo>
                      <a:lnTo>
                        <a:pt x="571" y="983"/>
                      </a:lnTo>
                      <a:lnTo>
                        <a:pt x="566" y="985"/>
                      </a:lnTo>
                      <a:lnTo>
                        <a:pt x="559" y="987"/>
                      </a:lnTo>
                      <a:lnTo>
                        <a:pt x="553" y="988"/>
                      </a:lnTo>
                      <a:lnTo>
                        <a:pt x="546" y="988"/>
                      </a:lnTo>
                      <a:lnTo>
                        <a:pt x="542" y="987"/>
                      </a:lnTo>
                      <a:lnTo>
                        <a:pt x="536" y="985"/>
                      </a:lnTo>
                      <a:lnTo>
                        <a:pt x="533" y="982"/>
                      </a:lnTo>
                      <a:lnTo>
                        <a:pt x="529" y="97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6" name="Freeform 312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59" cy="108"/>
                </a:xfrm>
                <a:custGeom>
                  <a:avLst/>
                  <a:gdLst>
                    <a:gd name="T0" fmla="*/ 0 w 592"/>
                    <a:gd name="T1" fmla="*/ 0 h 988"/>
                    <a:gd name="T2" fmla="*/ 0 w 592"/>
                    <a:gd name="T3" fmla="*/ 0 h 988"/>
                    <a:gd name="T4" fmla="*/ 0 w 592"/>
                    <a:gd name="T5" fmla="*/ 0 h 988"/>
                    <a:gd name="T6" fmla="*/ 0 w 592"/>
                    <a:gd name="T7" fmla="*/ 0 h 988"/>
                    <a:gd name="T8" fmla="*/ 0 w 592"/>
                    <a:gd name="T9" fmla="*/ 0 h 988"/>
                    <a:gd name="T10" fmla="*/ 0 w 592"/>
                    <a:gd name="T11" fmla="*/ 0 h 988"/>
                    <a:gd name="T12" fmla="*/ 0 w 592"/>
                    <a:gd name="T13" fmla="*/ 0 h 988"/>
                    <a:gd name="T14" fmla="*/ 0 w 592"/>
                    <a:gd name="T15" fmla="*/ 0 h 988"/>
                    <a:gd name="T16" fmla="*/ 0 w 592"/>
                    <a:gd name="T17" fmla="*/ 0 h 988"/>
                    <a:gd name="T18" fmla="*/ 0 w 592"/>
                    <a:gd name="T19" fmla="*/ 0 h 988"/>
                    <a:gd name="T20" fmla="*/ 0 w 592"/>
                    <a:gd name="T21" fmla="*/ 0 h 988"/>
                    <a:gd name="T22" fmla="*/ 0 w 592"/>
                    <a:gd name="T23" fmla="*/ 0 h 988"/>
                    <a:gd name="T24" fmla="*/ 0 w 592"/>
                    <a:gd name="T25" fmla="*/ 0 h 988"/>
                    <a:gd name="T26" fmla="*/ 0 w 592"/>
                    <a:gd name="T27" fmla="*/ 0 h 988"/>
                    <a:gd name="T28" fmla="*/ 0 w 592"/>
                    <a:gd name="T29" fmla="*/ 0 h 988"/>
                    <a:gd name="T30" fmla="*/ 0 w 592"/>
                    <a:gd name="T31" fmla="*/ 0 h 988"/>
                    <a:gd name="T32" fmla="*/ 0 w 592"/>
                    <a:gd name="T33" fmla="*/ 0 h 988"/>
                    <a:gd name="T34" fmla="*/ 0 w 592"/>
                    <a:gd name="T35" fmla="*/ 0 h 988"/>
                    <a:gd name="T36" fmla="*/ 0 w 592"/>
                    <a:gd name="T37" fmla="*/ 0 h 988"/>
                    <a:gd name="T38" fmla="*/ 0 w 592"/>
                    <a:gd name="T39" fmla="*/ 0 h 988"/>
                    <a:gd name="T40" fmla="*/ 0 w 592"/>
                    <a:gd name="T41" fmla="*/ 0 h 988"/>
                    <a:gd name="T42" fmla="*/ 0 w 592"/>
                    <a:gd name="T43" fmla="*/ 0 h 988"/>
                    <a:gd name="T44" fmla="*/ 0 w 592"/>
                    <a:gd name="T45" fmla="*/ 0 h 988"/>
                    <a:gd name="T46" fmla="*/ 0 w 592"/>
                    <a:gd name="T47" fmla="*/ 0 h 988"/>
                    <a:gd name="T48" fmla="*/ 0 w 592"/>
                    <a:gd name="T49" fmla="*/ 0 h 988"/>
                    <a:gd name="T50" fmla="*/ 0 w 592"/>
                    <a:gd name="T51" fmla="*/ 0 h 988"/>
                    <a:gd name="T52" fmla="*/ 0 w 592"/>
                    <a:gd name="T53" fmla="*/ 0 h 988"/>
                    <a:gd name="T54" fmla="*/ 0 w 592"/>
                    <a:gd name="T55" fmla="*/ 0 h 988"/>
                    <a:gd name="T56" fmla="*/ 0 w 592"/>
                    <a:gd name="T57" fmla="*/ 0 h 988"/>
                    <a:gd name="T58" fmla="*/ 0 w 592"/>
                    <a:gd name="T59" fmla="*/ 0 h 988"/>
                    <a:gd name="T60" fmla="*/ 0 w 592"/>
                    <a:gd name="T61" fmla="*/ 0 h 988"/>
                    <a:gd name="T62" fmla="*/ 0 w 592"/>
                    <a:gd name="T63" fmla="*/ 0 h 988"/>
                    <a:gd name="T64" fmla="*/ 0 w 592"/>
                    <a:gd name="T65" fmla="*/ 0 h 988"/>
                    <a:gd name="T66" fmla="*/ 0 w 592"/>
                    <a:gd name="T67" fmla="*/ 0 h 988"/>
                    <a:gd name="T68" fmla="*/ 0 w 592"/>
                    <a:gd name="T69" fmla="*/ 0 h 988"/>
                    <a:gd name="T70" fmla="*/ 0 w 592"/>
                    <a:gd name="T71" fmla="*/ 0 h 988"/>
                    <a:gd name="T72" fmla="*/ 0 w 592"/>
                    <a:gd name="T73" fmla="*/ 0 h 988"/>
                    <a:gd name="T74" fmla="*/ 0 w 592"/>
                    <a:gd name="T75" fmla="*/ 0 h 9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2"/>
                    <a:gd name="T115" fmla="*/ 0 h 988"/>
                    <a:gd name="T116" fmla="*/ 592 w 592"/>
                    <a:gd name="T117" fmla="*/ 988 h 9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2" h="988">
                      <a:moveTo>
                        <a:pt x="529" y="978"/>
                      </a:move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19"/>
                      </a:lnTo>
                      <a:lnTo>
                        <a:pt x="10" y="13"/>
                      </a:lnTo>
                      <a:lnTo>
                        <a:pt x="16" y="9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2"/>
                      </a:lnTo>
                      <a:lnTo>
                        <a:pt x="61" y="5"/>
                      </a:lnTo>
                      <a:lnTo>
                        <a:pt x="64" y="9"/>
                      </a:lnTo>
                      <a:lnTo>
                        <a:pt x="589" y="945"/>
                      </a:lnTo>
                      <a:lnTo>
                        <a:pt x="591" y="949"/>
                      </a:lnTo>
                      <a:lnTo>
                        <a:pt x="592" y="954"/>
                      </a:lnTo>
                      <a:lnTo>
                        <a:pt x="591" y="959"/>
                      </a:lnTo>
                      <a:lnTo>
                        <a:pt x="588" y="965"/>
                      </a:lnTo>
                      <a:lnTo>
                        <a:pt x="586" y="969"/>
                      </a:lnTo>
                      <a:lnTo>
                        <a:pt x="581" y="975"/>
                      </a:lnTo>
                      <a:lnTo>
                        <a:pt x="577" y="979"/>
                      </a:lnTo>
                      <a:lnTo>
                        <a:pt x="571" y="983"/>
                      </a:lnTo>
                      <a:lnTo>
                        <a:pt x="566" y="985"/>
                      </a:lnTo>
                      <a:lnTo>
                        <a:pt x="559" y="987"/>
                      </a:lnTo>
                      <a:lnTo>
                        <a:pt x="553" y="988"/>
                      </a:lnTo>
                      <a:lnTo>
                        <a:pt x="546" y="988"/>
                      </a:lnTo>
                      <a:lnTo>
                        <a:pt x="542" y="987"/>
                      </a:lnTo>
                      <a:lnTo>
                        <a:pt x="536" y="985"/>
                      </a:lnTo>
                      <a:lnTo>
                        <a:pt x="533" y="982"/>
                      </a:lnTo>
                      <a:lnTo>
                        <a:pt x="529" y="97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7" name="Freeform 313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6" cy="6"/>
                </a:xfrm>
                <a:custGeom>
                  <a:avLst/>
                  <a:gdLst>
                    <a:gd name="T0" fmla="*/ 0 w 66"/>
                    <a:gd name="T1" fmla="*/ 0 h 54"/>
                    <a:gd name="T2" fmla="*/ 0 w 66"/>
                    <a:gd name="T3" fmla="*/ 0 h 54"/>
                    <a:gd name="T4" fmla="*/ 0 w 66"/>
                    <a:gd name="T5" fmla="*/ 0 h 54"/>
                    <a:gd name="T6" fmla="*/ 0 w 66"/>
                    <a:gd name="T7" fmla="*/ 0 h 54"/>
                    <a:gd name="T8" fmla="*/ 0 w 66"/>
                    <a:gd name="T9" fmla="*/ 0 h 54"/>
                    <a:gd name="T10" fmla="*/ 0 w 66"/>
                    <a:gd name="T11" fmla="*/ 0 h 54"/>
                    <a:gd name="T12" fmla="*/ 0 w 66"/>
                    <a:gd name="T13" fmla="*/ 0 h 54"/>
                    <a:gd name="T14" fmla="*/ 0 w 66"/>
                    <a:gd name="T15" fmla="*/ 0 h 54"/>
                    <a:gd name="T16" fmla="*/ 0 w 66"/>
                    <a:gd name="T17" fmla="*/ 0 h 54"/>
                    <a:gd name="T18" fmla="*/ 0 w 66"/>
                    <a:gd name="T19" fmla="*/ 0 h 54"/>
                    <a:gd name="T20" fmla="*/ 0 w 66"/>
                    <a:gd name="T21" fmla="*/ 0 h 54"/>
                    <a:gd name="T22" fmla="*/ 0 w 66"/>
                    <a:gd name="T23" fmla="*/ 0 h 54"/>
                    <a:gd name="T24" fmla="*/ 0 w 66"/>
                    <a:gd name="T25" fmla="*/ 0 h 54"/>
                    <a:gd name="T26" fmla="*/ 0 w 66"/>
                    <a:gd name="T27" fmla="*/ 0 h 54"/>
                    <a:gd name="T28" fmla="*/ 0 w 66"/>
                    <a:gd name="T29" fmla="*/ 0 h 54"/>
                    <a:gd name="T30" fmla="*/ 0 w 66"/>
                    <a:gd name="T31" fmla="*/ 0 h 54"/>
                    <a:gd name="T32" fmla="*/ 0 w 66"/>
                    <a:gd name="T33" fmla="*/ 0 h 54"/>
                    <a:gd name="T34" fmla="*/ 0 w 66"/>
                    <a:gd name="T35" fmla="*/ 0 h 54"/>
                    <a:gd name="T36" fmla="*/ 0 w 66"/>
                    <a:gd name="T37" fmla="*/ 0 h 54"/>
                    <a:gd name="T38" fmla="*/ 0 w 66"/>
                    <a:gd name="T39" fmla="*/ 0 h 54"/>
                    <a:gd name="T40" fmla="*/ 0 w 66"/>
                    <a:gd name="T41" fmla="*/ 0 h 54"/>
                    <a:gd name="T42" fmla="*/ 0 w 66"/>
                    <a:gd name="T43" fmla="*/ 0 h 54"/>
                    <a:gd name="T44" fmla="*/ 0 w 66"/>
                    <a:gd name="T45" fmla="*/ 0 h 54"/>
                    <a:gd name="T46" fmla="*/ 0 w 66"/>
                    <a:gd name="T47" fmla="*/ 0 h 54"/>
                    <a:gd name="T48" fmla="*/ 0 w 66"/>
                    <a:gd name="T49" fmla="*/ 0 h 54"/>
                    <a:gd name="T50" fmla="*/ 0 w 66"/>
                    <a:gd name="T51" fmla="*/ 0 h 54"/>
                    <a:gd name="T52" fmla="*/ 0 w 66"/>
                    <a:gd name="T53" fmla="*/ 0 h 54"/>
                    <a:gd name="T54" fmla="*/ 0 w 66"/>
                    <a:gd name="T55" fmla="*/ 0 h 54"/>
                    <a:gd name="T56" fmla="*/ 0 w 66"/>
                    <a:gd name="T57" fmla="*/ 0 h 54"/>
                    <a:gd name="T58" fmla="*/ 0 w 66"/>
                    <a:gd name="T59" fmla="*/ 0 h 54"/>
                    <a:gd name="T60" fmla="*/ 0 w 66"/>
                    <a:gd name="T61" fmla="*/ 0 h 54"/>
                    <a:gd name="T62" fmla="*/ 0 w 66"/>
                    <a:gd name="T63" fmla="*/ 0 h 54"/>
                    <a:gd name="T64" fmla="*/ 0 w 66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54"/>
                    <a:gd name="T101" fmla="*/ 66 w 66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54">
                      <a:moveTo>
                        <a:pt x="45" y="47"/>
                      </a:moveTo>
                      <a:lnTo>
                        <a:pt x="38" y="51"/>
                      </a:lnTo>
                      <a:lnTo>
                        <a:pt x="33" y="53"/>
                      </a:lnTo>
                      <a:lnTo>
                        <a:pt x="26" y="54"/>
                      </a:lnTo>
                      <a:lnTo>
                        <a:pt x="20" y="54"/>
                      </a:lnTo>
                      <a:lnTo>
                        <a:pt x="15" y="53"/>
                      </a:lnTo>
                      <a:lnTo>
                        <a:pt x="9" y="51"/>
                      </a:lnTo>
                      <a:lnTo>
                        <a:pt x="5" y="47"/>
                      </a:ln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19"/>
                      </a:lnTo>
                      <a:lnTo>
                        <a:pt x="10" y="13"/>
                      </a:lnTo>
                      <a:lnTo>
                        <a:pt x="16" y="9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2"/>
                      </a:lnTo>
                      <a:lnTo>
                        <a:pt x="61" y="5"/>
                      </a:lnTo>
                      <a:lnTo>
                        <a:pt x="64" y="9"/>
                      </a:lnTo>
                      <a:lnTo>
                        <a:pt x="66" y="13"/>
                      </a:lnTo>
                      <a:lnTo>
                        <a:pt x="66" y="19"/>
                      </a:lnTo>
                      <a:lnTo>
                        <a:pt x="66" y="24"/>
                      </a:lnTo>
                      <a:lnTo>
                        <a:pt x="63" y="29"/>
                      </a:lnTo>
                      <a:lnTo>
                        <a:pt x="60" y="35"/>
                      </a:lnTo>
                      <a:lnTo>
                        <a:pt x="55" y="39"/>
                      </a:lnTo>
                      <a:lnTo>
                        <a:pt x="51" y="44"/>
                      </a:lnTo>
                      <a:lnTo>
                        <a:pt x="45" y="4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8" name="Freeform 314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6" cy="6"/>
                </a:xfrm>
                <a:custGeom>
                  <a:avLst/>
                  <a:gdLst>
                    <a:gd name="T0" fmla="*/ 0 w 66"/>
                    <a:gd name="T1" fmla="*/ 0 h 54"/>
                    <a:gd name="T2" fmla="*/ 0 w 66"/>
                    <a:gd name="T3" fmla="*/ 0 h 54"/>
                    <a:gd name="T4" fmla="*/ 0 w 66"/>
                    <a:gd name="T5" fmla="*/ 0 h 54"/>
                    <a:gd name="T6" fmla="*/ 0 w 66"/>
                    <a:gd name="T7" fmla="*/ 0 h 54"/>
                    <a:gd name="T8" fmla="*/ 0 w 66"/>
                    <a:gd name="T9" fmla="*/ 0 h 54"/>
                    <a:gd name="T10" fmla="*/ 0 w 66"/>
                    <a:gd name="T11" fmla="*/ 0 h 54"/>
                    <a:gd name="T12" fmla="*/ 0 w 66"/>
                    <a:gd name="T13" fmla="*/ 0 h 54"/>
                    <a:gd name="T14" fmla="*/ 0 w 66"/>
                    <a:gd name="T15" fmla="*/ 0 h 54"/>
                    <a:gd name="T16" fmla="*/ 0 w 66"/>
                    <a:gd name="T17" fmla="*/ 0 h 54"/>
                    <a:gd name="T18" fmla="*/ 0 w 66"/>
                    <a:gd name="T19" fmla="*/ 0 h 54"/>
                    <a:gd name="T20" fmla="*/ 0 w 66"/>
                    <a:gd name="T21" fmla="*/ 0 h 54"/>
                    <a:gd name="T22" fmla="*/ 0 w 66"/>
                    <a:gd name="T23" fmla="*/ 0 h 54"/>
                    <a:gd name="T24" fmla="*/ 0 w 66"/>
                    <a:gd name="T25" fmla="*/ 0 h 54"/>
                    <a:gd name="T26" fmla="*/ 0 w 66"/>
                    <a:gd name="T27" fmla="*/ 0 h 54"/>
                    <a:gd name="T28" fmla="*/ 0 w 66"/>
                    <a:gd name="T29" fmla="*/ 0 h 54"/>
                    <a:gd name="T30" fmla="*/ 0 w 66"/>
                    <a:gd name="T31" fmla="*/ 0 h 54"/>
                    <a:gd name="T32" fmla="*/ 0 w 66"/>
                    <a:gd name="T33" fmla="*/ 0 h 54"/>
                    <a:gd name="T34" fmla="*/ 0 w 66"/>
                    <a:gd name="T35" fmla="*/ 0 h 54"/>
                    <a:gd name="T36" fmla="*/ 0 w 66"/>
                    <a:gd name="T37" fmla="*/ 0 h 54"/>
                    <a:gd name="T38" fmla="*/ 0 w 66"/>
                    <a:gd name="T39" fmla="*/ 0 h 54"/>
                    <a:gd name="T40" fmla="*/ 0 w 66"/>
                    <a:gd name="T41" fmla="*/ 0 h 54"/>
                    <a:gd name="T42" fmla="*/ 0 w 66"/>
                    <a:gd name="T43" fmla="*/ 0 h 54"/>
                    <a:gd name="T44" fmla="*/ 0 w 66"/>
                    <a:gd name="T45" fmla="*/ 0 h 54"/>
                    <a:gd name="T46" fmla="*/ 0 w 66"/>
                    <a:gd name="T47" fmla="*/ 0 h 54"/>
                    <a:gd name="T48" fmla="*/ 0 w 66"/>
                    <a:gd name="T49" fmla="*/ 0 h 54"/>
                    <a:gd name="T50" fmla="*/ 0 w 66"/>
                    <a:gd name="T51" fmla="*/ 0 h 54"/>
                    <a:gd name="T52" fmla="*/ 0 w 66"/>
                    <a:gd name="T53" fmla="*/ 0 h 54"/>
                    <a:gd name="T54" fmla="*/ 0 w 66"/>
                    <a:gd name="T55" fmla="*/ 0 h 54"/>
                    <a:gd name="T56" fmla="*/ 0 w 66"/>
                    <a:gd name="T57" fmla="*/ 0 h 54"/>
                    <a:gd name="T58" fmla="*/ 0 w 66"/>
                    <a:gd name="T59" fmla="*/ 0 h 54"/>
                    <a:gd name="T60" fmla="*/ 0 w 66"/>
                    <a:gd name="T61" fmla="*/ 0 h 54"/>
                    <a:gd name="T62" fmla="*/ 0 w 66"/>
                    <a:gd name="T63" fmla="*/ 0 h 54"/>
                    <a:gd name="T64" fmla="*/ 0 w 66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54"/>
                    <a:gd name="T101" fmla="*/ 66 w 66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54">
                      <a:moveTo>
                        <a:pt x="45" y="47"/>
                      </a:moveTo>
                      <a:lnTo>
                        <a:pt x="38" y="51"/>
                      </a:lnTo>
                      <a:lnTo>
                        <a:pt x="33" y="53"/>
                      </a:lnTo>
                      <a:lnTo>
                        <a:pt x="26" y="54"/>
                      </a:lnTo>
                      <a:lnTo>
                        <a:pt x="20" y="54"/>
                      </a:lnTo>
                      <a:lnTo>
                        <a:pt x="15" y="53"/>
                      </a:lnTo>
                      <a:lnTo>
                        <a:pt x="9" y="51"/>
                      </a:lnTo>
                      <a:lnTo>
                        <a:pt x="5" y="47"/>
                      </a:ln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7" y="19"/>
                      </a:lnTo>
                      <a:lnTo>
                        <a:pt x="10" y="13"/>
                      </a:lnTo>
                      <a:lnTo>
                        <a:pt x="16" y="9"/>
                      </a:lnTo>
                      <a:lnTo>
                        <a:pt x="21" y="5"/>
                      </a:lnTo>
                      <a:lnTo>
                        <a:pt x="27" y="2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6" y="2"/>
                      </a:lnTo>
                      <a:lnTo>
                        <a:pt x="61" y="5"/>
                      </a:lnTo>
                      <a:lnTo>
                        <a:pt x="64" y="9"/>
                      </a:lnTo>
                      <a:lnTo>
                        <a:pt x="66" y="13"/>
                      </a:lnTo>
                      <a:lnTo>
                        <a:pt x="66" y="19"/>
                      </a:lnTo>
                      <a:lnTo>
                        <a:pt x="66" y="24"/>
                      </a:lnTo>
                      <a:lnTo>
                        <a:pt x="63" y="29"/>
                      </a:lnTo>
                      <a:lnTo>
                        <a:pt x="60" y="35"/>
                      </a:lnTo>
                      <a:lnTo>
                        <a:pt x="55" y="39"/>
                      </a:lnTo>
                      <a:lnTo>
                        <a:pt x="51" y="44"/>
                      </a:lnTo>
                      <a:lnTo>
                        <a:pt x="45" y="4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09" name="Freeform 315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3" cy="123"/>
                </a:xfrm>
                <a:custGeom>
                  <a:avLst/>
                  <a:gdLst>
                    <a:gd name="T0" fmla="*/ 0 w 628"/>
                    <a:gd name="T1" fmla="*/ 0 h 1122"/>
                    <a:gd name="T2" fmla="*/ 0 w 628"/>
                    <a:gd name="T3" fmla="*/ 0 h 1122"/>
                    <a:gd name="T4" fmla="*/ 0 w 628"/>
                    <a:gd name="T5" fmla="*/ 0 h 1122"/>
                    <a:gd name="T6" fmla="*/ 0 w 628"/>
                    <a:gd name="T7" fmla="*/ 0 h 1122"/>
                    <a:gd name="T8" fmla="*/ 0 w 628"/>
                    <a:gd name="T9" fmla="*/ 0 h 1122"/>
                    <a:gd name="T10" fmla="*/ 0 w 628"/>
                    <a:gd name="T11" fmla="*/ 0 h 1122"/>
                    <a:gd name="T12" fmla="*/ 0 w 628"/>
                    <a:gd name="T13" fmla="*/ 0 h 1122"/>
                    <a:gd name="T14" fmla="*/ 0 w 628"/>
                    <a:gd name="T15" fmla="*/ 0 h 1122"/>
                    <a:gd name="T16" fmla="*/ 0 w 628"/>
                    <a:gd name="T17" fmla="*/ 0 h 1122"/>
                    <a:gd name="T18" fmla="*/ 0 w 628"/>
                    <a:gd name="T19" fmla="*/ 0 h 1122"/>
                    <a:gd name="T20" fmla="*/ 0 w 628"/>
                    <a:gd name="T21" fmla="*/ 0 h 1122"/>
                    <a:gd name="T22" fmla="*/ 0 w 628"/>
                    <a:gd name="T23" fmla="*/ 0 h 1122"/>
                    <a:gd name="T24" fmla="*/ 0 w 628"/>
                    <a:gd name="T25" fmla="*/ 0 h 1122"/>
                    <a:gd name="T26" fmla="*/ 0 w 628"/>
                    <a:gd name="T27" fmla="*/ 0 h 1122"/>
                    <a:gd name="T28" fmla="*/ 0 w 628"/>
                    <a:gd name="T29" fmla="*/ 0 h 1122"/>
                    <a:gd name="T30" fmla="*/ 0 w 628"/>
                    <a:gd name="T31" fmla="*/ 0 h 1122"/>
                    <a:gd name="T32" fmla="*/ 0 w 628"/>
                    <a:gd name="T33" fmla="*/ 0 h 1122"/>
                    <a:gd name="T34" fmla="*/ 0 w 628"/>
                    <a:gd name="T35" fmla="*/ 0 h 1122"/>
                    <a:gd name="T36" fmla="*/ 0 w 628"/>
                    <a:gd name="T37" fmla="*/ 0 h 1122"/>
                    <a:gd name="T38" fmla="*/ 0 w 628"/>
                    <a:gd name="T39" fmla="*/ 0 h 1122"/>
                    <a:gd name="T40" fmla="*/ 0 w 628"/>
                    <a:gd name="T41" fmla="*/ 0 h 1122"/>
                    <a:gd name="T42" fmla="*/ 0 w 628"/>
                    <a:gd name="T43" fmla="*/ 0 h 112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8"/>
                    <a:gd name="T67" fmla="*/ 0 h 1122"/>
                    <a:gd name="T68" fmla="*/ 628 w 628"/>
                    <a:gd name="T69" fmla="*/ 1122 h 112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8" h="1122">
                      <a:moveTo>
                        <a:pt x="61" y="8"/>
                      </a:moveTo>
                      <a:lnTo>
                        <a:pt x="628" y="1090"/>
                      </a:lnTo>
                      <a:lnTo>
                        <a:pt x="566" y="1122"/>
                      </a:lnTo>
                      <a:lnTo>
                        <a:pt x="1" y="40"/>
                      </a:lnTo>
                      <a:lnTo>
                        <a:pt x="0" y="35"/>
                      </a:lnTo>
                      <a:lnTo>
                        <a:pt x="0" y="32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6" y="9"/>
                      </a:lnTo>
                      <a:lnTo>
                        <a:pt x="21" y="6"/>
                      </a:lnTo>
                      <a:lnTo>
                        <a:pt x="28" y="3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5" y="2"/>
                      </a:lnTo>
                      <a:lnTo>
                        <a:pt x="59" y="4"/>
                      </a:lnTo>
                      <a:lnTo>
                        <a:pt x="61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0" name="Freeform 316"/>
                <p:cNvSpPr>
                  <a:spLocks/>
                </p:cNvSpPr>
                <p:nvPr/>
              </p:nvSpPr>
              <p:spPr bwMode="auto">
                <a:xfrm>
                  <a:off x="3670" y="1625"/>
                  <a:ext cx="63" cy="123"/>
                </a:xfrm>
                <a:custGeom>
                  <a:avLst/>
                  <a:gdLst>
                    <a:gd name="T0" fmla="*/ 0 w 628"/>
                    <a:gd name="T1" fmla="*/ 0 h 1122"/>
                    <a:gd name="T2" fmla="*/ 0 w 628"/>
                    <a:gd name="T3" fmla="*/ 0 h 1122"/>
                    <a:gd name="T4" fmla="*/ 0 w 628"/>
                    <a:gd name="T5" fmla="*/ 0 h 1122"/>
                    <a:gd name="T6" fmla="*/ 0 w 628"/>
                    <a:gd name="T7" fmla="*/ 0 h 1122"/>
                    <a:gd name="T8" fmla="*/ 0 w 628"/>
                    <a:gd name="T9" fmla="*/ 0 h 1122"/>
                    <a:gd name="T10" fmla="*/ 0 w 628"/>
                    <a:gd name="T11" fmla="*/ 0 h 1122"/>
                    <a:gd name="T12" fmla="*/ 0 w 628"/>
                    <a:gd name="T13" fmla="*/ 0 h 1122"/>
                    <a:gd name="T14" fmla="*/ 0 w 628"/>
                    <a:gd name="T15" fmla="*/ 0 h 1122"/>
                    <a:gd name="T16" fmla="*/ 0 w 628"/>
                    <a:gd name="T17" fmla="*/ 0 h 1122"/>
                    <a:gd name="T18" fmla="*/ 0 w 628"/>
                    <a:gd name="T19" fmla="*/ 0 h 1122"/>
                    <a:gd name="T20" fmla="*/ 0 w 628"/>
                    <a:gd name="T21" fmla="*/ 0 h 1122"/>
                    <a:gd name="T22" fmla="*/ 0 w 628"/>
                    <a:gd name="T23" fmla="*/ 0 h 1122"/>
                    <a:gd name="T24" fmla="*/ 0 w 628"/>
                    <a:gd name="T25" fmla="*/ 0 h 1122"/>
                    <a:gd name="T26" fmla="*/ 0 w 628"/>
                    <a:gd name="T27" fmla="*/ 0 h 1122"/>
                    <a:gd name="T28" fmla="*/ 0 w 628"/>
                    <a:gd name="T29" fmla="*/ 0 h 1122"/>
                    <a:gd name="T30" fmla="*/ 0 w 628"/>
                    <a:gd name="T31" fmla="*/ 0 h 1122"/>
                    <a:gd name="T32" fmla="*/ 0 w 628"/>
                    <a:gd name="T33" fmla="*/ 0 h 1122"/>
                    <a:gd name="T34" fmla="*/ 0 w 628"/>
                    <a:gd name="T35" fmla="*/ 0 h 1122"/>
                    <a:gd name="T36" fmla="*/ 0 w 628"/>
                    <a:gd name="T37" fmla="*/ 0 h 1122"/>
                    <a:gd name="T38" fmla="*/ 0 w 628"/>
                    <a:gd name="T39" fmla="*/ 0 h 1122"/>
                    <a:gd name="T40" fmla="*/ 0 w 628"/>
                    <a:gd name="T41" fmla="*/ 0 h 1122"/>
                    <a:gd name="T42" fmla="*/ 0 w 628"/>
                    <a:gd name="T43" fmla="*/ 0 h 112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8"/>
                    <a:gd name="T67" fmla="*/ 0 h 1122"/>
                    <a:gd name="T68" fmla="*/ 628 w 628"/>
                    <a:gd name="T69" fmla="*/ 1122 h 112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8" h="1122">
                      <a:moveTo>
                        <a:pt x="61" y="8"/>
                      </a:moveTo>
                      <a:lnTo>
                        <a:pt x="628" y="1090"/>
                      </a:lnTo>
                      <a:lnTo>
                        <a:pt x="566" y="1122"/>
                      </a:lnTo>
                      <a:lnTo>
                        <a:pt x="1" y="40"/>
                      </a:lnTo>
                      <a:lnTo>
                        <a:pt x="0" y="35"/>
                      </a:lnTo>
                      <a:lnTo>
                        <a:pt x="0" y="32"/>
                      </a:lnTo>
                      <a:lnTo>
                        <a:pt x="1" y="27"/>
                      </a:lnTo>
                      <a:lnTo>
                        <a:pt x="3" y="22"/>
                      </a:lnTo>
                      <a:lnTo>
                        <a:pt x="7" y="17"/>
                      </a:lnTo>
                      <a:lnTo>
                        <a:pt x="11" y="12"/>
                      </a:lnTo>
                      <a:lnTo>
                        <a:pt x="16" y="9"/>
                      </a:lnTo>
                      <a:lnTo>
                        <a:pt x="21" y="6"/>
                      </a:lnTo>
                      <a:lnTo>
                        <a:pt x="28" y="3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5" y="2"/>
                      </a:lnTo>
                      <a:lnTo>
                        <a:pt x="59" y="4"/>
                      </a:lnTo>
                      <a:lnTo>
                        <a:pt x="61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1" name="Freeform 317"/>
                <p:cNvSpPr>
                  <a:spLocks/>
                </p:cNvSpPr>
                <p:nvPr/>
              </p:nvSpPr>
              <p:spPr bwMode="auto">
                <a:xfrm>
                  <a:off x="3474" y="1355"/>
                  <a:ext cx="72" cy="117"/>
                </a:xfrm>
                <a:custGeom>
                  <a:avLst/>
                  <a:gdLst>
                    <a:gd name="T0" fmla="*/ 0 w 720"/>
                    <a:gd name="T1" fmla="*/ 0 h 1066"/>
                    <a:gd name="T2" fmla="*/ 0 w 720"/>
                    <a:gd name="T3" fmla="*/ 0 h 1066"/>
                    <a:gd name="T4" fmla="*/ 0 w 720"/>
                    <a:gd name="T5" fmla="*/ 0 h 1066"/>
                    <a:gd name="T6" fmla="*/ 0 w 720"/>
                    <a:gd name="T7" fmla="*/ 0 h 1066"/>
                    <a:gd name="T8" fmla="*/ 0 w 720"/>
                    <a:gd name="T9" fmla="*/ 0 h 1066"/>
                    <a:gd name="T10" fmla="*/ 0 w 720"/>
                    <a:gd name="T11" fmla="*/ 0 h 1066"/>
                    <a:gd name="T12" fmla="*/ 0 w 720"/>
                    <a:gd name="T13" fmla="*/ 0 h 1066"/>
                    <a:gd name="T14" fmla="*/ 0 w 720"/>
                    <a:gd name="T15" fmla="*/ 0 h 1066"/>
                    <a:gd name="T16" fmla="*/ 0 w 720"/>
                    <a:gd name="T17" fmla="*/ 0 h 1066"/>
                    <a:gd name="T18" fmla="*/ 0 w 720"/>
                    <a:gd name="T19" fmla="*/ 0 h 1066"/>
                    <a:gd name="T20" fmla="*/ 0 w 720"/>
                    <a:gd name="T21" fmla="*/ 0 h 1066"/>
                    <a:gd name="T22" fmla="*/ 0 w 720"/>
                    <a:gd name="T23" fmla="*/ 0 h 1066"/>
                    <a:gd name="T24" fmla="*/ 0 w 720"/>
                    <a:gd name="T25" fmla="*/ 0 h 1066"/>
                    <a:gd name="T26" fmla="*/ 0 w 720"/>
                    <a:gd name="T27" fmla="*/ 0 h 1066"/>
                    <a:gd name="T28" fmla="*/ 0 w 720"/>
                    <a:gd name="T29" fmla="*/ 0 h 1066"/>
                    <a:gd name="T30" fmla="*/ 0 w 720"/>
                    <a:gd name="T31" fmla="*/ 0 h 1066"/>
                    <a:gd name="T32" fmla="*/ 0 w 720"/>
                    <a:gd name="T33" fmla="*/ 0 h 1066"/>
                    <a:gd name="T34" fmla="*/ 0 w 720"/>
                    <a:gd name="T35" fmla="*/ 0 h 1066"/>
                    <a:gd name="T36" fmla="*/ 0 w 720"/>
                    <a:gd name="T37" fmla="*/ 0 h 1066"/>
                    <a:gd name="T38" fmla="*/ 0 w 720"/>
                    <a:gd name="T39" fmla="*/ 0 h 1066"/>
                    <a:gd name="T40" fmla="*/ 0 w 720"/>
                    <a:gd name="T41" fmla="*/ 0 h 1066"/>
                    <a:gd name="T42" fmla="*/ 0 w 720"/>
                    <a:gd name="T43" fmla="*/ 0 h 106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0"/>
                    <a:gd name="T67" fmla="*/ 0 h 1066"/>
                    <a:gd name="T68" fmla="*/ 720 w 720"/>
                    <a:gd name="T69" fmla="*/ 1066 h 106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0" h="1066">
                      <a:moveTo>
                        <a:pt x="660" y="1059"/>
                      </a:moveTo>
                      <a:lnTo>
                        <a:pt x="0" y="39"/>
                      </a:lnTo>
                      <a:lnTo>
                        <a:pt x="60" y="0"/>
                      </a:lnTo>
                      <a:lnTo>
                        <a:pt x="718" y="1023"/>
                      </a:lnTo>
                      <a:lnTo>
                        <a:pt x="719" y="1026"/>
                      </a:lnTo>
                      <a:lnTo>
                        <a:pt x="720" y="1031"/>
                      </a:lnTo>
                      <a:lnTo>
                        <a:pt x="719" y="1035"/>
                      </a:lnTo>
                      <a:lnTo>
                        <a:pt x="716" y="1040"/>
                      </a:lnTo>
                      <a:lnTo>
                        <a:pt x="714" y="1045"/>
                      </a:lnTo>
                      <a:lnTo>
                        <a:pt x="710" y="1050"/>
                      </a:lnTo>
                      <a:lnTo>
                        <a:pt x="705" y="1055"/>
                      </a:lnTo>
                      <a:lnTo>
                        <a:pt x="701" y="1058"/>
                      </a:lnTo>
                      <a:lnTo>
                        <a:pt x="694" y="1061"/>
                      </a:lnTo>
                      <a:lnTo>
                        <a:pt x="688" y="1064"/>
                      </a:lnTo>
                      <a:lnTo>
                        <a:pt x="682" y="1066"/>
                      </a:lnTo>
                      <a:lnTo>
                        <a:pt x="677" y="1066"/>
                      </a:lnTo>
                      <a:lnTo>
                        <a:pt x="671" y="1066"/>
                      </a:lnTo>
                      <a:lnTo>
                        <a:pt x="667" y="1065"/>
                      </a:lnTo>
                      <a:lnTo>
                        <a:pt x="663" y="1062"/>
                      </a:lnTo>
                      <a:lnTo>
                        <a:pt x="660" y="105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2" name="Freeform 318"/>
                <p:cNvSpPr>
                  <a:spLocks/>
                </p:cNvSpPr>
                <p:nvPr/>
              </p:nvSpPr>
              <p:spPr bwMode="auto">
                <a:xfrm>
                  <a:off x="3474" y="1355"/>
                  <a:ext cx="72" cy="117"/>
                </a:xfrm>
                <a:custGeom>
                  <a:avLst/>
                  <a:gdLst>
                    <a:gd name="T0" fmla="*/ 0 w 720"/>
                    <a:gd name="T1" fmla="*/ 0 h 1066"/>
                    <a:gd name="T2" fmla="*/ 0 w 720"/>
                    <a:gd name="T3" fmla="*/ 0 h 1066"/>
                    <a:gd name="T4" fmla="*/ 0 w 720"/>
                    <a:gd name="T5" fmla="*/ 0 h 1066"/>
                    <a:gd name="T6" fmla="*/ 0 w 720"/>
                    <a:gd name="T7" fmla="*/ 0 h 1066"/>
                    <a:gd name="T8" fmla="*/ 0 w 720"/>
                    <a:gd name="T9" fmla="*/ 0 h 1066"/>
                    <a:gd name="T10" fmla="*/ 0 w 720"/>
                    <a:gd name="T11" fmla="*/ 0 h 1066"/>
                    <a:gd name="T12" fmla="*/ 0 w 720"/>
                    <a:gd name="T13" fmla="*/ 0 h 1066"/>
                    <a:gd name="T14" fmla="*/ 0 w 720"/>
                    <a:gd name="T15" fmla="*/ 0 h 1066"/>
                    <a:gd name="T16" fmla="*/ 0 w 720"/>
                    <a:gd name="T17" fmla="*/ 0 h 1066"/>
                    <a:gd name="T18" fmla="*/ 0 w 720"/>
                    <a:gd name="T19" fmla="*/ 0 h 1066"/>
                    <a:gd name="T20" fmla="*/ 0 w 720"/>
                    <a:gd name="T21" fmla="*/ 0 h 1066"/>
                    <a:gd name="T22" fmla="*/ 0 w 720"/>
                    <a:gd name="T23" fmla="*/ 0 h 1066"/>
                    <a:gd name="T24" fmla="*/ 0 w 720"/>
                    <a:gd name="T25" fmla="*/ 0 h 1066"/>
                    <a:gd name="T26" fmla="*/ 0 w 720"/>
                    <a:gd name="T27" fmla="*/ 0 h 1066"/>
                    <a:gd name="T28" fmla="*/ 0 w 720"/>
                    <a:gd name="T29" fmla="*/ 0 h 1066"/>
                    <a:gd name="T30" fmla="*/ 0 w 720"/>
                    <a:gd name="T31" fmla="*/ 0 h 1066"/>
                    <a:gd name="T32" fmla="*/ 0 w 720"/>
                    <a:gd name="T33" fmla="*/ 0 h 1066"/>
                    <a:gd name="T34" fmla="*/ 0 w 720"/>
                    <a:gd name="T35" fmla="*/ 0 h 1066"/>
                    <a:gd name="T36" fmla="*/ 0 w 720"/>
                    <a:gd name="T37" fmla="*/ 0 h 1066"/>
                    <a:gd name="T38" fmla="*/ 0 w 720"/>
                    <a:gd name="T39" fmla="*/ 0 h 1066"/>
                    <a:gd name="T40" fmla="*/ 0 w 720"/>
                    <a:gd name="T41" fmla="*/ 0 h 1066"/>
                    <a:gd name="T42" fmla="*/ 0 w 720"/>
                    <a:gd name="T43" fmla="*/ 0 h 106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0"/>
                    <a:gd name="T67" fmla="*/ 0 h 1066"/>
                    <a:gd name="T68" fmla="*/ 720 w 720"/>
                    <a:gd name="T69" fmla="*/ 1066 h 106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0" h="1066">
                      <a:moveTo>
                        <a:pt x="660" y="1059"/>
                      </a:moveTo>
                      <a:lnTo>
                        <a:pt x="0" y="39"/>
                      </a:lnTo>
                      <a:lnTo>
                        <a:pt x="60" y="0"/>
                      </a:lnTo>
                      <a:lnTo>
                        <a:pt x="718" y="1023"/>
                      </a:lnTo>
                      <a:lnTo>
                        <a:pt x="719" y="1026"/>
                      </a:lnTo>
                      <a:lnTo>
                        <a:pt x="720" y="1031"/>
                      </a:lnTo>
                      <a:lnTo>
                        <a:pt x="719" y="1035"/>
                      </a:lnTo>
                      <a:lnTo>
                        <a:pt x="716" y="1040"/>
                      </a:lnTo>
                      <a:lnTo>
                        <a:pt x="714" y="1045"/>
                      </a:lnTo>
                      <a:lnTo>
                        <a:pt x="710" y="1050"/>
                      </a:lnTo>
                      <a:lnTo>
                        <a:pt x="705" y="1055"/>
                      </a:lnTo>
                      <a:lnTo>
                        <a:pt x="701" y="1058"/>
                      </a:lnTo>
                      <a:lnTo>
                        <a:pt x="694" y="1061"/>
                      </a:lnTo>
                      <a:lnTo>
                        <a:pt x="688" y="1064"/>
                      </a:lnTo>
                      <a:lnTo>
                        <a:pt x="682" y="1066"/>
                      </a:lnTo>
                      <a:lnTo>
                        <a:pt x="677" y="1066"/>
                      </a:lnTo>
                      <a:lnTo>
                        <a:pt x="671" y="1066"/>
                      </a:lnTo>
                      <a:lnTo>
                        <a:pt x="667" y="1065"/>
                      </a:lnTo>
                      <a:lnTo>
                        <a:pt x="663" y="1062"/>
                      </a:lnTo>
                      <a:lnTo>
                        <a:pt x="660" y="105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3" name="Freeform 319"/>
                <p:cNvSpPr>
                  <a:spLocks/>
                </p:cNvSpPr>
                <p:nvPr/>
              </p:nvSpPr>
              <p:spPr bwMode="auto">
                <a:xfrm>
                  <a:off x="3588" y="1198"/>
                  <a:ext cx="68" cy="122"/>
                </a:xfrm>
                <a:custGeom>
                  <a:avLst/>
                  <a:gdLst>
                    <a:gd name="T0" fmla="*/ 0 w 684"/>
                    <a:gd name="T1" fmla="*/ 0 h 1122"/>
                    <a:gd name="T2" fmla="*/ 0 w 684"/>
                    <a:gd name="T3" fmla="*/ 0 h 1122"/>
                    <a:gd name="T4" fmla="*/ 0 w 684"/>
                    <a:gd name="T5" fmla="*/ 0 h 1122"/>
                    <a:gd name="T6" fmla="*/ 0 w 684"/>
                    <a:gd name="T7" fmla="*/ 0 h 1122"/>
                    <a:gd name="T8" fmla="*/ 0 w 684"/>
                    <a:gd name="T9" fmla="*/ 0 h 1122"/>
                    <a:gd name="T10" fmla="*/ 0 w 684"/>
                    <a:gd name="T11" fmla="*/ 0 h 1122"/>
                    <a:gd name="T12" fmla="*/ 0 w 684"/>
                    <a:gd name="T13" fmla="*/ 0 h 1122"/>
                    <a:gd name="T14" fmla="*/ 0 w 684"/>
                    <a:gd name="T15" fmla="*/ 0 h 1122"/>
                    <a:gd name="T16" fmla="*/ 0 w 684"/>
                    <a:gd name="T17" fmla="*/ 0 h 1122"/>
                    <a:gd name="T18" fmla="*/ 0 w 684"/>
                    <a:gd name="T19" fmla="*/ 0 h 1122"/>
                    <a:gd name="T20" fmla="*/ 0 w 684"/>
                    <a:gd name="T21" fmla="*/ 0 h 1122"/>
                    <a:gd name="T22" fmla="*/ 0 w 684"/>
                    <a:gd name="T23" fmla="*/ 0 h 1122"/>
                    <a:gd name="T24" fmla="*/ 0 w 684"/>
                    <a:gd name="T25" fmla="*/ 0 h 1122"/>
                    <a:gd name="T26" fmla="*/ 0 w 684"/>
                    <a:gd name="T27" fmla="*/ 0 h 1122"/>
                    <a:gd name="T28" fmla="*/ 0 w 684"/>
                    <a:gd name="T29" fmla="*/ 0 h 1122"/>
                    <a:gd name="T30" fmla="*/ 0 w 684"/>
                    <a:gd name="T31" fmla="*/ 0 h 1122"/>
                    <a:gd name="T32" fmla="*/ 0 w 684"/>
                    <a:gd name="T33" fmla="*/ 0 h 1122"/>
                    <a:gd name="T34" fmla="*/ 0 w 684"/>
                    <a:gd name="T35" fmla="*/ 0 h 1122"/>
                    <a:gd name="T36" fmla="*/ 0 w 684"/>
                    <a:gd name="T37" fmla="*/ 0 h 1122"/>
                    <a:gd name="T38" fmla="*/ 0 w 684"/>
                    <a:gd name="T39" fmla="*/ 0 h 1122"/>
                    <a:gd name="T40" fmla="*/ 0 w 684"/>
                    <a:gd name="T41" fmla="*/ 0 h 1122"/>
                    <a:gd name="T42" fmla="*/ 0 w 684"/>
                    <a:gd name="T43" fmla="*/ 0 h 1122"/>
                    <a:gd name="T44" fmla="*/ 0 w 684"/>
                    <a:gd name="T45" fmla="*/ 0 h 1122"/>
                    <a:gd name="T46" fmla="*/ 0 w 684"/>
                    <a:gd name="T47" fmla="*/ 0 h 1122"/>
                    <a:gd name="T48" fmla="*/ 0 w 684"/>
                    <a:gd name="T49" fmla="*/ 0 h 1122"/>
                    <a:gd name="T50" fmla="*/ 0 w 684"/>
                    <a:gd name="T51" fmla="*/ 0 h 1122"/>
                    <a:gd name="T52" fmla="*/ 0 w 684"/>
                    <a:gd name="T53" fmla="*/ 0 h 1122"/>
                    <a:gd name="T54" fmla="*/ 0 w 684"/>
                    <a:gd name="T55" fmla="*/ 0 h 1122"/>
                    <a:gd name="T56" fmla="*/ 0 w 684"/>
                    <a:gd name="T57" fmla="*/ 0 h 1122"/>
                    <a:gd name="T58" fmla="*/ 0 w 684"/>
                    <a:gd name="T59" fmla="*/ 0 h 1122"/>
                    <a:gd name="T60" fmla="*/ 0 w 684"/>
                    <a:gd name="T61" fmla="*/ 0 h 1122"/>
                    <a:gd name="T62" fmla="*/ 0 w 684"/>
                    <a:gd name="T63" fmla="*/ 0 h 1122"/>
                    <a:gd name="T64" fmla="*/ 0 w 684"/>
                    <a:gd name="T65" fmla="*/ 0 h 1122"/>
                    <a:gd name="T66" fmla="*/ 0 w 684"/>
                    <a:gd name="T67" fmla="*/ 0 h 1122"/>
                    <a:gd name="T68" fmla="*/ 0 w 684"/>
                    <a:gd name="T69" fmla="*/ 0 h 1122"/>
                    <a:gd name="T70" fmla="*/ 0 w 684"/>
                    <a:gd name="T71" fmla="*/ 0 h 1122"/>
                    <a:gd name="T72" fmla="*/ 0 w 684"/>
                    <a:gd name="T73" fmla="*/ 0 h 1122"/>
                    <a:gd name="T74" fmla="*/ 0 w 684"/>
                    <a:gd name="T75" fmla="*/ 0 h 11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4"/>
                    <a:gd name="T115" fmla="*/ 0 h 1122"/>
                    <a:gd name="T116" fmla="*/ 684 w 684"/>
                    <a:gd name="T117" fmla="*/ 1122 h 11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4" h="1122">
                      <a:moveTo>
                        <a:pt x="624" y="1115"/>
                      </a:move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22" y="8"/>
                      </a:lnTo>
                      <a:lnTo>
                        <a:pt x="28" y="4"/>
                      </a:lnTo>
                      <a:lnTo>
                        <a:pt x="35" y="2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2" y="6"/>
                      </a:lnTo>
                      <a:lnTo>
                        <a:pt x="683" y="1080"/>
                      </a:lnTo>
                      <a:lnTo>
                        <a:pt x="684" y="1085"/>
                      </a:lnTo>
                      <a:lnTo>
                        <a:pt x="684" y="1088"/>
                      </a:lnTo>
                      <a:lnTo>
                        <a:pt x="683" y="1094"/>
                      </a:lnTo>
                      <a:lnTo>
                        <a:pt x="681" y="1098"/>
                      </a:lnTo>
                      <a:lnTo>
                        <a:pt x="678" y="1103"/>
                      </a:lnTo>
                      <a:lnTo>
                        <a:pt x="674" y="1107"/>
                      </a:lnTo>
                      <a:lnTo>
                        <a:pt x="669" y="1112"/>
                      </a:lnTo>
                      <a:lnTo>
                        <a:pt x="663" y="1115"/>
                      </a:lnTo>
                      <a:lnTo>
                        <a:pt x="657" y="1119"/>
                      </a:lnTo>
                      <a:lnTo>
                        <a:pt x="652" y="1121"/>
                      </a:lnTo>
                      <a:lnTo>
                        <a:pt x="646" y="1122"/>
                      </a:lnTo>
                      <a:lnTo>
                        <a:pt x="639" y="1122"/>
                      </a:lnTo>
                      <a:lnTo>
                        <a:pt x="635" y="1122"/>
                      </a:lnTo>
                      <a:lnTo>
                        <a:pt x="630" y="1120"/>
                      </a:lnTo>
                      <a:lnTo>
                        <a:pt x="627" y="1118"/>
                      </a:lnTo>
                      <a:lnTo>
                        <a:pt x="624" y="111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4" name="Freeform 320"/>
                <p:cNvSpPr>
                  <a:spLocks/>
                </p:cNvSpPr>
                <p:nvPr/>
              </p:nvSpPr>
              <p:spPr bwMode="auto">
                <a:xfrm>
                  <a:off x="3588" y="1198"/>
                  <a:ext cx="68" cy="122"/>
                </a:xfrm>
                <a:custGeom>
                  <a:avLst/>
                  <a:gdLst>
                    <a:gd name="T0" fmla="*/ 0 w 684"/>
                    <a:gd name="T1" fmla="*/ 0 h 1122"/>
                    <a:gd name="T2" fmla="*/ 0 w 684"/>
                    <a:gd name="T3" fmla="*/ 0 h 1122"/>
                    <a:gd name="T4" fmla="*/ 0 w 684"/>
                    <a:gd name="T5" fmla="*/ 0 h 1122"/>
                    <a:gd name="T6" fmla="*/ 0 w 684"/>
                    <a:gd name="T7" fmla="*/ 0 h 1122"/>
                    <a:gd name="T8" fmla="*/ 0 w 684"/>
                    <a:gd name="T9" fmla="*/ 0 h 1122"/>
                    <a:gd name="T10" fmla="*/ 0 w 684"/>
                    <a:gd name="T11" fmla="*/ 0 h 1122"/>
                    <a:gd name="T12" fmla="*/ 0 w 684"/>
                    <a:gd name="T13" fmla="*/ 0 h 1122"/>
                    <a:gd name="T14" fmla="*/ 0 w 684"/>
                    <a:gd name="T15" fmla="*/ 0 h 1122"/>
                    <a:gd name="T16" fmla="*/ 0 w 684"/>
                    <a:gd name="T17" fmla="*/ 0 h 1122"/>
                    <a:gd name="T18" fmla="*/ 0 w 684"/>
                    <a:gd name="T19" fmla="*/ 0 h 1122"/>
                    <a:gd name="T20" fmla="*/ 0 w 684"/>
                    <a:gd name="T21" fmla="*/ 0 h 1122"/>
                    <a:gd name="T22" fmla="*/ 0 w 684"/>
                    <a:gd name="T23" fmla="*/ 0 h 1122"/>
                    <a:gd name="T24" fmla="*/ 0 w 684"/>
                    <a:gd name="T25" fmla="*/ 0 h 1122"/>
                    <a:gd name="T26" fmla="*/ 0 w 684"/>
                    <a:gd name="T27" fmla="*/ 0 h 1122"/>
                    <a:gd name="T28" fmla="*/ 0 w 684"/>
                    <a:gd name="T29" fmla="*/ 0 h 1122"/>
                    <a:gd name="T30" fmla="*/ 0 w 684"/>
                    <a:gd name="T31" fmla="*/ 0 h 1122"/>
                    <a:gd name="T32" fmla="*/ 0 w 684"/>
                    <a:gd name="T33" fmla="*/ 0 h 1122"/>
                    <a:gd name="T34" fmla="*/ 0 w 684"/>
                    <a:gd name="T35" fmla="*/ 0 h 1122"/>
                    <a:gd name="T36" fmla="*/ 0 w 684"/>
                    <a:gd name="T37" fmla="*/ 0 h 1122"/>
                    <a:gd name="T38" fmla="*/ 0 w 684"/>
                    <a:gd name="T39" fmla="*/ 0 h 1122"/>
                    <a:gd name="T40" fmla="*/ 0 w 684"/>
                    <a:gd name="T41" fmla="*/ 0 h 1122"/>
                    <a:gd name="T42" fmla="*/ 0 w 684"/>
                    <a:gd name="T43" fmla="*/ 0 h 1122"/>
                    <a:gd name="T44" fmla="*/ 0 w 684"/>
                    <a:gd name="T45" fmla="*/ 0 h 1122"/>
                    <a:gd name="T46" fmla="*/ 0 w 684"/>
                    <a:gd name="T47" fmla="*/ 0 h 1122"/>
                    <a:gd name="T48" fmla="*/ 0 w 684"/>
                    <a:gd name="T49" fmla="*/ 0 h 1122"/>
                    <a:gd name="T50" fmla="*/ 0 w 684"/>
                    <a:gd name="T51" fmla="*/ 0 h 1122"/>
                    <a:gd name="T52" fmla="*/ 0 w 684"/>
                    <a:gd name="T53" fmla="*/ 0 h 1122"/>
                    <a:gd name="T54" fmla="*/ 0 w 684"/>
                    <a:gd name="T55" fmla="*/ 0 h 1122"/>
                    <a:gd name="T56" fmla="*/ 0 w 684"/>
                    <a:gd name="T57" fmla="*/ 0 h 1122"/>
                    <a:gd name="T58" fmla="*/ 0 w 684"/>
                    <a:gd name="T59" fmla="*/ 0 h 1122"/>
                    <a:gd name="T60" fmla="*/ 0 w 684"/>
                    <a:gd name="T61" fmla="*/ 0 h 1122"/>
                    <a:gd name="T62" fmla="*/ 0 w 684"/>
                    <a:gd name="T63" fmla="*/ 0 h 1122"/>
                    <a:gd name="T64" fmla="*/ 0 w 684"/>
                    <a:gd name="T65" fmla="*/ 0 h 1122"/>
                    <a:gd name="T66" fmla="*/ 0 w 684"/>
                    <a:gd name="T67" fmla="*/ 0 h 1122"/>
                    <a:gd name="T68" fmla="*/ 0 w 684"/>
                    <a:gd name="T69" fmla="*/ 0 h 1122"/>
                    <a:gd name="T70" fmla="*/ 0 w 684"/>
                    <a:gd name="T71" fmla="*/ 0 h 1122"/>
                    <a:gd name="T72" fmla="*/ 0 w 684"/>
                    <a:gd name="T73" fmla="*/ 0 h 1122"/>
                    <a:gd name="T74" fmla="*/ 0 w 684"/>
                    <a:gd name="T75" fmla="*/ 0 h 11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4"/>
                    <a:gd name="T115" fmla="*/ 0 h 1122"/>
                    <a:gd name="T116" fmla="*/ 684 w 684"/>
                    <a:gd name="T117" fmla="*/ 1122 h 11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4" h="1122">
                      <a:moveTo>
                        <a:pt x="624" y="1115"/>
                      </a:move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22" y="8"/>
                      </a:lnTo>
                      <a:lnTo>
                        <a:pt x="28" y="4"/>
                      </a:lnTo>
                      <a:lnTo>
                        <a:pt x="35" y="2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2" y="6"/>
                      </a:lnTo>
                      <a:lnTo>
                        <a:pt x="683" y="1080"/>
                      </a:lnTo>
                      <a:lnTo>
                        <a:pt x="684" y="1085"/>
                      </a:lnTo>
                      <a:lnTo>
                        <a:pt x="684" y="1088"/>
                      </a:lnTo>
                      <a:lnTo>
                        <a:pt x="683" y="1094"/>
                      </a:lnTo>
                      <a:lnTo>
                        <a:pt x="681" y="1098"/>
                      </a:lnTo>
                      <a:lnTo>
                        <a:pt x="678" y="1103"/>
                      </a:lnTo>
                      <a:lnTo>
                        <a:pt x="674" y="1107"/>
                      </a:lnTo>
                      <a:lnTo>
                        <a:pt x="669" y="1112"/>
                      </a:lnTo>
                      <a:lnTo>
                        <a:pt x="663" y="1115"/>
                      </a:lnTo>
                      <a:lnTo>
                        <a:pt x="657" y="1119"/>
                      </a:lnTo>
                      <a:lnTo>
                        <a:pt x="652" y="1121"/>
                      </a:lnTo>
                      <a:lnTo>
                        <a:pt x="646" y="1122"/>
                      </a:lnTo>
                      <a:lnTo>
                        <a:pt x="639" y="1122"/>
                      </a:lnTo>
                      <a:lnTo>
                        <a:pt x="635" y="1122"/>
                      </a:lnTo>
                      <a:lnTo>
                        <a:pt x="630" y="1120"/>
                      </a:lnTo>
                      <a:lnTo>
                        <a:pt x="627" y="1118"/>
                      </a:lnTo>
                      <a:lnTo>
                        <a:pt x="624" y="1115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5" name="Freeform 321"/>
                <p:cNvSpPr>
                  <a:spLocks/>
                </p:cNvSpPr>
                <p:nvPr/>
              </p:nvSpPr>
              <p:spPr bwMode="auto">
                <a:xfrm>
                  <a:off x="3588" y="1198"/>
                  <a:ext cx="6" cy="5"/>
                </a:xfrm>
                <a:custGeom>
                  <a:avLst/>
                  <a:gdLst>
                    <a:gd name="T0" fmla="*/ 0 w 64"/>
                    <a:gd name="T1" fmla="*/ 0 h 48"/>
                    <a:gd name="T2" fmla="*/ 0 w 64"/>
                    <a:gd name="T3" fmla="*/ 0 h 48"/>
                    <a:gd name="T4" fmla="*/ 0 w 64"/>
                    <a:gd name="T5" fmla="*/ 0 h 48"/>
                    <a:gd name="T6" fmla="*/ 0 w 64"/>
                    <a:gd name="T7" fmla="*/ 0 h 48"/>
                    <a:gd name="T8" fmla="*/ 0 w 64"/>
                    <a:gd name="T9" fmla="*/ 0 h 48"/>
                    <a:gd name="T10" fmla="*/ 0 w 64"/>
                    <a:gd name="T11" fmla="*/ 0 h 48"/>
                    <a:gd name="T12" fmla="*/ 0 w 64"/>
                    <a:gd name="T13" fmla="*/ 0 h 48"/>
                    <a:gd name="T14" fmla="*/ 0 w 64"/>
                    <a:gd name="T15" fmla="*/ 0 h 48"/>
                    <a:gd name="T16" fmla="*/ 0 w 64"/>
                    <a:gd name="T17" fmla="*/ 0 h 48"/>
                    <a:gd name="T18" fmla="*/ 0 w 64"/>
                    <a:gd name="T19" fmla="*/ 0 h 48"/>
                    <a:gd name="T20" fmla="*/ 0 w 64"/>
                    <a:gd name="T21" fmla="*/ 0 h 48"/>
                    <a:gd name="T22" fmla="*/ 0 w 64"/>
                    <a:gd name="T23" fmla="*/ 0 h 48"/>
                    <a:gd name="T24" fmla="*/ 0 w 64"/>
                    <a:gd name="T25" fmla="*/ 0 h 48"/>
                    <a:gd name="T26" fmla="*/ 0 w 64"/>
                    <a:gd name="T27" fmla="*/ 0 h 48"/>
                    <a:gd name="T28" fmla="*/ 0 w 64"/>
                    <a:gd name="T29" fmla="*/ 0 h 48"/>
                    <a:gd name="T30" fmla="*/ 0 w 64"/>
                    <a:gd name="T31" fmla="*/ 0 h 48"/>
                    <a:gd name="T32" fmla="*/ 0 w 64"/>
                    <a:gd name="T33" fmla="*/ 0 h 48"/>
                    <a:gd name="T34" fmla="*/ 0 w 64"/>
                    <a:gd name="T35" fmla="*/ 0 h 48"/>
                    <a:gd name="T36" fmla="*/ 0 w 64"/>
                    <a:gd name="T37" fmla="*/ 0 h 48"/>
                    <a:gd name="T38" fmla="*/ 0 w 64"/>
                    <a:gd name="T39" fmla="*/ 0 h 48"/>
                    <a:gd name="T40" fmla="*/ 0 w 64"/>
                    <a:gd name="T41" fmla="*/ 0 h 48"/>
                    <a:gd name="T42" fmla="*/ 0 w 64"/>
                    <a:gd name="T43" fmla="*/ 0 h 48"/>
                    <a:gd name="T44" fmla="*/ 0 w 64"/>
                    <a:gd name="T45" fmla="*/ 0 h 48"/>
                    <a:gd name="T46" fmla="*/ 0 w 64"/>
                    <a:gd name="T47" fmla="*/ 0 h 48"/>
                    <a:gd name="T48" fmla="*/ 0 w 64"/>
                    <a:gd name="T49" fmla="*/ 0 h 48"/>
                    <a:gd name="T50" fmla="*/ 0 w 64"/>
                    <a:gd name="T51" fmla="*/ 0 h 48"/>
                    <a:gd name="T52" fmla="*/ 0 w 64"/>
                    <a:gd name="T53" fmla="*/ 0 h 48"/>
                    <a:gd name="T54" fmla="*/ 0 w 64"/>
                    <a:gd name="T55" fmla="*/ 0 h 48"/>
                    <a:gd name="T56" fmla="*/ 0 w 64"/>
                    <a:gd name="T57" fmla="*/ 0 h 48"/>
                    <a:gd name="T58" fmla="*/ 0 w 64"/>
                    <a:gd name="T59" fmla="*/ 0 h 48"/>
                    <a:gd name="T60" fmla="*/ 0 w 64"/>
                    <a:gd name="T61" fmla="*/ 0 h 48"/>
                    <a:gd name="T62" fmla="*/ 0 w 64"/>
                    <a:gd name="T63" fmla="*/ 0 h 48"/>
                    <a:gd name="T64" fmla="*/ 0 w 64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48"/>
                    <a:gd name="T101" fmla="*/ 64 w 64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48">
                      <a:moveTo>
                        <a:pt x="42" y="42"/>
                      </a:moveTo>
                      <a:lnTo>
                        <a:pt x="35" y="44"/>
                      </a:lnTo>
                      <a:lnTo>
                        <a:pt x="29" y="47"/>
                      </a:lnTo>
                      <a:lnTo>
                        <a:pt x="22" y="48"/>
                      </a:lnTo>
                      <a:lnTo>
                        <a:pt x="17" y="48"/>
                      </a:lnTo>
                      <a:lnTo>
                        <a:pt x="12" y="48"/>
                      </a:lnTo>
                      <a:lnTo>
                        <a:pt x="8" y="47"/>
                      </a:lnTo>
                      <a:lnTo>
                        <a:pt x="3" y="45"/>
                      </a:ln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22" y="8"/>
                      </a:lnTo>
                      <a:lnTo>
                        <a:pt x="28" y="4"/>
                      </a:lnTo>
                      <a:lnTo>
                        <a:pt x="35" y="2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2" y="6"/>
                      </a:lnTo>
                      <a:lnTo>
                        <a:pt x="64" y="10"/>
                      </a:lnTo>
                      <a:lnTo>
                        <a:pt x="64" y="14"/>
                      </a:lnTo>
                      <a:lnTo>
                        <a:pt x="63" y="19"/>
                      </a:lnTo>
                      <a:lnTo>
                        <a:pt x="61" y="23"/>
                      </a:lnTo>
                      <a:lnTo>
                        <a:pt x="57" y="28"/>
                      </a:lnTo>
                      <a:lnTo>
                        <a:pt x="53" y="34"/>
                      </a:lnTo>
                      <a:lnTo>
                        <a:pt x="47" y="37"/>
                      </a:lnTo>
                      <a:lnTo>
                        <a:pt x="42" y="42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6" name="Freeform 322"/>
                <p:cNvSpPr>
                  <a:spLocks/>
                </p:cNvSpPr>
                <p:nvPr/>
              </p:nvSpPr>
              <p:spPr bwMode="auto">
                <a:xfrm>
                  <a:off x="3588" y="1198"/>
                  <a:ext cx="6" cy="5"/>
                </a:xfrm>
                <a:custGeom>
                  <a:avLst/>
                  <a:gdLst>
                    <a:gd name="T0" fmla="*/ 0 w 64"/>
                    <a:gd name="T1" fmla="*/ 0 h 48"/>
                    <a:gd name="T2" fmla="*/ 0 w 64"/>
                    <a:gd name="T3" fmla="*/ 0 h 48"/>
                    <a:gd name="T4" fmla="*/ 0 w 64"/>
                    <a:gd name="T5" fmla="*/ 0 h 48"/>
                    <a:gd name="T6" fmla="*/ 0 w 64"/>
                    <a:gd name="T7" fmla="*/ 0 h 48"/>
                    <a:gd name="T8" fmla="*/ 0 w 64"/>
                    <a:gd name="T9" fmla="*/ 0 h 48"/>
                    <a:gd name="T10" fmla="*/ 0 w 64"/>
                    <a:gd name="T11" fmla="*/ 0 h 48"/>
                    <a:gd name="T12" fmla="*/ 0 w 64"/>
                    <a:gd name="T13" fmla="*/ 0 h 48"/>
                    <a:gd name="T14" fmla="*/ 0 w 64"/>
                    <a:gd name="T15" fmla="*/ 0 h 48"/>
                    <a:gd name="T16" fmla="*/ 0 w 64"/>
                    <a:gd name="T17" fmla="*/ 0 h 48"/>
                    <a:gd name="T18" fmla="*/ 0 w 64"/>
                    <a:gd name="T19" fmla="*/ 0 h 48"/>
                    <a:gd name="T20" fmla="*/ 0 w 64"/>
                    <a:gd name="T21" fmla="*/ 0 h 48"/>
                    <a:gd name="T22" fmla="*/ 0 w 64"/>
                    <a:gd name="T23" fmla="*/ 0 h 48"/>
                    <a:gd name="T24" fmla="*/ 0 w 64"/>
                    <a:gd name="T25" fmla="*/ 0 h 48"/>
                    <a:gd name="T26" fmla="*/ 0 w 64"/>
                    <a:gd name="T27" fmla="*/ 0 h 48"/>
                    <a:gd name="T28" fmla="*/ 0 w 64"/>
                    <a:gd name="T29" fmla="*/ 0 h 48"/>
                    <a:gd name="T30" fmla="*/ 0 w 64"/>
                    <a:gd name="T31" fmla="*/ 0 h 48"/>
                    <a:gd name="T32" fmla="*/ 0 w 64"/>
                    <a:gd name="T33" fmla="*/ 0 h 48"/>
                    <a:gd name="T34" fmla="*/ 0 w 64"/>
                    <a:gd name="T35" fmla="*/ 0 h 48"/>
                    <a:gd name="T36" fmla="*/ 0 w 64"/>
                    <a:gd name="T37" fmla="*/ 0 h 48"/>
                    <a:gd name="T38" fmla="*/ 0 w 64"/>
                    <a:gd name="T39" fmla="*/ 0 h 48"/>
                    <a:gd name="T40" fmla="*/ 0 w 64"/>
                    <a:gd name="T41" fmla="*/ 0 h 48"/>
                    <a:gd name="T42" fmla="*/ 0 w 64"/>
                    <a:gd name="T43" fmla="*/ 0 h 48"/>
                    <a:gd name="T44" fmla="*/ 0 w 64"/>
                    <a:gd name="T45" fmla="*/ 0 h 48"/>
                    <a:gd name="T46" fmla="*/ 0 w 64"/>
                    <a:gd name="T47" fmla="*/ 0 h 48"/>
                    <a:gd name="T48" fmla="*/ 0 w 64"/>
                    <a:gd name="T49" fmla="*/ 0 h 48"/>
                    <a:gd name="T50" fmla="*/ 0 w 64"/>
                    <a:gd name="T51" fmla="*/ 0 h 48"/>
                    <a:gd name="T52" fmla="*/ 0 w 64"/>
                    <a:gd name="T53" fmla="*/ 0 h 48"/>
                    <a:gd name="T54" fmla="*/ 0 w 64"/>
                    <a:gd name="T55" fmla="*/ 0 h 48"/>
                    <a:gd name="T56" fmla="*/ 0 w 64"/>
                    <a:gd name="T57" fmla="*/ 0 h 48"/>
                    <a:gd name="T58" fmla="*/ 0 w 64"/>
                    <a:gd name="T59" fmla="*/ 0 h 48"/>
                    <a:gd name="T60" fmla="*/ 0 w 64"/>
                    <a:gd name="T61" fmla="*/ 0 h 48"/>
                    <a:gd name="T62" fmla="*/ 0 w 64"/>
                    <a:gd name="T63" fmla="*/ 0 h 48"/>
                    <a:gd name="T64" fmla="*/ 0 w 64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48"/>
                    <a:gd name="T101" fmla="*/ 64 w 64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48">
                      <a:moveTo>
                        <a:pt x="42" y="42"/>
                      </a:moveTo>
                      <a:lnTo>
                        <a:pt x="35" y="44"/>
                      </a:lnTo>
                      <a:lnTo>
                        <a:pt x="29" y="47"/>
                      </a:lnTo>
                      <a:lnTo>
                        <a:pt x="22" y="48"/>
                      </a:lnTo>
                      <a:lnTo>
                        <a:pt x="17" y="48"/>
                      </a:lnTo>
                      <a:lnTo>
                        <a:pt x="12" y="48"/>
                      </a:lnTo>
                      <a:lnTo>
                        <a:pt x="8" y="47"/>
                      </a:lnTo>
                      <a:lnTo>
                        <a:pt x="3" y="45"/>
                      </a:lnTo>
                      <a:lnTo>
                        <a:pt x="1" y="42"/>
                      </a:lnTo>
                      <a:lnTo>
                        <a:pt x="0" y="38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22" y="8"/>
                      </a:lnTo>
                      <a:lnTo>
                        <a:pt x="28" y="4"/>
                      </a:lnTo>
                      <a:lnTo>
                        <a:pt x="35" y="2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0" y="3"/>
                      </a:lnTo>
                      <a:lnTo>
                        <a:pt x="62" y="6"/>
                      </a:lnTo>
                      <a:lnTo>
                        <a:pt x="64" y="10"/>
                      </a:lnTo>
                      <a:lnTo>
                        <a:pt x="64" y="14"/>
                      </a:lnTo>
                      <a:lnTo>
                        <a:pt x="63" y="19"/>
                      </a:lnTo>
                      <a:lnTo>
                        <a:pt x="61" y="23"/>
                      </a:lnTo>
                      <a:lnTo>
                        <a:pt x="57" y="28"/>
                      </a:lnTo>
                      <a:lnTo>
                        <a:pt x="53" y="34"/>
                      </a:lnTo>
                      <a:lnTo>
                        <a:pt x="47" y="37"/>
                      </a:lnTo>
                      <a:lnTo>
                        <a:pt x="42" y="42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7" name="Freeform 323"/>
                <p:cNvSpPr>
                  <a:spLocks/>
                </p:cNvSpPr>
                <p:nvPr/>
              </p:nvSpPr>
              <p:spPr bwMode="auto">
                <a:xfrm>
                  <a:off x="3781" y="1199"/>
                  <a:ext cx="67" cy="110"/>
                </a:xfrm>
                <a:custGeom>
                  <a:avLst/>
                  <a:gdLst>
                    <a:gd name="T0" fmla="*/ 0 w 667"/>
                    <a:gd name="T1" fmla="*/ 0 h 1004"/>
                    <a:gd name="T2" fmla="*/ 0 w 667"/>
                    <a:gd name="T3" fmla="*/ 0 h 1004"/>
                    <a:gd name="T4" fmla="*/ 0 w 667"/>
                    <a:gd name="T5" fmla="*/ 0 h 1004"/>
                    <a:gd name="T6" fmla="*/ 0 w 667"/>
                    <a:gd name="T7" fmla="*/ 0 h 1004"/>
                    <a:gd name="T8" fmla="*/ 0 w 667"/>
                    <a:gd name="T9" fmla="*/ 0 h 1004"/>
                    <a:gd name="T10" fmla="*/ 0 w 667"/>
                    <a:gd name="T11" fmla="*/ 0 h 1004"/>
                    <a:gd name="T12" fmla="*/ 0 w 667"/>
                    <a:gd name="T13" fmla="*/ 0 h 1004"/>
                    <a:gd name="T14" fmla="*/ 0 w 667"/>
                    <a:gd name="T15" fmla="*/ 0 h 1004"/>
                    <a:gd name="T16" fmla="*/ 0 w 667"/>
                    <a:gd name="T17" fmla="*/ 0 h 1004"/>
                    <a:gd name="T18" fmla="*/ 0 w 667"/>
                    <a:gd name="T19" fmla="*/ 0 h 1004"/>
                    <a:gd name="T20" fmla="*/ 0 w 667"/>
                    <a:gd name="T21" fmla="*/ 0 h 1004"/>
                    <a:gd name="T22" fmla="*/ 0 w 667"/>
                    <a:gd name="T23" fmla="*/ 0 h 1004"/>
                    <a:gd name="T24" fmla="*/ 0 w 667"/>
                    <a:gd name="T25" fmla="*/ 0 h 1004"/>
                    <a:gd name="T26" fmla="*/ 0 w 667"/>
                    <a:gd name="T27" fmla="*/ 0 h 1004"/>
                    <a:gd name="T28" fmla="*/ 0 w 667"/>
                    <a:gd name="T29" fmla="*/ 0 h 1004"/>
                    <a:gd name="T30" fmla="*/ 0 w 667"/>
                    <a:gd name="T31" fmla="*/ 0 h 1004"/>
                    <a:gd name="T32" fmla="*/ 0 w 667"/>
                    <a:gd name="T33" fmla="*/ 0 h 1004"/>
                    <a:gd name="T34" fmla="*/ 0 w 667"/>
                    <a:gd name="T35" fmla="*/ 0 h 1004"/>
                    <a:gd name="T36" fmla="*/ 0 w 667"/>
                    <a:gd name="T37" fmla="*/ 0 h 1004"/>
                    <a:gd name="T38" fmla="*/ 0 w 667"/>
                    <a:gd name="T39" fmla="*/ 0 h 1004"/>
                    <a:gd name="T40" fmla="*/ 0 w 667"/>
                    <a:gd name="T41" fmla="*/ 0 h 1004"/>
                    <a:gd name="T42" fmla="*/ 0 w 667"/>
                    <a:gd name="T43" fmla="*/ 0 h 10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7"/>
                    <a:gd name="T67" fmla="*/ 0 h 1004"/>
                    <a:gd name="T68" fmla="*/ 667 w 667"/>
                    <a:gd name="T69" fmla="*/ 1004 h 10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7" h="1004">
                      <a:moveTo>
                        <a:pt x="60" y="8"/>
                      </a:moveTo>
                      <a:lnTo>
                        <a:pt x="667" y="967"/>
                      </a:lnTo>
                      <a:lnTo>
                        <a:pt x="607" y="1004"/>
                      </a:lnTo>
                      <a:lnTo>
                        <a:pt x="2" y="44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1" y="30"/>
                      </a:lnTo>
                      <a:lnTo>
                        <a:pt x="2" y="26"/>
                      </a:lnTo>
                      <a:lnTo>
                        <a:pt x="6" y="20"/>
                      </a:lnTo>
                      <a:lnTo>
                        <a:pt x="9" y="15"/>
                      </a:lnTo>
                      <a:lnTo>
                        <a:pt x="14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8" y="4"/>
                      </a:lnTo>
                      <a:lnTo>
                        <a:pt x="60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8" name="Freeform 324"/>
                <p:cNvSpPr>
                  <a:spLocks/>
                </p:cNvSpPr>
                <p:nvPr/>
              </p:nvSpPr>
              <p:spPr bwMode="auto">
                <a:xfrm>
                  <a:off x="3781" y="1199"/>
                  <a:ext cx="67" cy="110"/>
                </a:xfrm>
                <a:custGeom>
                  <a:avLst/>
                  <a:gdLst>
                    <a:gd name="T0" fmla="*/ 0 w 667"/>
                    <a:gd name="T1" fmla="*/ 0 h 1004"/>
                    <a:gd name="T2" fmla="*/ 0 w 667"/>
                    <a:gd name="T3" fmla="*/ 0 h 1004"/>
                    <a:gd name="T4" fmla="*/ 0 w 667"/>
                    <a:gd name="T5" fmla="*/ 0 h 1004"/>
                    <a:gd name="T6" fmla="*/ 0 w 667"/>
                    <a:gd name="T7" fmla="*/ 0 h 1004"/>
                    <a:gd name="T8" fmla="*/ 0 w 667"/>
                    <a:gd name="T9" fmla="*/ 0 h 1004"/>
                    <a:gd name="T10" fmla="*/ 0 w 667"/>
                    <a:gd name="T11" fmla="*/ 0 h 1004"/>
                    <a:gd name="T12" fmla="*/ 0 w 667"/>
                    <a:gd name="T13" fmla="*/ 0 h 1004"/>
                    <a:gd name="T14" fmla="*/ 0 w 667"/>
                    <a:gd name="T15" fmla="*/ 0 h 1004"/>
                    <a:gd name="T16" fmla="*/ 0 w 667"/>
                    <a:gd name="T17" fmla="*/ 0 h 1004"/>
                    <a:gd name="T18" fmla="*/ 0 w 667"/>
                    <a:gd name="T19" fmla="*/ 0 h 1004"/>
                    <a:gd name="T20" fmla="*/ 0 w 667"/>
                    <a:gd name="T21" fmla="*/ 0 h 1004"/>
                    <a:gd name="T22" fmla="*/ 0 w 667"/>
                    <a:gd name="T23" fmla="*/ 0 h 1004"/>
                    <a:gd name="T24" fmla="*/ 0 w 667"/>
                    <a:gd name="T25" fmla="*/ 0 h 1004"/>
                    <a:gd name="T26" fmla="*/ 0 w 667"/>
                    <a:gd name="T27" fmla="*/ 0 h 1004"/>
                    <a:gd name="T28" fmla="*/ 0 w 667"/>
                    <a:gd name="T29" fmla="*/ 0 h 1004"/>
                    <a:gd name="T30" fmla="*/ 0 w 667"/>
                    <a:gd name="T31" fmla="*/ 0 h 1004"/>
                    <a:gd name="T32" fmla="*/ 0 w 667"/>
                    <a:gd name="T33" fmla="*/ 0 h 1004"/>
                    <a:gd name="T34" fmla="*/ 0 w 667"/>
                    <a:gd name="T35" fmla="*/ 0 h 1004"/>
                    <a:gd name="T36" fmla="*/ 0 w 667"/>
                    <a:gd name="T37" fmla="*/ 0 h 1004"/>
                    <a:gd name="T38" fmla="*/ 0 w 667"/>
                    <a:gd name="T39" fmla="*/ 0 h 1004"/>
                    <a:gd name="T40" fmla="*/ 0 w 667"/>
                    <a:gd name="T41" fmla="*/ 0 h 1004"/>
                    <a:gd name="T42" fmla="*/ 0 w 667"/>
                    <a:gd name="T43" fmla="*/ 0 h 10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7"/>
                    <a:gd name="T67" fmla="*/ 0 h 1004"/>
                    <a:gd name="T68" fmla="*/ 667 w 667"/>
                    <a:gd name="T69" fmla="*/ 1004 h 10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7" h="1004">
                      <a:moveTo>
                        <a:pt x="60" y="8"/>
                      </a:moveTo>
                      <a:lnTo>
                        <a:pt x="667" y="967"/>
                      </a:lnTo>
                      <a:lnTo>
                        <a:pt x="607" y="1004"/>
                      </a:lnTo>
                      <a:lnTo>
                        <a:pt x="2" y="44"/>
                      </a:lnTo>
                      <a:lnTo>
                        <a:pt x="1" y="40"/>
                      </a:lnTo>
                      <a:lnTo>
                        <a:pt x="0" y="36"/>
                      </a:lnTo>
                      <a:lnTo>
                        <a:pt x="1" y="30"/>
                      </a:lnTo>
                      <a:lnTo>
                        <a:pt x="2" y="26"/>
                      </a:lnTo>
                      <a:lnTo>
                        <a:pt x="6" y="20"/>
                      </a:lnTo>
                      <a:lnTo>
                        <a:pt x="9" y="15"/>
                      </a:lnTo>
                      <a:lnTo>
                        <a:pt x="14" y="11"/>
                      </a:lnTo>
                      <a:lnTo>
                        <a:pt x="19" y="6"/>
                      </a:lnTo>
                      <a:lnTo>
                        <a:pt x="25" y="3"/>
                      </a:lnTo>
                      <a:lnTo>
                        <a:pt x="32" y="1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3" y="2"/>
                      </a:lnTo>
                      <a:lnTo>
                        <a:pt x="58" y="4"/>
                      </a:lnTo>
                      <a:lnTo>
                        <a:pt x="60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19" name="Freeform 325"/>
                <p:cNvSpPr>
                  <a:spLocks/>
                </p:cNvSpPr>
                <p:nvPr/>
              </p:nvSpPr>
              <p:spPr bwMode="auto">
                <a:xfrm>
                  <a:off x="3225" y="1796"/>
                  <a:ext cx="113" cy="124"/>
                </a:xfrm>
                <a:custGeom>
                  <a:avLst/>
                  <a:gdLst>
                    <a:gd name="T0" fmla="*/ 0 w 1115"/>
                    <a:gd name="T1" fmla="*/ 0 h 1134"/>
                    <a:gd name="T2" fmla="*/ 0 w 1115"/>
                    <a:gd name="T3" fmla="*/ 0 h 1134"/>
                    <a:gd name="T4" fmla="*/ 0 w 1115"/>
                    <a:gd name="T5" fmla="*/ 0 h 1134"/>
                    <a:gd name="T6" fmla="*/ 0 w 1115"/>
                    <a:gd name="T7" fmla="*/ 0 h 1134"/>
                    <a:gd name="T8" fmla="*/ 0 w 1115"/>
                    <a:gd name="T9" fmla="*/ 0 h 1134"/>
                    <a:gd name="T10" fmla="*/ 0 w 1115"/>
                    <a:gd name="T11" fmla="*/ 0 h 1134"/>
                    <a:gd name="T12" fmla="*/ 0 w 1115"/>
                    <a:gd name="T13" fmla="*/ 0 h 1134"/>
                    <a:gd name="T14" fmla="*/ 0 w 1115"/>
                    <a:gd name="T15" fmla="*/ 0 h 1134"/>
                    <a:gd name="T16" fmla="*/ 0 w 1115"/>
                    <a:gd name="T17" fmla="*/ 0 h 1134"/>
                    <a:gd name="T18" fmla="*/ 0 w 1115"/>
                    <a:gd name="T19" fmla="*/ 0 h 1134"/>
                    <a:gd name="T20" fmla="*/ 0 w 1115"/>
                    <a:gd name="T21" fmla="*/ 0 h 1134"/>
                    <a:gd name="T22" fmla="*/ 0 w 1115"/>
                    <a:gd name="T23" fmla="*/ 0 h 1134"/>
                    <a:gd name="T24" fmla="*/ 0 w 1115"/>
                    <a:gd name="T25" fmla="*/ 0 h 1134"/>
                    <a:gd name="T26" fmla="*/ 0 w 1115"/>
                    <a:gd name="T27" fmla="*/ 0 h 1134"/>
                    <a:gd name="T28" fmla="*/ 0 w 1115"/>
                    <a:gd name="T29" fmla="*/ 0 h 1134"/>
                    <a:gd name="T30" fmla="*/ 0 w 1115"/>
                    <a:gd name="T31" fmla="*/ 0 h 1134"/>
                    <a:gd name="T32" fmla="*/ 0 w 1115"/>
                    <a:gd name="T33" fmla="*/ 0 h 1134"/>
                    <a:gd name="T34" fmla="*/ 0 w 1115"/>
                    <a:gd name="T35" fmla="*/ 0 h 1134"/>
                    <a:gd name="T36" fmla="*/ 0 w 1115"/>
                    <a:gd name="T37" fmla="*/ 0 h 1134"/>
                    <a:gd name="T38" fmla="*/ 0 w 1115"/>
                    <a:gd name="T39" fmla="*/ 0 h 1134"/>
                    <a:gd name="T40" fmla="*/ 0 w 1115"/>
                    <a:gd name="T41" fmla="*/ 0 h 1134"/>
                    <a:gd name="T42" fmla="*/ 0 w 1115"/>
                    <a:gd name="T43" fmla="*/ 0 h 1134"/>
                    <a:gd name="T44" fmla="*/ 0 w 1115"/>
                    <a:gd name="T45" fmla="*/ 0 h 1134"/>
                    <a:gd name="T46" fmla="*/ 0 w 1115"/>
                    <a:gd name="T47" fmla="*/ 0 h 1134"/>
                    <a:gd name="T48" fmla="*/ 0 w 1115"/>
                    <a:gd name="T49" fmla="*/ 0 h 1134"/>
                    <a:gd name="T50" fmla="*/ 0 w 1115"/>
                    <a:gd name="T51" fmla="*/ 0 h 1134"/>
                    <a:gd name="T52" fmla="*/ 0 w 1115"/>
                    <a:gd name="T53" fmla="*/ 0 h 1134"/>
                    <a:gd name="T54" fmla="*/ 0 w 1115"/>
                    <a:gd name="T55" fmla="*/ 0 h 1134"/>
                    <a:gd name="T56" fmla="*/ 0 w 1115"/>
                    <a:gd name="T57" fmla="*/ 0 h 1134"/>
                    <a:gd name="T58" fmla="*/ 0 w 1115"/>
                    <a:gd name="T59" fmla="*/ 0 h 1134"/>
                    <a:gd name="T60" fmla="*/ 0 w 1115"/>
                    <a:gd name="T61" fmla="*/ 0 h 1134"/>
                    <a:gd name="T62" fmla="*/ 0 w 1115"/>
                    <a:gd name="T63" fmla="*/ 0 h 1134"/>
                    <a:gd name="T64" fmla="*/ 0 w 1115"/>
                    <a:gd name="T65" fmla="*/ 0 h 1134"/>
                    <a:gd name="T66" fmla="*/ 0 w 1115"/>
                    <a:gd name="T67" fmla="*/ 0 h 1134"/>
                    <a:gd name="T68" fmla="*/ 0 w 1115"/>
                    <a:gd name="T69" fmla="*/ 0 h 1134"/>
                    <a:gd name="T70" fmla="*/ 0 w 1115"/>
                    <a:gd name="T71" fmla="*/ 0 h 1134"/>
                    <a:gd name="T72" fmla="*/ 0 w 1115"/>
                    <a:gd name="T73" fmla="*/ 0 h 1134"/>
                    <a:gd name="T74" fmla="*/ 0 w 1115"/>
                    <a:gd name="T75" fmla="*/ 0 h 11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5"/>
                    <a:gd name="T115" fmla="*/ 0 h 1134"/>
                    <a:gd name="T116" fmla="*/ 1115 w 1115"/>
                    <a:gd name="T117" fmla="*/ 1134 h 113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5" h="1134">
                      <a:moveTo>
                        <a:pt x="0" y="1084"/>
                      </a:moveTo>
                      <a:lnTo>
                        <a:pt x="1064" y="2"/>
                      </a:lnTo>
                      <a:lnTo>
                        <a:pt x="1065" y="0"/>
                      </a:lnTo>
                      <a:lnTo>
                        <a:pt x="1067" y="2"/>
                      </a:lnTo>
                      <a:lnTo>
                        <a:pt x="1070" y="3"/>
                      </a:lnTo>
                      <a:lnTo>
                        <a:pt x="1074" y="5"/>
                      </a:lnTo>
                      <a:lnTo>
                        <a:pt x="1078" y="8"/>
                      </a:lnTo>
                      <a:lnTo>
                        <a:pt x="1083" y="12"/>
                      </a:lnTo>
                      <a:lnTo>
                        <a:pt x="1089" y="16"/>
                      </a:lnTo>
                      <a:lnTo>
                        <a:pt x="1093" y="21"/>
                      </a:lnTo>
                      <a:lnTo>
                        <a:pt x="1098" y="26"/>
                      </a:lnTo>
                      <a:lnTo>
                        <a:pt x="1102" y="31"/>
                      </a:lnTo>
                      <a:lnTo>
                        <a:pt x="1107" y="36"/>
                      </a:lnTo>
                      <a:lnTo>
                        <a:pt x="1110" y="40"/>
                      </a:lnTo>
                      <a:lnTo>
                        <a:pt x="1112" y="44"/>
                      </a:lnTo>
                      <a:lnTo>
                        <a:pt x="1114" y="47"/>
                      </a:lnTo>
                      <a:lnTo>
                        <a:pt x="1115" y="49"/>
                      </a:lnTo>
                      <a:lnTo>
                        <a:pt x="1114" y="50"/>
                      </a:lnTo>
                      <a:lnTo>
                        <a:pt x="51" y="1133"/>
                      </a:lnTo>
                      <a:lnTo>
                        <a:pt x="49" y="1134"/>
                      </a:lnTo>
                      <a:lnTo>
                        <a:pt x="47" y="1134"/>
                      </a:lnTo>
                      <a:lnTo>
                        <a:pt x="43" y="1132"/>
                      </a:lnTo>
                      <a:lnTo>
                        <a:pt x="40" y="1131"/>
                      </a:lnTo>
                      <a:lnTo>
                        <a:pt x="35" y="1127"/>
                      </a:lnTo>
                      <a:lnTo>
                        <a:pt x="30" y="1124"/>
                      </a:lnTo>
                      <a:lnTo>
                        <a:pt x="25" y="1120"/>
                      </a:lnTo>
                      <a:lnTo>
                        <a:pt x="21" y="1115"/>
                      </a:lnTo>
                      <a:lnTo>
                        <a:pt x="15" y="1109"/>
                      </a:lnTo>
                      <a:lnTo>
                        <a:pt x="10" y="1105"/>
                      </a:lnTo>
                      <a:lnTo>
                        <a:pt x="7" y="1100"/>
                      </a:lnTo>
                      <a:lnTo>
                        <a:pt x="4" y="1096"/>
                      </a:lnTo>
                      <a:lnTo>
                        <a:pt x="1" y="1091"/>
                      </a:lnTo>
                      <a:lnTo>
                        <a:pt x="0" y="1088"/>
                      </a:lnTo>
                      <a:lnTo>
                        <a:pt x="0" y="1086"/>
                      </a:lnTo>
                      <a:lnTo>
                        <a:pt x="0" y="108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0" name="Freeform 326"/>
                <p:cNvSpPr>
                  <a:spLocks/>
                </p:cNvSpPr>
                <p:nvPr/>
              </p:nvSpPr>
              <p:spPr bwMode="auto">
                <a:xfrm>
                  <a:off x="3225" y="1796"/>
                  <a:ext cx="113" cy="124"/>
                </a:xfrm>
                <a:custGeom>
                  <a:avLst/>
                  <a:gdLst>
                    <a:gd name="T0" fmla="*/ 0 w 1115"/>
                    <a:gd name="T1" fmla="*/ 0 h 1134"/>
                    <a:gd name="T2" fmla="*/ 0 w 1115"/>
                    <a:gd name="T3" fmla="*/ 0 h 1134"/>
                    <a:gd name="T4" fmla="*/ 0 w 1115"/>
                    <a:gd name="T5" fmla="*/ 0 h 1134"/>
                    <a:gd name="T6" fmla="*/ 0 w 1115"/>
                    <a:gd name="T7" fmla="*/ 0 h 1134"/>
                    <a:gd name="T8" fmla="*/ 0 w 1115"/>
                    <a:gd name="T9" fmla="*/ 0 h 1134"/>
                    <a:gd name="T10" fmla="*/ 0 w 1115"/>
                    <a:gd name="T11" fmla="*/ 0 h 1134"/>
                    <a:gd name="T12" fmla="*/ 0 w 1115"/>
                    <a:gd name="T13" fmla="*/ 0 h 1134"/>
                    <a:gd name="T14" fmla="*/ 0 w 1115"/>
                    <a:gd name="T15" fmla="*/ 0 h 1134"/>
                    <a:gd name="T16" fmla="*/ 0 w 1115"/>
                    <a:gd name="T17" fmla="*/ 0 h 1134"/>
                    <a:gd name="T18" fmla="*/ 0 w 1115"/>
                    <a:gd name="T19" fmla="*/ 0 h 1134"/>
                    <a:gd name="T20" fmla="*/ 0 w 1115"/>
                    <a:gd name="T21" fmla="*/ 0 h 1134"/>
                    <a:gd name="T22" fmla="*/ 0 w 1115"/>
                    <a:gd name="T23" fmla="*/ 0 h 1134"/>
                    <a:gd name="T24" fmla="*/ 0 w 1115"/>
                    <a:gd name="T25" fmla="*/ 0 h 1134"/>
                    <a:gd name="T26" fmla="*/ 0 w 1115"/>
                    <a:gd name="T27" fmla="*/ 0 h 1134"/>
                    <a:gd name="T28" fmla="*/ 0 w 1115"/>
                    <a:gd name="T29" fmla="*/ 0 h 1134"/>
                    <a:gd name="T30" fmla="*/ 0 w 1115"/>
                    <a:gd name="T31" fmla="*/ 0 h 1134"/>
                    <a:gd name="T32" fmla="*/ 0 w 1115"/>
                    <a:gd name="T33" fmla="*/ 0 h 1134"/>
                    <a:gd name="T34" fmla="*/ 0 w 1115"/>
                    <a:gd name="T35" fmla="*/ 0 h 1134"/>
                    <a:gd name="T36" fmla="*/ 0 w 1115"/>
                    <a:gd name="T37" fmla="*/ 0 h 1134"/>
                    <a:gd name="T38" fmla="*/ 0 w 1115"/>
                    <a:gd name="T39" fmla="*/ 0 h 1134"/>
                    <a:gd name="T40" fmla="*/ 0 w 1115"/>
                    <a:gd name="T41" fmla="*/ 0 h 1134"/>
                    <a:gd name="T42" fmla="*/ 0 w 1115"/>
                    <a:gd name="T43" fmla="*/ 0 h 1134"/>
                    <a:gd name="T44" fmla="*/ 0 w 1115"/>
                    <a:gd name="T45" fmla="*/ 0 h 1134"/>
                    <a:gd name="T46" fmla="*/ 0 w 1115"/>
                    <a:gd name="T47" fmla="*/ 0 h 1134"/>
                    <a:gd name="T48" fmla="*/ 0 w 1115"/>
                    <a:gd name="T49" fmla="*/ 0 h 1134"/>
                    <a:gd name="T50" fmla="*/ 0 w 1115"/>
                    <a:gd name="T51" fmla="*/ 0 h 1134"/>
                    <a:gd name="T52" fmla="*/ 0 w 1115"/>
                    <a:gd name="T53" fmla="*/ 0 h 1134"/>
                    <a:gd name="T54" fmla="*/ 0 w 1115"/>
                    <a:gd name="T55" fmla="*/ 0 h 1134"/>
                    <a:gd name="T56" fmla="*/ 0 w 1115"/>
                    <a:gd name="T57" fmla="*/ 0 h 1134"/>
                    <a:gd name="T58" fmla="*/ 0 w 1115"/>
                    <a:gd name="T59" fmla="*/ 0 h 1134"/>
                    <a:gd name="T60" fmla="*/ 0 w 1115"/>
                    <a:gd name="T61" fmla="*/ 0 h 1134"/>
                    <a:gd name="T62" fmla="*/ 0 w 1115"/>
                    <a:gd name="T63" fmla="*/ 0 h 1134"/>
                    <a:gd name="T64" fmla="*/ 0 w 1115"/>
                    <a:gd name="T65" fmla="*/ 0 h 1134"/>
                    <a:gd name="T66" fmla="*/ 0 w 1115"/>
                    <a:gd name="T67" fmla="*/ 0 h 1134"/>
                    <a:gd name="T68" fmla="*/ 0 w 1115"/>
                    <a:gd name="T69" fmla="*/ 0 h 1134"/>
                    <a:gd name="T70" fmla="*/ 0 w 1115"/>
                    <a:gd name="T71" fmla="*/ 0 h 1134"/>
                    <a:gd name="T72" fmla="*/ 0 w 1115"/>
                    <a:gd name="T73" fmla="*/ 0 h 1134"/>
                    <a:gd name="T74" fmla="*/ 0 w 1115"/>
                    <a:gd name="T75" fmla="*/ 0 h 11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5"/>
                    <a:gd name="T115" fmla="*/ 0 h 1134"/>
                    <a:gd name="T116" fmla="*/ 1115 w 1115"/>
                    <a:gd name="T117" fmla="*/ 1134 h 113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5" h="1134">
                      <a:moveTo>
                        <a:pt x="0" y="1084"/>
                      </a:moveTo>
                      <a:lnTo>
                        <a:pt x="1064" y="2"/>
                      </a:lnTo>
                      <a:lnTo>
                        <a:pt x="1065" y="0"/>
                      </a:lnTo>
                      <a:lnTo>
                        <a:pt x="1067" y="2"/>
                      </a:lnTo>
                      <a:lnTo>
                        <a:pt x="1070" y="3"/>
                      </a:lnTo>
                      <a:lnTo>
                        <a:pt x="1074" y="5"/>
                      </a:lnTo>
                      <a:lnTo>
                        <a:pt x="1078" y="8"/>
                      </a:lnTo>
                      <a:lnTo>
                        <a:pt x="1083" y="12"/>
                      </a:lnTo>
                      <a:lnTo>
                        <a:pt x="1089" y="16"/>
                      </a:lnTo>
                      <a:lnTo>
                        <a:pt x="1093" y="21"/>
                      </a:lnTo>
                      <a:lnTo>
                        <a:pt x="1098" y="26"/>
                      </a:lnTo>
                      <a:lnTo>
                        <a:pt x="1102" y="31"/>
                      </a:lnTo>
                      <a:lnTo>
                        <a:pt x="1107" y="36"/>
                      </a:lnTo>
                      <a:lnTo>
                        <a:pt x="1110" y="40"/>
                      </a:lnTo>
                      <a:lnTo>
                        <a:pt x="1112" y="44"/>
                      </a:lnTo>
                      <a:lnTo>
                        <a:pt x="1114" y="47"/>
                      </a:lnTo>
                      <a:lnTo>
                        <a:pt x="1115" y="49"/>
                      </a:lnTo>
                      <a:lnTo>
                        <a:pt x="1114" y="50"/>
                      </a:lnTo>
                      <a:lnTo>
                        <a:pt x="51" y="1133"/>
                      </a:lnTo>
                      <a:lnTo>
                        <a:pt x="49" y="1134"/>
                      </a:lnTo>
                      <a:lnTo>
                        <a:pt x="47" y="1134"/>
                      </a:lnTo>
                      <a:lnTo>
                        <a:pt x="43" y="1132"/>
                      </a:lnTo>
                      <a:lnTo>
                        <a:pt x="40" y="1131"/>
                      </a:lnTo>
                      <a:lnTo>
                        <a:pt x="35" y="1127"/>
                      </a:lnTo>
                      <a:lnTo>
                        <a:pt x="30" y="1124"/>
                      </a:lnTo>
                      <a:lnTo>
                        <a:pt x="25" y="1120"/>
                      </a:lnTo>
                      <a:lnTo>
                        <a:pt x="21" y="1115"/>
                      </a:lnTo>
                      <a:lnTo>
                        <a:pt x="15" y="1109"/>
                      </a:lnTo>
                      <a:lnTo>
                        <a:pt x="10" y="1105"/>
                      </a:lnTo>
                      <a:lnTo>
                        <a:pt x="7" y="1100"/>
                      </a:lnTo>
                      <a:lnTo>
                        <a:pt x="4" y="1096"/>
                      </a:lnTo>
                      <a:lnTo>
                        <a:pt x="1" y="1091"/>
                      </a:lnTo>
                      <a:lnTo>
                        <a:pt x="0" y="1088"/>
                      </a:lnTo>
                      <a:lnTo>
                        <a:pt x="0" y="1086"/>
                      </a:lnTo>
                      <a:lnTo>
                        <a:pt x="0" y="108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1" name="Freeform 327"/>
                <p:cNvSpPr>
                  <a:spLocks/>
                </p:cNvSpPr>
                <p:nvPr/>
              </p:nvSpPr>
              <p:spPr bwMode="auto">
                <a:xfrm>
                  <a:off x="3860" y="1341"/>
                  <a:ext cx="60" cy="117"/>
                </a:xfrm>
                <a:custGeom>
                  <a:avLst/>
                  <a:gdLst>
                    <a:gd name="T0" fmla="*/ 0 w 591"/>
                    <a:gd name="T1" fmla="*/ 0 h 1069"/>
                    <a:gd name="T2" fmla="*/ 0 w 591"/>
                    <a:gd name="T3" fmla="*/ 0 h 1069"/>
                    <a:gd name="T4" fmla="*/ 0 w 591"/>
                    <a:gd name="T5" fmla="*/ 0 h 1069"/>
                    <a:gd name="T6" fmla="*/ 0 w 591"/>
                    <a:gd name="T7" fmla="*/ 0 h 1069"/>
                    <a:gd name="T8" fmla="*/ 0 w 591"/>
                    <a:gd name="T9" fmla="*/ 0 h 1069"/>
                    <a:gd name="T10" fmla="*/ 0 w 591"/>
                    <a:gd name="T11" fmla="*/ 0 h 1069"/>
                    <a:gd name="T12" fmla="*/ 0 w 591"/>
                    <a:gd name="T13" fmla="*/ 0 h 1069"/>
                    <a:gd name="T14" fmla="*/ 0 w 591"/>
                    <a:gd name="T15" fmla="*/ 0 h 1069"/>
                    <a:gd name="T16" fmla="*/ 0 w 591"/>
                    <a:gd name="T17" fmla="*/ 0 h 1069"/>
                    <a:gd name="T18" fmla="*/ 0 w 591"/>
                    <a:gd name="T19" fmla="*/ 0 h 1069"/>
                    <a:gd name="T20" fmla="*/ 0 w 591"/>
                    <a:gd name="T21" fmla="*/ 0 h 1069"/>
                    <a:gd name="T22" fmla="*/ 0 w 591"/>
                    <a:gd name="T23" fmla="*/ 0 h 1069"/>
                    <a:gd name="T24" fmla="*/ 0 w 591"/>
                    <a:gd name="T25" fmla="*/ 0 h 1069"/>
                    <a:gd name="T26" fmla="*/ 0 w 591"/>
                    <a:gd name="T27" fmla="*/ 0 h 1069"/>
                    <a:gd name="T28" fmla="*/ 0 w 591"/>
                    <a:gd name="T29" fmla="*/ 0 h 1069"/>
                    <a:gd name="T30" fmla="*/ 0 w 591"/>
                    <a:gd name="T31" fmla="*/ 0 h 1069"/>
                    <a:gd name="T32" fmla="*/ 0 w 591"/>
                    <a:gd name="T33" fmla="*/ 0 h 1069"/>
                    <a:gd name="T34" fmla="*/ 0 w 591"/>
                    <a:gd name="T35" fmla="*/ 0 h 1069"/>
                    <a:gd name="T36" fmla="*/ 0 w 591"/>
                    <a:gd name="T37" fmla="*/ 0 h 1069"/>
                    <a:gd name="T38" fmla="*/ 0 w 591"/>
                    <a:gd name="T39" fmla="*/ 0 h 1069"/>
                    <a:gd name="T40" fmla="*/ 0 w 591"/>
                    <a:gd name="T41" fmla="*/ 0 h 1069"/>
                    <a:gd name="T42" fmla="*/ 0 w 591"/>
                    <a:gd name="T43" fmla="*/ 0 h 106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91"/>
                    <a:gd name="T67" fmla="*/ 0 h 1069"/>
                    <a:gd name="T68" fmla="*/ 591 w 591"/>
                    <a:gd name="T69" fmla="*/ 1069 h 106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91" h="1069">
                      <a:moveTo>
                        <a:pt x="529" y="1058"/>
                      </a:moveTo>
                      <a:lnTo>
                        <a:pt x="0" y="33"/>
                      </a:lnTo>
                      <a:lnTo>
                        <a:pt x="63" y="0"/>
                      </a:lnTo>
                      <a:lnTo>
                        <a:pt x="590" y="1028"/>
                      </a:lnTo>
                      <a:lnTo>
                        <a:pt x="591" y="1031"/>
                      </a:lnTo>
                      <a:lnTo>
                        <a:pt x="591" y="1037"/>
                      </a:lnTo>
                      <a:lnTo>
                        <a:pt x="590" y="1041"/>
                      </a:lnTo>
                      <a:lnTo>
                        <a:pt x="588" y="1046"/>
                      </a:lnTo>
                      <a:lnTo>
                        <a:pt x="584" y="1050"/>
                      </a:lnTo>
                      <a:lnTo>
                        <a:pt x="580" y="1055"/>
                      </a:lnTo>
                      <a:lnTo>
                        <a:pt x="575" y="1060"/>
                      </a:lnTo>
                      <a:lnTo>
                        <a:pt x="569" y="1063"/>
                      </a:lnTo>
                      <a:lnTo>
                        <a:pt x="563" y="1065"/>
                      </a:lnTo>
                      <a:lnTo>
                        <a:pt x="557" y="1067"/>
                      </a:lnTo>
                      <a:lnTo>
                        <a:pt x="550" y="1069"/>
                      </a:lnTo>
                      <a:lnTo>
                        <a:pt x="545" y="1069"/>
                      </a:lnTo>
                      <a:lnTo>
                        <a:pt x="540" y="1067"/>
                      </a:lnTo>
                      <a:lnTo>
                        <a:pt x="535" y="1065"/>
                      </a:lnTo>
                      <a:lnTo>
                        <a:pt x="531" y="1062"/>
                      </a:lnTo>
                      <a:lnTo>
                        <a:pt x="529" y="1058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2" name="Freeform 328"/>
                <p:cNvSpPr>
                  <a:spLocks/>
                </p:cNvSpPr>
                <p:nvPr/>
              </p:nvSpPr>
              <p:spPr bwMode="auto">
                <a:xfrm>
                  <a:off x="3860" y="1341"/>
                  <a:ext cx="60" cy="117"/>
                </a:xfrm>
                <a:custGeom>
                  <a:avLst/>
                  <a:gdLst>
                    <a:gd name="T0" fmla="*/ 0 w 591"/>
                    <a:gd name="T1" fmla="*/ 0 h 1069"/>
                    <a:gd name="T2" fmla="*/ 0 w 591"/>
                    <a:gd name="T3" fmla="*/ 0 h 1069"/>
                    <a:gd name="T4" fmla="*/ 0 w 591"/>
                    <a:gd name="T5" fmla="*/ 0 h 1069"/>
                    <a:gd name="T6" fmla="*/ 0 w 591"/>
                    <a:gd name="T7" fmla="*/ 0 h 1069"/>
                    <a:gd name="T8" fmla="*/ 0 w 591"/>
                    <a:gd name="T9" fmla="*/ 0 h 1069"/>
                    <a:gd name="T10" fmla="*/ 0 w 591"/>
                    <a:gd name="T11" fmla="*/ 0 h 1069"/>
                    <a:gd name="T12" fmla="*/ 0 w 591"/>
                    <a:gd name="T13" fmla="*/ 0 h 1069"/>
                    <a:gd name="T14" fmla="*/ 0 w 591"/>
                    <a:gd name="T15" fmla="*/ 0 h 1069"/>
                    <a:gd name="T16" fmla="*/ 0 w 591"/>
                    <a:gd name="T17" fmla="*/ 0 h 1069"/>
                    <a:gd name="T18" fmla="*/ 0 w 591"/>
                    <a:gd name="T19" fmla="*/ 0 h 1069"/>
                    <a:gd name="T20" fmla="*/ 0 w 591"/>
                    <a:gd name="T21" fmla="*/ 0 h 1069"/>
                    <a:gd name="T22" fmla="*/ 0 w 591"/>
                    <a:gd name="T23" fmla="*/ 0 h 1069"/>
                    <a:gd name="T24" fmla="*/ 0 w 591"/>
                    <a:gd name="T25" fmla="*/ 0 h 1069"/>
                    <a:gd name="T26" fmla="*/ 0 w 591"/>
                    <a:gd name="T27" fmla="*/ 0 h 1069"/>
                    <a:gd name="T28" fmla="*/ 0 w 591"/>
                    <a:gd name="T29" fmla="*/ 0 h 1069"/>
                    <a:gd name="T30" fmla="*/ 0 w 591"/>
                    <a:gd name="T31" fmla="*/ 0 h 1069"/>
                    <a:gd name="T32" fmla="*/ 0 w 591"/>
                    <a:gd name="T33" fmla="*/ 0 h 1069"/>
                    <a:gd name="T34" fmla="*/ 0 w 591"/>
                    <a:gd name="T35" fmla="*/ 0 h 1069"/>
                    <a:gd name="T36" fmla="*/ 0 w 591"/>
                    <a:gd name="T37" fmla="*/ 0 h 1069"/>
                    <a:gd name="T38" fmla="*/ 0 w 591"/>
                    <a:gd name="T39" fmla="*/ 0 h 1069"/>
                    <a:gd name="T40" fmla="*/ 0 w 591"/>
                    <a:gd name="T41" fmla="*/ 0 h 1069"/>
                    <a:gd name="T42" fmla="*/ 0 w 591"/>
                    <a:gd name="T43" fmla="*/ 0 h 106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91"/>
                    <a:gd name="T67" fmla="*/ 0 h 1069"/>
                    <a:gd name="T68" fmla="*/ 591 w 591"/>
                    <a:gd name="T69" fmla="*/ 1069 h 106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91" h="1069">
                      <a:moveTo>
                        <a:pt x="529" y="1058"/>
                      </a:moveTo>
                      <a:lnTo>
                        <a:pt x="0" y="33"/>
                      </a:lnTo>
                      <a:lnTo>
                        <a:pt x="63" y="0"/>
                      </a:lnTo>
                      <a:lnTo>
                        <a:pt x="590" y="1028"/>
                      </a:lnTo>
                      <a:lnTo>
                        <a:pt x="591" y="1031"/>
                      </a:lnTo>
                      <a:lnTo>
                        <a:pt x="591" y="1037"/>
                      </a:lnTo>
                      <a:lnTo>
                        <a:pt x="590" y="1041"/>
                      </a:lnTo>
                      <a:lnTo>
                        <a:pt x="588" y="1046"/>
                      </a:lnTo>
                      <a:lnTo>
                        <a:pt x="584" y="1050"/>
                      </a:lnTo>
                      <a:lnTo>
                        <a:pt x="580" y="1055"/>
                      </a:lnTo>
                      <a:lnTo>
                        <a:pt x="575" y="1060"/>
                      </a:lnTo>
                      <a:lnTo>
                        <a:pt x="569" y="1063"/>
                      </a:lnTo>
                      <a:lnTo>
                        <a:pt x="563" y="1065"/>
                      </a:lnTo>
                      <a:lnTo>
                        <a:pt x="557" y="1067"/>
                      </a:lnTo>
                      <a:lnTo>
                        <a:pt x="550" y="1069"/>
                      </a:lnTo>
                      <a:lnTo>
                        <a:pt x="545" y="1069"/>
                      </a:lnTo>
                      <a:lnTo>
                        <a:pt x="540" y="1067"/>
                      </a:lnTo>
                      <a:lnTo>
                        <a:pt x="535" y="1065"/>
                      </a:lnTo>
                      <a:lnTo>
                        <a:pt x="531" y="1062"/>
                      </a:lnTo>
                      <a:lnTo>
                        <a:pt x="529" y="105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3" name="Freeform 329"/>
                <p:cNvSpPr>
                  <a:spLocks/>
                </p:cNvSpPr>
                <p:nvPr/>
              </p:nvSpPr>
              <p:spPr bwMode="auto">
                <a:xfrm>
                  <a:off x="3669" y="1350"/>
                  <a:ext cx="64" cy="115"/>
                </a:xfrm>
                <a:custGeom>
                  <a:avLst/>
                  <a:gdLst>
                    <a:gd name="T0" fmla="*/ 0 w 632"/>
                    <a:gd name="T1" fmla="*/ 0 h 1056"/>
                    <a:gd name="T2" fmla="*/ 0 w 632"/>
                    <a:gd name="T3" fmla="*/ 0 h 1056"/>
                    <a:gd name="T4" fmla="*/ 0 w 632"/>
                    <a:gd name="T5" fmla="*/ 0 h 1056"/>
                    <a:gd name="T6" fmla="*/ 0 w 632"/>
                    <a:gd name="T7" fmla="*/ 0 h 1056"/>
                    <a:gd name="T8" fmla="*/ 0 w 632"/>
                    <a:gd name="T9" fmla="*/ 0 h 1056"/>
                    <a:gd name="T10" fmla="*/ 0 w 632"/>
                    <a:gd name="T11" fmla="*/ 0 h 1056"/>
                    <a:gd name="T12" fmla="*/ 0 w 632"/>
                    <a:gd name="T13" fmla="*/ 0 h 1056"/>
                    <a:gd name="T14" fmla="*/ 0 w 632"/>
                    <a:gd name="T15" fmla="*/ 0 h 1056"/>
                    <a:gd name="T16" fmla="*/ 0 w 632"/>
                    <a:gd name="T17" fmla="*/ 0 h 1056"/>
                    <a:gd name="T18" fmla="*/ 0 w 632"/>
                    <a:gd name="T19" fmla="*/ 0 h 1056"/>
                    <a:gd name="T20" fmla="*/ 0 w 632"/>
                    <a:gd name="T21" fmla="*/ 0 h 1056"/>
                    <a:gd name="T22" fmla="*/ 0 w 632"/>
                    <a:gd name="T23" fmla="*/ 0 h 1056"/>
                    <a:gd name="T24" fmla="*/ 0 w 632"/>
                    <a:gd name="T25" fmla="*/ 0 h 1056"/>
                    <a:gd name="T26" fmla="*/ 0 w 632"/>
                    <a:gd name="T27" fmla="*/ 0 h 1056"/>
                    <a:gd name="T28" fmla="*/ 0 w 632"/>
                    <a:gd name="T29" fmla="*/ 0 h 1056"/>
                    <a:gd name="T30" fmla="*/ 0 w 632"/>
                    <a:gd name="T31" fmla="*/ 0 h 1056"/>
                    <a:gd name="T32" fmla="*/ 0 w 632"/>
                    <a:gd name="T33" fmla="*/ 0 h 1056"/>
                    <a:gd name="T34" fmla="*/ 0 w 632"/>
                    <a:gd name="T35" fmla="*/ 0 h 1056"/>
                    <a:gd name="T36" fmla="*/ 0 w 632"/>
                    <a:gd name="T37" fmla="*/ 0 h 1056"/>
                    <a:gd name="T38" fmla="*/ 0 w 632"/>
                    <a:gd name="T39" fmla="*/ 0 h 1056"/>
                    <a:gd name="T40" fmla="*/ 0 w 632"/>
                    <a:gd name="T41" fmla="*/ 0 h 1056"/>
                    <a:gd name="T42" fmla="*/ 0 w 632"/>
                    <a:gd name="T43" fmla="*/ 0 h 1056"/>
                    <a:gd name="T44" fmla="*/ 0 w 632"/>
                    <a:gd name="T45" fmla="*/ 0 h 1056"/>
                    <a:gd name="T46" fmla="*/ 0 w 632"/>
                    <a:gd name="T47" fmla="*/ 0 h 1056"/>
                    <a:gd name="T48" fmla="*/ 0 w 632"/>
                    <a:gd name="T49" fmla="*/ 0 h 1056"/>
                    <a:gd name="T50" fmla="*/ 0 w 632"/>
                    <a:gd name="T51" fmla="*/ 0 h 1056"/>
                    <a:gd name="T52" fmla="*/ 0 w 632"/>
                    <a:gd name="T53" fmla="*/ 0 h 1056"/>
                    <a:gd name="T54" fmla="*/ 0 w 632"/>
                    <a:gd name="T55" fmla="*/ 0 h 1056"/>
                    <a:gd name="T56" fmla="*/ 0 w 632"/>
                    <a:gd name="T57" fmla="*/ 0 h 1056"/>
                    <a:gd name="T58" fmla="*/ 0 w 632"/>
                    <a:gd name="T59" fmla="*/ 0 h 1056"/>
                    <a:gd name="T60" fmla="*/ 0 w 632"/>
                    <a:gd name="T61" fmla="*/ 0 h 1056"/>
                    <a:gd name="T62" fmla="*/ 0 w 632"/>
                    <a:gd name="T63" fmla="*/ 0 h 1056"/>
                    <a:gd name="T64" fmla="*/ 0 w 632"/>
                    <a:gd name="T65" fmla="*/ 0 h 1056"/>
                    <a:gd name="T66" fmla="*/ 0 w 632"/>
                    <a:gd name="T67" fmla="*/ 0 h 1056"/>
                    <a:gd name="T68" fmla="*/ 0 w 632"/>
                    <a:gd name="T69" fmla="*/ 0 h 1056"/>
                    <a:gd name="T70" fmla="*/ 0 w 632"/>
                    <a:gd name="T71" fmla="*/ 0 h 1056"/>
                    <a:gd name="T72" fmla="*/ 0 w 632"/>
                    <a:gd name="T73" fmla="*/ 0 h 1056"/>
                    <a:gd name="T74" fmla="*/ 0 w 632"/>
                    <a:gd name="T75" fmla="*/ 0 h 10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2"/>
                    <a:gd name="T115" fmla="*/ 0 h 1056"/>
                    <a:gd name="T116" fmla="*/ 632 w 632"/>
                    <a:gd name="T117" fmla="*/ 1056 h 105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2" h="1056">
                      <a:moveTo>
                        <a:pt x="61" y="9"/>
                      </a:moveTo>
                      <a:lnTo>
                        <a:pt x="630" y="1012"/>
                      </a:lnTo>
                      <a:lnTo>
                        <a:pt x="632" y="1017"/>
                      </a:lnTo>
                      <a:lnTo>
                        <a:pt x="632" y="1021"/>
                      </a:lnTo>
                      <a:lnTo>
                        <a:pt x="630" y="1026"/>
                      </a:lnTo>
                      <a:lnTo>
                        <a:pt x="628" y="1031"/>
                      </a:lnTo>
                      <a:lnTo>
                        <a:pt x="625" y="1036"/>
                      </a:lnTo>
                      <a:lnTo>
                        <a:pt x="621" y="1040"/>
                      </a:lnTo>
                      <a:lnTo>
                        <a:pt x="616" y="1045"/>
                      </a:lnTo>
                      <a:lnTo>
                        <a:pt x="610" y="1049"/>
                      </a:lnTo>
                      <a:lnTo>
                        <a:pt x="603" y="1052"/>
                      </a:lnTo>
                      <a:lnTo>
                        <a:pt x="598" y="1054"/>
                      </a:lnTo>
                      <a:lnTo>
                        <a:pt x="591" y="1055"/>
                      </a:lnTo>
                      <a:lnTo>
                        <a:pt x="585" y="1056"/>
                      </a:lnTo>
                      <a:lnTo>
                        <a:pt x="579" y="1055"/>
                      </a:lnTo>
                      <a:lnTo>
                        <a:pt x="575" y="1053"/>
                      </a:lnTo>
                      <a:lnTo>
                        <a:pt x="572" y="1051"/>
                      </a:lnTo>
                      <a:lnTo>
                        <a:pt x="568" y="1047"/>
                      </a:lnTo>
                      <a:lnTo>
                        <a:pt x="1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2" y="23"/>
                      </a:lnTo>
                      <a:lnTo>
                        <a:pt x="6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6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8" y="5"/>
                      </a:lnTo>
                      <a:lnTo>
                        <a:pt x="61" y="9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4" name="Freeform 330"/>
                <p:cNvSpPr>
                  <a:spLocks/>
                </p:cNvSpPr>
                <p:nvPr/>
              </p:nvSpPr>
              <p:spPr bwMode="auto">
                <a:xfrm>
                  <a:off x="3669" y="1350"/>
                  <a:ext cx="64" cy="115"/>
                </a:xfrm>
                <a:custGeom>
                  <a:avLst/>
                  <a:gdLst>
                    <a:gd name="T0" fmla="*/ 0 w 632"/>
                    <a:gd name="T1" fmla="*/ 0 h 1056"/>
                    <a:gd name="T2" fmla="*/ 0 w 632"/>
                    <a:gd name="T3" fmla="*/ 0 h 1056"/>
                    <a:gd name="T4" fmla="*/ 0 w 632"/>
                    <a:gd name="T5" fmla="*/ 0 h 1056"/>
                    <a:gd name="T6" fmla="*/ 0 w 632"/>
                    <a:gd name="T7" fmla="*/ 0 h 1056"/>
                    <a:gd name="T8" fmla="*/ 0 w 632"/>
                    <a:gd name="T9" fmla="*/ 0 h 1056"/>
                    <a:gd name="T10" fmla="*/ 0 w 632"/>
                    <a:gd name="T11" fmla="*/ 0 h 1056"/>
                    <a:gd name="T12" fmla="*/ 0 w 632"/>
                    <a:gd name="T13" fmla="*/ 0 h 1056"/>
                    <a:gd name="T14" fmla="*/ 0 w 632"/>
                    <a:gd name="T15" fmla="*/ 0 h 1056"/>
                    <a:gd name="T16" fmla="*/ 0 w 632"/>
                    <a:gd name="T17" fmla="*/ 0 h 1056"/>
                    <a:gd name="T18" fmla="*/ 0 w 632"/>
                    <a:gd name="T19" fmla="*/ 0 h 1056"/>
                    <a:gd name="T20" fmla="*/ 0 w 632"/>
                    <a:gd name="T21" fmla="*/ 0 h 1056"/>
                    <a:gd name="T22" fmla="*/ 0 w 632"/>
                    <a:gd name="T23" fmla="*/ 0 h 1056"/>
                    <a:gd name="T24" fmla="*/ 0 w 632"/>
                    <a:gd name="T25" fmla="*/ 0 h 1056"/>
                    <a:gd name="T26" fmla="*/ 0 w 632"/>
                    <a:gd name="T27" fmla="*/ 0 h 1056"/>
                    <a:gd name="T28" fmla="*/ 0 w 632"/>
                    <a:gd name="T29" fmla="*/ 0 h 1056"/>
                    <a:gd name="T30" fmla="*/ 0 w 632"/>
                    <a:gd name="T31" fmla="*/ 0 h 1056"/>
                    <a:gd name="T32" fmla="*/ 0 w 632"/>
                    <a:gd name="T33" fmla="*/ 0 h 1056"/>
                    <a:gd name="T34" fmla="*/ 0 w 632"/>
                    <a:gd name="T35" fmla="*/ 0 h 1056"/>
                    <a:gd name="T36" fmla="*/ 0 w 632"/>
                    <a:gd name="T37" fmla="*/ 0 h 1056"/>
                    <a:gd name="T38" fmla="*/ 0 w 632"/>
                    <a:gd name="T39" fmla="*/ 0 h 1056"/>
                    <a:gd name="T40" fmla="*/ 0 w 632"/>
                    <a:gd name="T41" fmla="*/ 0 h 1056"/>
                    <a:gd name="T42" fmla="*/ 0 w 632"/>
                    <a:gd name="T43" fmla="*/ 0 h 1056"/>
                    <a:gd name="T44" fmla="*/ 0 w 632"/>
                    <a:gd name="T45" fmla="*/ 0 h 1056"/>
                    <a:gd name="T46" fmla="*/ 0 w 632"/>
                    <a:gd name="T47" fmla="*/ 0 h 1056"/>
                    <a:gd name="T48" fmla="*/ 0 w 632"/>
                    <a:gd name="T49" fmla="*/ 0 h 1056"/>
                    <a:gd name="T50" fmla="*/ 0 w 632"/>
                    <a:gd name="T51" fmla="*/ 0 h 1056"/>
                    <a:gd name="T52" fmla="*/ 0 w 632"/>
                    <a:gd name="T53" fmla="*/ 0 h 1056"/>
                    <a:gd name="T54" fmla="*/ 0 w 632"/>
                    <a:gd name="T55" fmla="*/ 0 h 1056"/>
                    <a:gd name="T56" fmla="*/ 0 w 632"/>
                    <a:gd name="T57" fmla="*/ 0 h 1056"/>
                    <a:gd name="T58" fmla="*/ 0 w 632"/>
                    <a:gd name="T59" fmla="*/ 0 h 1056"/>
                    <a:gd name="T60" fmla="*/ 0 w 632"/>
                    <a:gd name="T61" fmla="*/ 0 h 1056"/>
                    <a:gd name="T62" fmla="*/ 0 w 632"/>
                    <a:gd name="T63" fmla="*/ 0 h 1056"/>
                    <a:gd name="T64" fmla="*/ 0 w 632"/>
                    <a:gd name="T65" fmla="*/ 0 h 1056"/>
                    <a:gd name="T66" fmla="*/ 0 w 632"/>
                    <a:gd name="T67" fmla="*/ 0 h 1056"/>
                    <a:gd name="T68" fmla="*/ 0 w 632"/>
                    <a:gd name="T69" fmla="*/ 0 h 1056"/>
                    <a:gd name="T70" fmla="*/ 0 w 632"/>
                    <a:gd name="T71" fmla="*/ 0 h 1056"/>
                    <a:gd name="T72" fmla="*/ 0 w 632"/>
                    <a:gd name="T73" fmla="*/ 0 h 1056"/>
                    <a:gd name="T74" fmla="*/ 0 w 632"/>
                    <a:gd name="T75" fmla="*/ 0 h 10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2"/>
                    <a:gd name="T115" fmla="*/ 0 h 1056"/>
                    <a:gd name="T116" fmla="*/ 632 w 632"/>
                    <a:gd name="T117" fmla="*/ 1056 h 105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2" h="1056">
                      <a:moveTo>
                        <a:pt x="61" y="9"/>
                      </a:moveTo>
                      <a:lnTo>
                        <a:pt x="630" y="1012"/>
                      </a:lnTo>
                      <a:lnTo>
                        <a:pt x="632" y="1017"/>
                      </a:lnTo>
                      <a:lnTo>
                        <a:pt x="632" y="1021"/>
                      </a:lnTo>
                      <a:lnTo>
                        <a:pt x="630" y="1026"/>
                      </a:lnTo>
                      <a:lnTo>
                        <a:pt x="628" y="1031"/>
                      </a:lnTo>
                      <a:lnTo>
                        <a:pt x="625" y="1036"/>
                      </a:lnTo>
                      <a:lnTo>
                        <a:pt x="621" y="1040"/>
                      </a:lnTo>
                      <a:lnTo>
                        <a:pt x="616" y="1045"/>
                      </a:lnTo>
                      <a:lnTo>
                        <a:pt x="610" y="1049"/>
                      </a:lnTo>
                      <a:lnTo>
                        <a:pt x="603" y="1052"/>
                      </a:lnTo>
                      <a:lnTo>
                        <a:pt x="598" y="1054"/>
                      </a:lnTo>
                      <a:lnTo>
                        <a:pt x="591" y="1055"/>
                      </a:lnTo>
                      <a:lnTo>
                        <a:pt x="585" y="1056"/>
                      </a:lnTo>
                      <a:lnTo>
                        <a:pt x="579" y="1055"/>
                      </a:lnTo>
                      <a:lnTo>
                        <a:pt x="575" y="1053"/>
                      </a:lnTo>
                      <a:lnTo>
                        <a:pt x="572" y="1051"/>
                      </a:lnTo>
                      <a:lnTo>
                        <a:pt x="568" y="1047"/>
                      </a:lnTo>
                      <a:lnTo>
                        <a:pt x="1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2" y="23"/>
                      </a:lnTo>
                      <a:lnTo>
                        <a:pt x="6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6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0" y="1"/>
                      </a:lnTo>
                      <a:lnTo>
                        <a:pt x="54" y="3"/>
                      </a:lnTo>
                      <a:lnTo>
                        <a:pt x="58" y="5"/>
                      </a:lnTo>
                      <a:lnTo>
                        <a:pt x="61" y="9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5" name="Freeform 331"/>
                <p:cNvSpPr>
                  <a:spLocks/>
                </p:cNvSpPr>
                <p:nvPr/>
              </p:nvSpPr>
              <p:spPr bwMode="auto">
                <a:xfrm>
                  <a:off x="3726" y="1460"/>
                  <a:ext cx="7" cy="5"/>
                </a:xfrm>
                <a:custGeom>
                  <a:avLst/>
                  <a:gdLst>
                    <a:gd name="T0" fmla="*/ 0 w 66"/>
                    <a:gd name="T1" fmla="*/ 0 h 52"/>
                    <a:gd name="T2" fmla="*/ 0 w 66"/>
                    <a:gd name="T3" fmla="*/ 0 h 52"/>
                    <a:gd name="T4" fmla="*/ 0 w 66"/>
                    <a:gd name="T5" fmla="*/ 0 h 52"/>
                    <a:gd name="T6" fmla="*/ 0 w 66"/>
                    <a:gd name="T7" fmla="*/ 0 h 52"/>
                    <a:gd name="T8" fmla="*/ 0 w 66"/>
                    <a:gd name="T9" fmla="*/ 0 h 52"/>
                    <a:gd name="T10" fmla="*/ 0 w 66"/>
                    <a:gd name="T11" fmla="*/ 0 h 52"/>
                    <a:gd name="T12" fmla="*/ 0 w 66"/>
                    <a:gd name="T13" fmla="*/ 0 h 52"/>
                    <a:gd name="T14" fmla="*/ 0 w 66"/>
                    <a:gd name="T15" fmla="*/ 0 h 52"/>
                    <a:gd name="T16" fmla="*/ 0 w 66"/>
                    <a:gd name="T17" fmla="*/ 0 h 52"/>
                    <a:gd name="T18" fmla="*/ 0 w 66"/>
                    <a:gd name="T19" fmla="*/ 0 h 52"/>
                    <a:gd name="T20" fmla="*/ 0 w 66"/>
                    <a:gd name="T21" fmla="*/ 0 h 52"/>
                    <a:gd name="T22" fmla="*/ 0 w 66"/>
                    <a:gd name="T23" fmla="*/ 0 h 52"/>
                    <a:gd name="T24" fmla="*/ 0 w 66"/>
                    <a:gd name="T25" fmla="*/ 0 h 52"/>
                    <a:gd name="T26" fmla="*/ 0 w 66"/>
                    <a:gd name="T27" fmla="*/ 0 h 52"/>
                    <a:gd name="T28" fmla="*/ 0 w 66"/>
                    <a:gd name="T29" fmla="*/ 0 h 52"/>
                    <a:gd name="T30" fmla="*/ 0 w 66"/>
                    <a:gd name="T31" fmla="*/ 0 h 52"/>
                    <a:gd name="T32" fmla="*/ 0 w 66"/>
                    <a:gd name="T33" fmla="*/ 0 h 52"/>
                    <a:gd name="T34" fmla="*/ 0 w 66"/>
                    <a:gd name="T35" fmla="*/ 0 h 52"/>
                    <a:gd name="T36" fmla="*/ 0 w 66"/>
                    <a:gd name="T37" fmla="*/ 0 h 52"/>
                    <a:gd name="T38" fmla="*/ 0 w 66"/>
                    <a:gd name="T39" fmla="*/ 0 h 52"/>
                    <a:gd name="T40" fmla="*/ 0 w 66"/>
                    <a:gd name="T41" fmla="*/ 0 h 52"/>
                    <a:gd name="T42" fmla="*/ 0 w 66"/>
                    <a:gd name="T43" fmla="*/ 0 h 52"/>
                    <a:gd name="T44" fmla="*/ 0 w 66"/>
                    <a:gd name="T45" fmla="*/ 0 h 52"/>
                    <a:gd name="T46" fmla="*/ 0 w 66"/>
                    <a:gd name="T47" fmla="*/ 0 h 52"/>
                    <a:gd name="T48" fmla="*/ 0 w 66"/>
                    <a:gd name="T49" fmla="*/ 0 h 52"/>
                    <a:gd name="T50" fmla="*/ 0 w 66"/>
                    <a:gd name="T51" fmla="*/ 0 h 52"/>
                    <a:gd name="T52" fmla="*/ 0 w 66"/>
                    <a:gd name="T53" fmla="*/ 0 h 52"/>
                    <a:gd name="T54" fmla="*/ 0 w 66"/>
                    <a:gd name="T55" fmla="*/ 0 h 52"/>
                    <a:gd name="T56" fmla="*/ 0 w 66"/>
                    <a:gd name="T57" fmla="*/ 0 h 52"/>
                    <a:gd name="T58" fmla="*/ 0 w 66"/>
                    <a:gd name="T59" fmla="*/ 0 h 52"/>
                    <a:gd name="T60" fmla="*/ 0 w 66"/>
                    <a:gd name="T61" fmla="*/ 0 h 52"/>
                    <a:gd name="T62" fmla="*/ 0 w 66"/>
                    <a:gd name="T63" fmla="*/ 0 h 52"/>
                    <a:gd name="T64" fmla="*/ 0 w 66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52"/>
                    <a:gd name="T101" fmla="*/ 66 w 66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52">
                      <a:moveTo>
                        <a:pt x="23" y="7"/>
                      </a:moveTo>
                      <a:lnTo>
                        <a:pt x="28" y="4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4" y="8"/>
                      </a:lnTo>
                      <a:lnTo>
                        <a:pt x="66" y="13"/>
                      </a:lnTo>
                      <a:lnTo>
                        <a:pt x="66" y="17"/>
                      </a:lnTo>
                      <a:lnTo>
                        <a:pt x="64" y="22"/>
                      </a:lnTo>
                      <a:lnTo>
                        <a:pt x="62" y="27"/>
                      </a:lnTo>
                      <a:lnTo>
                        <a:pt x="59" y="32"/>
                      </a:lnTo>
                      <a:lnTo>
                        <a:pt x="55" y="36"/>
                      </a:lnTo>
                      <a:lnTo>
                        <a:pt x="50" y="41"/>
                      </a:lnTo>
                      <a:lnTo>
                        <a:pt x="44" y="45"/>
                      </a:lnTo>
                      <a:lnTo>
                        <a:pt x="37" y="48"/>
                      </a:lnTo>
                      <a:lnTo>
                        <a:pt x="32" y="50"/>
                      </a:lnTo>
                      <a:lnTo>
                        <a:pt x="25" y="51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9" y="49"/>
                      </a:lnTo>
                      <a:lnTo>
                        <a:pt x="6" y="47"/>
                      </a:lnTo>
                      <a:lnTo>
                        <a:pt x="2" y="43"/>
                      </a:lnTo>
                      <a:lnTo>
                        <a:pt x="1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1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6" name="Freeform 332"/>
                <p:cNvSpPr>
                  <a:spLocks/>
                </p:cNvSpPr>
                <p:nvPr/>
              </p:nvSpPr>
              <p:spPr bwMode="auto">
                <a:xfrm>
                  <a:off x="3726" y="1460"/>
                  <a:ext cx="7" cy="5"/>
                </a:xfrm>
                <a:custGeom>
                  <a:avLst/>
                  <a:gdLst>
                    <a:gd name="T0" fmla="*/ 0 w 66"/>
                    <a:gd name="T1" fmla="*/ 0 h 52"/>
                    <a:gd name="T2" fmla="*/ 0 w 66"/>
                    <a:gd name="T3" fmla="*/ 0 h 52"/>
                    <a:gd name="T4" fmla="*/ 0 w 66"/>
                    <a:gd name="T5" fmla="*/ 0 h 52"/>
                    <a:gd name="T6" fmla="*/ 0 w 66"/>
                    <a:gd name="T7" fmla="*/ 0 h 52"/>
                    <a:gd name="T8" fmla="*/ 0 w 66"/>
                    <a:gd name="T9" fmla="*/ 0 h 52"/>
                    <a:gd name="T10" fmla="*/ 0 w 66"/>
                    <a:gd name="T11" fmla="*/ 0 h 52"/>
                    <a:gd name="T12" fmla="*/ 0 w 66"/>
                    <a:gd name="T13" fmla="*/ 0 h 52"/>
                    <a:gd name="T14" fmla="*/ 0 w 66"/>
                    <a:gd name="T15" fmla="*/ 0 h 52"/>
                    <a:gd name="T16" fmla="*/ 0 w 66"/>
                    <a:gd name="T17" fmla="*/ 0 h 52"/>
                    <a:gd name="T18" fmla="*/ 0 w 66"/>
                    <a:gd name="T19" fmla="*/ 0 h 52"/>
                    <a:gd name="T20" fmla="*/ 0 w 66"/>
                    <a:gd name="T21" fmla="*/ 0 h 52"/>
                    <a:gd name="T22" fmla="*/ 0 w 66"/>
                    <a:gd name="T23" fmla="*/ 0 h 52"/>
                    <a:gd name="T24" fmla="*/ 0 w 66"/>
                    <a:gd name="T25" fmla="*/ 0 h 52"/>
                    <a:gd name="T26" fmla="*/ 0 w 66"/>
                    <a:gd name="T27" fmla="*/ 0 h 52"/>
                    <a:gd name="T28" fmla="*/ 0 w 66"/>
                    <a:gd name="T29" fmla="*/ 0 h 52"/>
                    <a:gd name="T30" fmla="*/ 0 w 66"/>
                    <a:gd name="T31" fmla="*/ 0 h 52"/>
                    <a:gd name="T32" fmla="*/ 0 w 66"/>
                    <a:gd name="T33" fmla="*/ 0 h 52"/>
                    <a:gd name="T34" fmla="*/ 0 w 66"/>
                    <a:gd name="T35" fmla="*/ 0 h 52"/>
                    <a:gd name="T36" fmla="*/ 0 w 66"/>
                    <a:gd name="T37" fmla="*/ 0 h 52"/>
                    <a:gd name="T38" fmla="*/ 0 w 66"/>
                    <a:gd name="T39" fmla="*/ 0 h 52"/>
                    <a:gd name="T40" fmla="*/ 0 w 66"/>
                    <a:gd name="T41" fmla="*/ 0 h 52"/>
                    <a:gd name="T42" fmla="*/ 0 w 66"/>
                    <a:gd name="T43" fmla="*/ 0 h 52"/>
                    <a:gd name="T44" fmla="*/ 0 w 66"/>
                    <a:gd name="T45" fmla="*/ 0 h 52"/>
                    <a:gd name="T46" fmla="*/ 0 w 66"/>
                    <a:gd name="T47" fmla="*/ 0 h 52"/>
                    <a:gd name="T48" fmla="*/ 0 w 66"/>
                    <a:gd name="T49" fmla="*/ 0 h 52"/>
                    <a:gd name="T50" fmla="*/ 0 w 66"/>
                    <a:gd name="T51" fmla="*/ 0 h 52"/>
                    <a:gd name="T52" fmla="*/ 0 w 66"/>
                    <a:gd name="T53" fmla="*/ 0 h 52"/>
                    <a:gd name="T54" fmla="*/ 0 w 66"/>
                    <a:gd name="T55" fmla="*/ 0 h 52"/>
                    <a:gd name="T56" fmla="*/ 0 w 66"/>
                    <a:gd name="T57" fmla="*/ 0 h 52"/>
                    <a:gd name="T58" fmla="*/ 0 w 66"/>
                    <a:gd name="T59" fmla="*/ 0 h 52"/>
                    <a:gd name="T60" fmla="*/ 0 w 66"/>
                    <a:gd name="T61" fmla="*/ 0 h 52"/>
                    <a:gd name="T62" fmla="*/ 0 w 66"/>
                    <a:gd name="T63" fmla="*/ 0 h 52"/>
                    <a:gd name="T64" fmla="*/ 0 w 66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6"/>
                    <a:gd name="T100" fmla="*/ 0 h 52"/>
                    <a:gd name="T101" fmla="*/ 66 w 66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6" h="52">
                      <a:moveTo>
                        <a:pt x="23" y="7"/>
                      </a:moveTo>
                      <a:lnTo>
                        <a:pt x="28" y="4"/>
                      </a:lnTo>
                      <a:lnTo>
                        <a:pt x="35" y="1"/>
                      </a:lnTo>
                      <a:lnTo>
                        <a:pt x="41" y="0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4" y="8"/>
                      </a:lnTo>
                      <a:lnTo>
                        <a:pt x="66" y="13"/>
                      </a:lnTo>
                      <a:lnTo>
                        <a:pt x="66" y="17"/>
                      </a:lnTo>
                      <a:lnTo>
                        <a:pt x="64" y="22"/>
                      </a:lnTo>
                      <a:lnTo>
                        <a:pt x="62" y="27"/>
                      </a:lnTo>
                      <a:lnTo>
                        <a:pt x="59" y="32"/>
                      </a:lnTo>
                      <a:lnTo>
                        <a:pt x="55" y="36"/>
                      </a:lnTo>
                      <a:lnTo>
                        <a:pt x="50" y="41"/>
                      </a:lnTo>
                      <a:lnTo>
                        <a:pt x="44" y="45"/>
                      </a:lnTo>
                      <a:lnTo>
                        <a:pt x="37" y="48"/>
                      </a:lnTo>
                      <a:lnTo>
                        <a:pt x="32" y="50"/>
                      </a:lnTo>
                      <a:lnTo>
                        <a:pt x="25" y="51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9" y="49"/>
                      </a:lnTo>
                      <a:lnTo>
                        <a:pt x="6" y="47"/>
                      </a:lnTo>
                      <a:lnTo>
                        <a:pt x="2" y="43"/>
                      </a:lnTo>
                      <a:lnTo>
                        <a:pt x="1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1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7" name="Freeform 333"/>
                <p:cNvSpPr>
                  <a:spLocks/>
                </p:cNvSpPr>
                <p:nvPr/>
              </p:nvSpPr>
              <p:spPr bwMode="auto">
                <a:xfrm>
                  <a:off x="3363" y="1892"/>
                  <a:ext cx="251" cy="207"/>
                </a:xfrm>
                <a:custGeom>
                  <a:avLst/>
                  <a:gdLst>
                    <a:gd name="T0" fmla="*/ 0 w 2497"/>
                    <a:gd name="T1" fmla="*/ 0 h 1900"/>
                    <a:gd name="T2" fmla="*/ 0 w 2497"/>
                    <a:gd name="T3" fmla="*/ 0 h 1900"/>
                    <a:gd name="T4" fmla="*/ 0 w 2497"/>
                    <a:gd name="T5" fmla="*/ 0 h 1900"/>
                    <a:gd name="T6" fmla="*/ 0 w 2497"/>
                    <a:gd name="T7" fmla="*/ 0 h 1900"/>
                    <a:gd name="T8" fmla="*/ 0 w 2497"/>
                    <a:gd name="T9" fmla="*/ 0 h 1900"/>
                    <a:gd name="T10" fmla="*/ 0 w 2497"/>
                    <a:gd name="T11" fmla="*/ 0 h 19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97"/>
                    <a:gd name="T19" fmla="*/ 0 h 1900"/>
                    <a:gd name="T20" fmla="*/ 2497 w 2497"/>
                    <a:gd name="T21" fmla="*/ 1900 h 19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97" h="1900">
                      <a:moveTo>
                        <a:pt x="698" y="0"/>
                      </a:moveTo>
                      <a:lnTo>
                        <a:pt x="2497" y="98"/>
                      </a:lnTo>
                      <a:lnTo>
                        <a:pt x="1841" y="1900"/>
                      </a:lnTo>
                      <a:lnTo>
                        <a:pt x="0" y="1729"/>
                      </a:lnTo>
                      <a:lnTo>
                        <a:pt x="448" y="341"/>
                      </a:lnTo>
                      <a:lnTo>
                        <a:pt x="698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8" name="Freeform 334"/>
                <p:cNvSpPr>
                  <a:spLocks/>
                </p:cNvSpPr>
                <p:nvPr/>
              </p:nvSpPr>
              <p:spPr bwMode="auto">
                <a:xfrm>
                  <a:off x="3363" y="1892"/>
                  <a:ext cx="251" cy="207"/>
                </a:xfrm>
                <a:custGeom>
                  <a:avLst/>
                  <a:gdLst>
                    <a:gd name="T0" fmla="*/ 0 w 2497"/>
                    <a:gd name="T1" fmla="*/ 0 h 1900"/>
                    <a:gd name="T2" fmla="*/ 0 w 2497"/>
                    <a:gd name="T3" fmla="*/ 0 h 1900"/>
                    <a:gd name="T4" fmla="*/ 0 w 2497"/>
                    <a:gd name="T5" fmla="*/ 0 h 1900"/>
                    <a:gd name="T6" fmla="*/ 0 w 2497"/>
                    <a:gd name="T7" fmla="*/ 0 h 1900"/>
                    <a:gd name="T8" fmla="*/ 0 w 2497"/>
                    <a:gd name="T9" fmla="*/ 0 h 1900"/>
                    <a:gd name="T10" fmla="*/ 0 w 2497"/>
                    <a:gd name="T11" fmla="*/ 0 h 19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97"/>
                    <a:gd name="T19" fmla="*/ 0 h 1900"/>
                    <a:gd name="T20" fmla="*/ 2497 w 2497"/>
                    <a:gd name="T21" fmla="*/ 1900 h 19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97" h="1900">
                      <a:moveTo>
                        <a:pt x="698" y="0"/>
                      </a:moveTo>
                      <a:lnTo>
                        <a:pt x="2497" y="98"/>
                      </a:lnTo>
                      <a:lnTo>
                        <a:pt x="1841" y="1900"/>
                      </a:lnTo>
                      <a:lnTo>
                        <a:pt x="0" y="1729"/>
                      </a:lnTo>
                      <a:lnTo>
                        <a:pt x="448" y="341"/>
                      </a:lnTo>
                      <a:lnTo>
                        <a:pt x="698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29" name="Line 335"/>
                <p:cNvSpPr>
                  <a:spLocks noChangeShapeType="1"/>
                </p:cNvSpPr>
                <p:nvPr/>
              </p:nvSpPr>
              <p:spPr bwMode="auto">
                <a:xfrm flipH="1">
                  <a:off x="3408" y="1903"/>
                  <a:ext cx="206" cy="2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0" name="Line 336"/>
                <p:cNvSpPr>
                  <a:spLocks noChangeShapeType="1"/>
                </p:cNvSpPr>
                <p:nvPr/>
              </p:nvSpPr>
              <p:spPr bwMode="auto">
                <a:xfrm>
                  <a:off x="3408" y="1929"/>
                  <a:ext cx="140" cy="17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1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3264" y="1477"/>
                  <a:ext cx="77" cy="18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2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2" y="1487"/>
                  <a:ext cx="142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3" name="Line 339"/>
                <p:cNvSpPr>
                  <a:spLocks noChangeShapeType="1"/>
                </p:cNvSpPr>
                <p:nvPr/>
              </p:nvSpPr>
              <p:spPr bwMode="auto">
                <a:xfrm flipH="1">
                  <a:off x="3122" y="1477"/>
                  <a:ext cx="219" cy="1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4" name="Freeform 340"/>
                <p:cNvSpPr>
                  <a:spLocks/>
                </p:cNvSpPr>
                <p:nvPr/>
              </p:nvSpPr>
              <p:spPr bwMode="auto">
                <a:xfrm>
                  <a:off x="3749" y="1878"/>
                  <a:ext cx="252" cy="206"/>
                </a:xfrm>
                <a:custGeom>
                  <a:avLst/>
                  <a:gdLst>
                    <a:gd name="T0" fmla="*/ 0 w 2504"/>
                    <a:gd name="T1" fmla="*/ 0 h 1890"/>
                    <a:gd name="T2" fmla="*/ 0 w 2504"/>
                    <a:gd name="T3" fmla="*/ 0 h 1890"/>
                    <a:gd name="T4" fmla="*/ 0 w 2504"/>
                    <a:gd name="T5" fmla="*/ 0 h 1890"/>
                    <a:gd name="T6" fmla="*/ 0 w 2504"/>
                    <a:gd name="T7" fmla="*/ 0 h 1890"/>
                    <a:gd name="T8" fmla="*/ 0 w 2504"/>
                    <a:gd name="T9" fmla="*/ 0 h 18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04"/>
                    <a:gd name="T16" fmla="*/ 0 h 1890"/>
                    <a:gd name="T17" fmla="*/ 2504 w 2504"/>
                    <a:gd name="T18" fmla="*/ 1890 h 18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04" h="1890">
                      <a:moveTo>
                        <a:pt x="560" y="0"/>
                      </a:moveTo>
                      <a:lnTo>
                        <a:pt x="2504" y="92"/>
                      </a:lnTo>
                      <a:lnTo>
                        <a:pt x="1997" y="1890"/>
                      </a:lnTo>
                      <a:lnTo>
                        <a:pt x="0" y="1724"/>
                      </a:lnTo>
                      <a:lnTo>
                        <a:pt x="560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5" name="Freeform 341"/>
                <p:cNvSpPr>
                  <a:spLocks/>
                </p:cNvSpPr>
                <p:nvPr/>
              </p:nvSpPr>
              <p:spPr bwMode="auto">
                <a:xfrm>
                  <a:off x="3749" y="1878"/>
                  <a:ext cx="252" cy="206"/>
                </a:xfrm>
                <a:custGeom>
                  <a:avLst/>
                  <a:gdLst>
                    <a:gd name="T0" fmla="*/ 0 w 2504"/>
                    <a:gd name="T1" fmla="*/ 0 h 1890"/>
                    <a:gd name="T2" fmla="*/ 0 w 2504"/>
                    <a:gd name="T3" fmla="*/ 0 h 1890"/>
                    <a:gd name="T4" fmla="*/ 0 w 2504"/>
                    <a:gd name="T5" fmla="*/ 0 h 1890"/>
                    <a:gd name="T6" fmla="*/ 0 w 2504"/>
                    <a:gd name="T7" fmla="*/ 0 h 1890"/>
                    <a:gd name="T8" fmla="*/ 0 w 2504"/>
                    <a:gd name="T9" fmla="*/ 0 h 18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04"/>
                    <a:gd name="T16" fmla="*/ 0 h 1890"/>
                    <a:gd name="T17" fmla="*/ 2504 w 2504"/>
                    <a:gd name="T18" fmla="*/ 1890 h 18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04" h="1890">
                      <a:moveTo>
                        <a:pt x="560" y="0"/>
                      </a:moveTo>
                      <a:lnTo>
                        <a:pt x="2504" y="92"/>
                      </a:lnTo>
                      <a:lnTo>
                        <a:pt x="1997" y="1890"/>
                      </a:lnTo>
                      <a:lnTo>
                        <a:pt x="0" y="1724"/>
                      </a:lnTo>
                      <a:lnTo>
                        <a:pt x="560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6" name="Line 342"/>
                <p:cNvSpPr>
                  <a:spLocks noChangeShapeType="1"/>
                </p:cNvSpPr>
                <p:nvPr/>
              </p:nvSpPr>
              <p:spPr bwMode="auto">
                <a:xfrm>
                  <a:off x="3806" y="1878"/>
                  <a:ext cx="4" cy="3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7" name="Line 343"/>
                <p:cNvSpPr>
                  <a:spLocks noChangeShapeType="1"/>
                </p:cNvSpPr>
                <p:nvPr/>
              </p:nvSpPr>
              <p:spPr bwMode="auto">
                <a:xfrm flipH="1">
                  <a:off x="3810" y="1888"/>
                  <a:ext cx="191" cy="26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8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3749" y="1914"/>
                  <a:ext cx="61" cy="15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39" name="Line 345"/>
                <p:cNvSpPr>
                  <a:spLocks noChangeShapeType="1"/>
                </p:cNvSpPr>
                <p:nvPr/>
              </p:nvSpPr>
              <p:spPr bwMode="auto">
                <a:xfrm>
                  <a:off x="3810" y="1914"/>
                  <a:ext cx="140" cy="17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0" name="Freeform 346"/>
                <p:cNvSpPr>
                  <a:spLocks/>
                </p:cNvSpPr>
                <p:nvPr/>
              </p:nvSpPr>
              <p:spPr bwMode="auto">
                <a:xfrm>
                  <a:off x="4141" y="1611"/>
                  <a:ext cx="113" cy="124"/>
                </a:xfrm>
                <a:custGeom>
                  <a:avLst/>
                  <a:gdLst>
                    <a:gd name="T0" fmla="*/ 0 w 1126"/>
                    <a:gd name="T1" fmla="*/ 0 h 1135"/>
                    <a:gd name="T2" fmla="*/ 0 w 1126"/>
                    <a:gd name="T3" fmla="*/ 0 h 1135"/>
                    <a:gd name="T4" fmla="*/ 0 w 1126"/>
                    <a:gd name="T5" fmla="*/ 0 h 1135"/>
                    <a:gd name="T6" fmla="*/ 0 w 1126"/>
                    <a:gd name="T7" fmla="*/ 0 h 1135"/>
                    <a:gd name="T8" fmla="*/ 0 w 1126"/>
                    <a:gd name="T9" fmla="*/ 0 h 1135"/>
                    <a:gd name="T10" fmla="*/ 0 w 1126"/>
                    <a:gd name="T11" fmla="*/ 0 h 1135"/>
                    <a:gd name="T12" fmla="*/ 0 w 1126"/>
                    <a:gd name="T13" fmla="*/ 0 h 1135"/>
                    <a:gd name="T14" fmla="*/ 0 w 1126"/>
                    <a:gd name="T15" fmla="*/ 0 h 1135"/>
                    <a:gd name="T16" fmla="*/ 0 w 1126"/>
                    <a:gd name="T17" fmla="*/ 0 h 1135"/>
                    <a:gd name="T18" fmla="*/ 0 w 1126"/>
                    <a:gd name="T19" fmla="*/ 0 h 1135"/>
                    <a:gd name="T20" fmla="*/ 0 w 1126"/>
                    <a:gd name="T21" fmla="*/ 0 h 1135"/>
                    <a:gd name="T22" fmla="*/ 0 w 1126"/>
                    <a:gd name="T23" fmla="*/ 0 h 1135"/>
                    <a:gd name="T24" fmla="*/ 0 w 1126"/>
                    <a:gd name="T25" fmla="*/ 0 h 1135"/>
                    <a:gd name="T26" fmla="*/ 0 w 1126"/>
                    <a:gd name="T27" fmla="*/ 0 h 1135"/>
                    <a:gd name="T28" fmla="*/ 0 w 1126"/>
                    <a:gd name="T29" fmla="*/ 0 h 1135"/>
                    <a:gd name="T30" fmla="*/ 0 w 1126"/>
                    <a:gd name="T31" fmla="*/ 0 h 1135"/>
                    <a:gd name="T32" fmla="*/ 0 w 1126"/>
                    <a:gd name="T33" fmla="*/ 0 h 1135"/>
                    <a:gd name="T34" fmla="*/ 0 w 1126"/>
                    <a:gd name="T35" fmla="*/ 0 h 1135"/>
                    <a:gd name="T36" fmla="*/ 0 w 1126"/>
                    <a:gd name="T37" fmla="*/ 0 h 1135"/>
                    <a:gd name="T38" fmla="*/ 0 w 1126"/>
                    <a:gd name="T39" fmla="*/ 0 h 1135"/>
                    <a:gd name="T40" fmla="*/ 0 w 1126"/>
                    <a:gd name="T41" fmla="*/ 0 h 1135"/>
                    <a:gd name="T42" fmla="*/ 0 w 1126"/>
                    <a:gd name="T43" fmla="*/ 0 h 1135"/>
                    <a:gd name="T44" fmla="*/ 0 w 1126"/>
                    <a:gd name="T45" fmla="*/ 0 h 1135"/>
                    <a:gd name="T46" fmla="*/ 0 w 1126"/>
                    <a:gd name="T47" fmla="*/ 0 h 1135"/>
                    <a:gd name="T48" fmla="*/ 0 w 1126"/>
                    <a:gd name="T49" fmla="*/ 0 h 1135"/>
                    <a:gd name="T50" fmla="*/ 0 w 1126"/>
                    <a:gd name="T51" fmla="*/ 0 h 1135"/>
                    <a:gd name="T52" fmla="*/ 0 w 1126"/>
                    <a:gd name="T53" fmla="*/ 0 h 1135"/>
                    <a:gd name="T54" fmla="*/ 0 w 1126"/>
                    <a:gd name="T55" fmla="*/ 0 h 1135"/>
                    <a:gd name="T56" fmla="*/ 0 w 1126"/>
                    <a:gd name="T57" fmla="*/ 0 h 1135"/>
                    <a:gd name="T58" fmla="*/ 0 w 1126"/>
                    <a:gd name="T59" fmla="*/ 0 h 1135"/>
                    <a:gd name="T60" fmla="*/ 0 w 1126"/>
                    <a:gd name="T61" fmla="*/ 0 h 1135"/>
                    <a:gd name="T62" fmla="*/ 0 w 1126"/>
                    <a:gd name="T63" fmla="*/ 0 h 1135"/>
                    <a:gd name="T64" fmla="*/ 0 w 1126"/>
                    <a:gd name="T65" fmla="*/ 0 h 1135"/>
                    <a:gd name="T66" fmla="*/ 0 w 1126"/>
                    <a:gd name="T67" fmla="*/ 0 h 1135"/>
                    <a:gd name="T68" fmla="*/ 0 w 1126"/>
                    <a:gd name="T69" fmla="*/ 0 h 1135"/>
                    <a:gd name="T70" fmla="*/ 0 w 1126"/>
                    <a:gd name="T71" fmla="*/ 0 h 1135"/>
                    <a:gd name="T72" fmla="*/ 0 w 1126"/>
                    <a:gd name="T73" fmla="*/ 0 h 1135"/>
                    <a:gd name="T74" fmla="*/ 0 w 1126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6"/>
                    <a:gd name="T115" fmla="*/ 0 h 1135"/>
                    <a:gd name="T116" fmla="*/ 1126 w 1126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6" h="1135">
                      <a:moveTo>
                        <a:pt x="1126" y="50"/>
                      </a:moveTo>
                      <a:lnTo>
                        <a:pt x="51" y="1135"/>
                      </a:lnTo>
                      <a:lnTo>
                        <a:pt x="50" y="1135"/>
                      </a:lnTo>
                      <a:lnTo>
                        <a:pt x="49" y="1134"/>
                      </a:lnTo>
                      <a:lnTo>
                        <a:pt x="47" y="1132"/>
                      </a:lnTo>
                      <a:lnTo>
                        <a:pt x="43" y="1128"/>
                      </a:lnTo>
                      <a:lnTo>
                        <a:pt x="39" y="1125"/>
                      </a:lnTo>
                      <a:lnTo>
                        <a:pt x="34" y="1120"/>
                      </a:lnTo>
                      <a:lnTo>
                        <a:pt x="30" y="1116"/>
                      </a:lnTo>
                      <a:lnTo>
                        <a:pt x="25" y="1111"/>
                      </a:lnTo>
                      <a:lnTo>
                        <a:pt x="21" y="1107"/>
                      </a:lnTo>
                      <a:lnTo>
                        <a:pt x="15" y="1102"/>
                      </a:lnTo>
                      <a:lnTo>
                        <a:pt x="12" y="1098"/>
                      </a:lnTo>
                      <a:lnTo>
                        <a:pt x="7" y="1093"/>
                      </a:lnTo>
                      <a:lnTo>
                        <a:pt x="5" y="1090"/>
                      </a:lnTo>
                      <a:lnTo>
                        <a:pt x="3" y="1087"/>
                      </a:lnTo>
                      <a:lnTo>
                        <a:pt x="2" y="1086"/>
                      </a:lnTo>
                      <a:lnTo>
                        <a:pt x="0" y="1085"/>
                      </a:lnTo>
                      <a:lnTo>
                        <a:pt x="1076" y="0"/>
                      </a:lnTo>
                      <a:lnTo>
                        <a:pt x="1079" y="1"/>
                      </a:lnTo>
                      <a:lnTo>
                        <a:pt x="1081" y="3"/>
                      </a:lnTo>
                      <a:lnTo>
                        <a:pt x="1084" y="6"/>
                      </a:lnTo>
                      <a:lnTo>
                        <a:pt x="1089" y="9"/>
                      </a:lnTo>
                      <a:lnTo>
                        <a:pt x="1093" y="14"/>
                      </a:lnTo>
                      <a:lnTo>
                        <a:pt x="1098" y="18"/>
                      </a:lnTo>
                      <a:lnTo>
                        <a:pt x="1104" y="23"/>
                      </a:lnTo>
                      <a:lnTo>
                        <a:pt x="1108" y="28"/>
                      </a:lnTo>
                      <a:lnTo>
                        <a:pt x="1113" y="33"/>
                      </a:lnTo>
                      <a:lnTo>
                        <a:pt x="1117" y="37"/>
                      </a:lnTo>
                      <a:lnTo>
                        <a:pt x="1121" y="41"/>
                      </a:lnTo>
                      <a:lnTo>
                        <a:pt x="1123" y="44"/>
                      </a:lnTo>
                      <a:lnTo>
                        <a:pt x="1125" y="48"/>
                      </a:lnTo>
                      <a:lnTo>
                        <a:pt x="1126" y="49"/>
                      </a:lnTo>
                      <a:lnTo>
                        <a:pt x="1126" y="5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1" name="Freeform 347"/>
                <p:cNvSpPr>
                  <a:spLocks/>
                </p:cNvSpPr>
                <p:nvPr/>
              </p:nvSpPr>
              <p:spPr bwMode="auto">
                <a:xfrm>
                  <a:off x="4141" y="1611"/>
                  <a:ext cx="113" cy="124"/>
                </a:xfrm>
                <a:custGeom>
                  <a:avLst/>
                  <a:gdLst>
                    <a:gd name="T0" fmla="*/ 0 w 1126"/>
                    <a:gd name="T1" fmla="*/ 0 h 1135"/>
                    <a:gd name="T2" fmla="*/ 0 w 1126"/>
                    <a:gd name="T3" fmla="*/ 0 h 1135"/>
                    <a:gd name="T4" fmla="*/ 0 w 1126"/>
                    <a:gd name="T5" fmla="*/ 0 h 1135"/>
                    <a:gd name="T6" fmla="*/ 0 w 1126"/>
                    <a:gd name="T7" fmla="*/ 0 h 1135"/>
                    <a:gd name="T8" fmla="*/ 0 w 1126"/>
                    <a:gd name="T9" fmla="*/ 0 h 1135"/>
                    <a:gd name="T10" fmla="*/ 0 w 1126"/>
                    <a:gd name="T11" fmla="*/ 0 h 1135"/>
                    <a:gd name="T12" fmla="*/ 0 w 1126"/>
                    <a:gd name="T13" fmla="*/ 0 h 1135"/>
                    <a:gd name="T14" fmla="*/ 0 w 1126"/>
                    <a:gd name="T15" fmla="*/ 0 h 1135"/>
                    <a:gd name="T16" fmla="*/ 0 w 1126"/>
                    <a:gd name="T17" fmla="*/ 0 h 1135"/>
                    <a:gd name="T18" fmla="*/ 0 w 1126"/>
                    <a:gd name="T19" fmla="*/ 0 h 1135"/>
                    <a:gd name="T20" fmla="*/ 0 w 1126"/>
                    <a:gd name="T21" fmla="*/ 0 h 1135"/>
                    <a:gd name="T22" fmla="*/ 0 w 1126"/>
                    <a:gd name="T23" fmla="*/ 0 h 1135"/>
                    <a:gd name="T24" fmla="*/ 0 w 1126"/>
                    <a:gd name="T25" fmla="*/ 0 h 1135"/>
                    <a:gd name="T26" fmla="*/ 0 w 1126"/>
                    <a:gd name="T27" fmla="*/ 0 h 1135"/>
                    <a:gd name="T28" fmla="*/ 0 w 1126"/>
                    <a:gd name="T29" fmla="*/ 0 h 1135"/>
                    <a:gd name="T30" fmla="*/ 0 w 1126"/>
                    <a:gd name="T31" fmla="*/ 0 h 1135"/>
                    <a:gd name="T32" fmla="*/ 0 w 1126"/>
                    <a:gd name="T33" fmla="*/ 0 h 1135"/>
                    <a:gd name="T34" fmla="*/ 0 w 1126"/>
                    <a:gd name="T35" fmla="*/ 0 h 1135"/>
                    <a:gd name="T36" fmla="*/ 0 w 1126"/>
                    <a:gd name="T37" fmla="*/ 0 h 1135"/>
                    <a:gd name="T38" fmla="*/ 0 w 1126"/>
                    <a:gd name="T39" fmla="*/ 0 h 1135"/>
                    <a:gd name="T40" fmla="*/ 0 w 1126"/>
                    <a:gd name="T41" fmla="*/ 0 h 1135"/>
                    <a:gd name="T42" fmla="*/ 0 w 1126"/>
                    <a:gd name="T43" fmla="*/ 0 h 1135"/>
                    <a:gd name="T44" fmla="*/ 0 w 1126"/>
                    <a:gd name="T45" fmla="*/ 0 h 1135"/>
                    <a:gd name="T46" fmla="*/ 0 w 1126"/>
                    <a:gd name="T47" fmla="*/ 0 h 1135"/>
                    <a:gd name="T48" fmla="*/ 0 w 1126"/>
                    <a:gd name="T49" fmla="*/ 0 h 1135"/>
                    <a:gd name="T50" fmla="*/ 0 w 1126"/>
                    <a:gd name="T51" fmla="*/ 0 h 1135"/>
                    <a:gd name="T52" fmla="*/ 0 w 1126"/>
                    <a:gd name="T53" fmla="*/ 0 h 1135"/>
                    <a:gd name="T54" fmla="*/ 0 w 1126"/>
                    <a:gd name="T55" fmla="*/ 0 h 1135"/>
                    <a:gd name="T56" fmla="*/ 0 w 1126"/>
                    <a:gd name="T57" fmla="*/ 0 h 1135"/>
                    <a:gd name="T58" fmla="*/ 0 w 1126"/>
                    <a:gd name="T59" fmla="*/ 0 h 1135"/>
                    <a:gd name="T60" fmla="*/ 0 w 1126"/>
                    <a:gd name="T61" fmla="*/ 0 h 1135"/>
                    <a:gd name="T62" fmla="*/ 0 w 1126"/>
                    <a:gd name="T63" fmla="*/ 0 h 1135"/>
                    <a:gd name="T64" fmla="*/ 0 w 1126"/>
                    <a:gd name="T65" fmla="*/ 0 h 1135"/>
                    <a:gd name="T66" fmla="*/ 0 w 1126"/>
                    <a:gd name="T67" fmla="*/ 0 h 1135"/>
                    <a:gd name="T68" fmla="*/ 0 w 1126"/>
                    <a:gd name="T69" fmla="*/ 0 h 1135"/>
                    <a:gd name="T70" fmla="*/ 0 w 1126"/>
                    <a:gd name="T71" fmla="*/ 0 h 1135"/>
                    <a:gd name="T72" fmla="*/ 0 w 1126"/>
                    <a:gd name="T73" fmla="*/ 0 h 1135"/>
                    <a:gd name="T74" fmla="*/ 0 w 1126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6"/>
                    <a:gd name="T115" fmla="*/ 0 h 1135"/>
                    <a:gd name="T116" fmla="*/ 1126 w 1126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6" h="1135">
                      <a:moveTo>
                        <a:pt x="1126" y="50"/>
                      </a:moveTo>
                      <a:lnTo>
                        <a:pt x="51" y="1135"/>
                      </a:lnTo>
                      <a:lnTo>
                        <a:pt x="50" y="1135"/>
                      </a:lnTo>
                      <a:lnTo>
                        <a:pt x="49" y="1134"/>
                      </a:lnTo>
                      <a:lnTo>
                        <a:pt x="47" y="1132"/>
                      </a:lnTo>
                      <a:lnTo>
                        <a:pt x="43" y="1128"/>
                      </a:lnTo>
                      <a:lnTo>
                        <a:pt x="39" y="1125"/>
                      </a:lnTo>
                      <a:lnTo>
                        <a:pt x="34" y="1120"/>
                      </a:lnTo>
                      <a:lnTo>
                        <a:pt x="30" y="1116"/>
                      </a:lnTo>
                      <a:lnTo>
                        <a:pt x="25" y="1111"/>
                      </a:lnTo>
                      <a:lnTo>
                        <a:pt x="21" y="1107"/>
                      </a:lnTo>
                      <a:lnTo>
                        <a:pt x="15" y="1102"/>
                      </a:lnTo>
                      <a:lnTo>
                        <a:pt x="12" y="1098"/>
                      </a:lnTo>
                      <a:lnTo>
                        <a:pt x="7" y="1093"/>
                      </a:lnTo>
                      <a:lnTo>
                        <a:pt x="5" y="1090"/>
                      </a:lnTo>
                      <a:lnTo>
                        <a:pt x="3" y="1087"/>
                      </a:lnTo>
                      <a:lnTo>
                        <a:pt x="2" y="1086"/>
                      </a:lnTo>
                      <a:lnTo>
                        <a:pt x="0" y="1085"/>
                      </a:lnTo>
                      <a:lnTo>
                        <a:pt x="1076" y="0"/>
                      </a:lnTo>
                      <a:lnTo>
                        <a:pt x="1079" y="1"/>
                      </a:lnTo>
                      <a:lnTo>
                        <a:pt x="1081" y="3"/>
                      </a:lnTo>
                      <a:lnTo>
                        <a:pt x="1084" y="6"/>
                      </a:lnTo>
                      <a:lnTo>
                        <a:pt x="1089" y="9"/>
                      </a:lnTo>
                      <a:lnTo>
                        <a:pt x="1093" y="14"/>
                      </a:lnTo>
                      <a:lnTo>
                        <a:pt x="1098" y="18"/>
                      </a:lnTo>
                      <a:lnTo>
                        <a:pt x="1104" y="23"/>
                      </a:lnTo>
                      <a:lnTo>
                        <a:pt x="1108" y="28"/>
                      </a:lnTo>
                      <a:lnTo>
                        <a:pt x="1113" y="33"/>
                      </a:lnTo>
                      <a:lnTo>
                        <a:pt x="1117" y="37"/>
                      </a:lnTo>
                      <a:lnTo>
                        <a:pt x="1121" y="41"/>
                      </a:lnTo>
                      <a:lnTo>
                        <a:pt x="1123" y="44"/>
                      </a:lnTo>
                      <a:lnTo>
                        <a:pt x="1125" y="48"/>
                      </a:lnTo>
                      <a:lnTo>
                        <a:pt x="1126" y="49"/>
                      </a:lnTo>
                      <a:lnTo>
                        <a:pt x="1126" y="5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2" name="Freeform 348"/>
                <p:cNvSpPr>
                  <a:spLocks/>
                </p:cNvSpPr>
                <p:nvPr/>
              </p:nvSpPr>
              <p:spPr bwMode="auto">
                <a:xfrm>
                  <a:off x="3201" y="1024"/>
                  <a:ext cx="254" cy="192"/>
                </a:xfrm>
                <a:custGeom>
                  <a:avLst/>
                  <a:gdLst>
                    <a:gd name="T0" fmla="*/ 0 w 2518"/>
                    <a:gd name="T1" fmla="*/ 0 h 1761"/>
                    <a:gd name="T2" fmla="*/ 0 w 2518"/>
                    <a:gd name="T3" fmla="*/ 0 h 1761"/>
                    <a:gd name="T4" fmla="*/ 0 w 2518"/>
                    <a:gd name="T5" fmla="*/ 0 h 1761"/>
                    <a:gd name="T6" fmla="*/ 0 w 2518"/>
                    <a:gd name="T7" fmla="*/ 0 h 1761"/>
                    <a:gd name="T8" fmla="*/ 0 w 2518"/>
                    <a:gd name="T9" fmla="*/ 0 h 17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18"/>
                    <a:gd name="T16" fmla="*/ 0 h 1761"/>
                    <a:gd name="T17" fmla="*/ 2518 w 2518"/>
                    <a:gd name="T18" fmla="*/ 1761 h 17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18" h="1761">
                      <a:moveTo>
                        <a:pt x="2063" y="1761"/>
                      </a:moveTo>
                      <a:lnTo>
                        <a:pt x="0" y="1747"/>
                      </a:lnTo>
                      <a:lnTo>
                        <a:pt x="382" y="0"/>
                      </a:lnTo>
                      <a:lnTo>
                        <a:pt x="2518" y="84"/>
                      </a:lnTo>
                      <a:lnTo>
                        <a:pt x="2063" y="176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3" name="Freeform 349"/>
                <p:cNvSpPr>
                  <a:spLocks/>
                </p:cNvSpPr>
                <p:nvPr/>
              </p:nvSpPr>
              <p:spPr bwMode="auto">
                <a:xfrm>
                  <a:off x="3201" y="1024"/>
                  <a:ext cx="254" cy="192"/>
                </a:xfrm>
                <a:custGeom>
                  <a:avLst/>
                  <a:gdLst>
                    <a:gd name="T0" fmla="*/ 0 w 2518"/>
                    <a:gd name="T1" fmla="*/ 0 h 1761"/>
                    <a:gd name="T2" fmla="*/ 0 w 2518"/>
                    <a:gd name="T3" fmla="*/ 0 h 1761"/>
                    <a:gd name="T4" fmla="*/ 0 w 2518"/>
                    <a:gd name="T5" fmla="*/ 0 h 1761"/>
                    <a:gd name="T6" fmla="*/ 0 w 2518"/>
                    <a:gd name="T7" fmla="*/ 0 h 1761"/>
                    <a:gd name="T8" fmla="*/ 0 w 2518"/>
                    <a:gd name="T9" fmla="*/ 0 h 17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18"/>
                    <a:gd name="T16" fmla="*/ 0 h 1761"/>
                    <a:gd name="T17" fmla="*/ 2518 w 2518"/>
                    <a:gd name="T18" fmla="*/ 1761 h 17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18" h="1761">
                      <a:moveTo>
                        <a:pt x="2063" y="1761"/>
                      </a:moveTo>
                      <a:lnTo>
                        <a:pt x="0" y="1747"/>
                      </a:lnTo>
                      <a:lnTo>
                        <a:pt x="382" y="0"/>
                      </a:lnTo>
                      <a:lnTo>
                        <a:pt x="2518" y="84"/>
                      </a:lnTo>
                      <a:lnTo>
                        <a:pt x="2063" y="176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4" name="Line 350"/>
                <p:cNvSpPr>
                  <a:spLocks noChangeShapeType="1"/>
                </p:cNvSpPr>
                <p:nvPr/>
              </p:nvSpPr>
              <p:spPr bwMode="auto">
                <a:xfrm flipH="1" flipV="1">
                  <a:off x="3382" y="1198"/>
                  <a:ext cx="27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5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3201" y="1198"/>
                  <a:ext cx="181" cy="1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6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3382" y="1033"/>
                  <a:ext cx="73" cy="165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7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3240" y="1024"/>
                  <a:ext cx="142" cy="17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48" name="Oval 354"/>
                <p:cNvSpPr>
                  <a:spLocks noChangeArrowheads="1"/>
                </p:cNvSpPr>
                <p:nvPr/>
              </p:nvSpPr>
              <p:spPr bwMode="auto">
                <a:xfrm>
                  <a:off x="3327" y="1753"/>
                  <a:ext cx="50" cy="54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649" name="Freeform 355"/>
                <p:cNvSpPr>
                  <a:spLocks/>
                </p:cNvSpPr>
                <p:nvPr/>
              </p:nvSpPr>
              <p:spPr bwMode="auto">
                <a:xfrm>
                  <a:off x="3999" y="1768"/>
                  <a:ext cx="112" cy="123"/>
                </a:xfrm>
                <a:custGeom>
                  <a:avLst/>
                  <a:gdLst>
                    <a:gd name="T0" fmla="*/ 0 w 1122"/>
                    <a:gd name="T1" fmla="*/ 0 h 1131"/>
                    <a:gd name="T2" fmla="*/ 0 w 1122"/>
                    <a:gd name="T3" fmla="*/ 0 h 1131"/>
                    <a:gd name="T4" fmla="*/ 0 w 1122"/>
                    <a:gd name="T5" fmla="*/ 0 h 1131"/>
                    <a:gd name="T6" fmla="*/ 0 w 1122"/>
                    <a:gd name="T7" fmla="*/ 0 h 1131"/>
                    <a:gd name="T8" fmla="*/ 0 w 1122"/>
                    <a:gd name="T9" fmla="*/ 0 h 1131"/>
                    <a:gd name="T10" fmla="*/ 0 w 1122"/>
                    <a:gd name="T11" fmla="*/ 0 h 1131"/>
                    <a:gd name="T12" fmla="*/ 0 w 1122"/>
                    <a:gd name="T13" fmla="*/ 0 h 1131"/>
                    <a:gd name="T14" fmla="*/ 0 w 1122"/>
                    <a:gd name="T15" fmla="*/ 0 h 1131"/>
                    <a:gd name="T16" fmla="*/ 0 w 1122"/>
                    <a:gd name="T17" fmla="*/ 0 h 1131"/>
                    <a:gd name="T18" fmla="*/ 0 w 1122"/>
                    <a:gd name="T19" fmla="*/ 0 h 1131"/>
                    <a:gd name="T20" fmla="*/ 0 w 1122"/>
                    <a:gd name="T21" fmla="*/ 0 h 1131"/>
                    <a:gd name="T22" fmla="*/ 0 w 1122"/>
                    <a:gd name="T23" fmla="*/ 0 h 1131"/>
                    <a:gd name="T24" fmla="*/ 0 w 1122"/>
                    <a:gd name="T25" fmla="*/ 0 h 1131"/>
                    <a:gd name="T26" fmla="*/ 0 w 1122"/>
                    <a:gd name="T27" fmla="*/ 0 h 1131"/>
                    <a:gd name="T28" fmla="*/ 0 w 1122"/>
                    <a:gd name="T29" fmla="*/ 0 h 1131"/>
                    <a:gd name="T30" fmla="*/ 0 w 1122"/>
                    <a:gd name="T31" fmla="*/ 0 h 1131"/>
                    <a:gd name="T32" fmla="*/ 0 w 1122"/>
                    <a:gd name="T33" fmla="*/ 0 h 1131"/>
                    <a:gd name="T34" fmla="*/ 0 w 1122"/>
                    <a:gd name="T35" fmla="*/ 0 h 1131"/>
                    <a:gd name="T36" fmla="*/ 0 w 1122"/>
                    <a:gd name="T37" fmla="*/ 0 h 1131"/>
                    <a:gd name="T38" fmla="*/ 0 w 1122"/>
                    <a:gd name="T39" fmla="*/ 0 h 1131"/>
                    <a:gd name="T40" fmla="*/ 0 w 1122"/>
                    <a:gd name="T41" fmla="*/ 0 h 1131"/>
                    <a:gd name="T42" fmla="*/ 0 w 1122"/>
                    <a:gd name="T43" fmla="*/ 0 h 113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2"/>
                    <a:gd name="T67" fmla="*/ 0 h 1131"/>
                    <a:gd name="T68" fmla="*/ 1122 w 1122"/>
                    <a:gd name="T69" fmla="*/ 1131 h 113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2" h="1131">
                      <a:moveTo>
                        <a:pt x="0" y="1081"/>
                      </a:moveTo>
                      <a:lnTo>
                        <a:pt x="1072" y="0"/>
                      </a:lnTo>
                      <a:lnTo>
                        <a:pt x="1122" y="50"/>
                      </a:lnTo>
                      <a:lnTo>
                        <a:pt x="51" y="1131"/>
                      </a:lnTo>
                      <a:lnTo>
                        <a:pt x="50" y="1131"/>
                      </a:lnTo>
                      <a:lnTo>
                        <a:pt x="49" y="1130"/>
                      </a:lnTo>
                      <a:lnTo>
                        <a:pt x="46" y="1127"/>
                      </a:lnTo>
                      <a:lnTo>
                        <a:pt x="42" y="1124"/>
                      </a:lnTo>
                      <a:lnTo>
                        <a:pt x="39" y="1120"/>
                      </a:lnTo>
                      <a:lnTo>
                        <a:pt x="34" y="1116"/>
                      </a:lnTo>
                      <a:lnTo>
                        <a:pt x="30" y="1111"/>
                      </a:lnTo>
                      <a:lnTo>
                        <a:pt x="25" y="1107"/>
                      </a:lnTo>
                      <a:lnTo>
                        <a:pt x="20" y="1102"/>
                      </a:lnTo>
                      <a:lnTo>
                        <a:pt x="15" y="1098"/>
                      </a:lnTo>
                      <a:lnTo>
                        <a:pt x="11" y="1093"/>
                      </a:lnTo>
                      <a:lnTo>
                        <a:pt x="7" y="1089"/>
                      </a:lnTo>
                      <a:lnTo>
                        <a:pt x="5" y="1085"/>
                      </a:lnTo>
                      <a:lnTo>
                        <a:pt x="3" y="1083"/>
                      </a:lnTo>
                      <a:lnTo>
                        <a:pt x="1" y="1082"/>
                      </a:lnTo>
                      <a:lnTo>
                        <a:pt x="0" y="108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0" name="Freeform 356"/>
                <p:cNvSpPr>
                  <a:spLocks/>
                </p:cNvSpPr>
                <p:nvPr/>
              </p:nvSpPr>
              <p:spPr bwMode="auto">
                <a:xfrm>
                  <a:off x="3999" y="1768"/>
                  <a:ext cx="112" cy="123"/>
                </a:xfrm>
                <a:custGeom>
                  <a:avLst/>
                  <a:gdLst>
                    <a:gd name="T0" fmla="*/ 0 w 1122"/>
                    <a:gd name="T1" fmla="*/ 0 h 1131"/>
                    <a:gd name="T2" fmla="*/ 0 w 1122"/>
                    <a:gd name="T3" fmla="*/ 0 h 1131"/>
                    <a:gd name="T4" fmla="*/ 0 w 1122"/>
                    <a:gd name="T5" fmla="*/ 0 h 1131"/>
                    <a:gd name="T6" fmla="*/ 0 w 1122"/>
                    <a:gd name="T7" fmla="*/ 0 h 1131"/>
                    <a:gd name="T8" fmla="*/ 0 w 1122"/>
                    <a:gd name="T9" fmla="*/ 0 h 1131"/>
                    <a:gd name="T10" fmla="*/ 0 w 1122"/>
                    <a:gd name="T11" fmla="*/ 0 h 1131"/>
                    <a:gd name="T12" fmla="*/ 0 w 1122"/>
                    <a:gd name="T13" fmla="*/ 0 h 1131"/>
                    <a:gd name="T14" fmla="*/ 0 w 1122"/>
                    <a:gd name="T15" fmla="*/ 0 h 1131"/>
                    <a:gd name="T16" fmla="*/ 0 w 1122"/>
                    <a:gd name="T17" fmla="*/ 0 h 1131"/>
                    <a:gd name="T18" fmla="*/ 0 w 1122"/>
                    <a:gd name="T19" fmla="*/ 0 h 1131"/>
                    <a:gd name="T20" fmla="*/ 0 w 1122"/>
                    <a:gd name="T21" fmla="*/ 0 h 1131"/>
                    <a:gd name="T22" fmla="*/ 0 w 1122"/>
                    <a:gd name="T23" fmla="*/ 0 h 1131"/>
                    <a:gd name="T24" fmla="*/ 0 w 1122"/>
                    <a:gd name="T25" fmla="*/ 0 h 1131"/>
                    <a:gd name="T26" fmla="*/ 0 w 1122"/>
                    <a:gd name="T27" fmla="*/ 0 h 1131"/>
                    <a:gd name="T28" fmla="*/ 0 w 1122"/>
                    <a:gd name="T29" fmla="*/ 0 h 1131"/>
                    <a:gd name="T30" fmla="*/ 0 w 1122"/>
                    <a:gd name="T31" fmla="*/ 0 h 1131"/>
                    <a:gd name="T32" fmla="*/ 0 w 1122"/>
                    <a:gd name="T33" fmla="*/ 0 h 1131"/>
                    <a:gd name="T34" fmla="*/ 0 w 1122"/>
                    <a:gd name="T35" fmla="*/ 0 h 1131"/>
                    <a:gd name="T36" fmla="*/ 0 w 1122"/>
                    <a:gd name="T37" fmla="*/ 0 h 1131"/>
                    <a:gd name="T38" fmla="*/ 0 w 1122"/>
                    <a:gd name="T39" fmla="*/ 0 h 1131"/>
                    <a:gd name="T40" fmla="*/ 0 w 1122"/>
                    <a:gd name="T41" fmla="*/ 0 h 1131"/>
                    <a:gd name="T42" fmla="*/ 0 w 1122"/>
                    <a:gd name="T43" fmla="*/ 0 h 113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2"/>
                    <a:gd name="T67" fmla="*/ 0 h 1131"/>
                    <a:gd name="T68" fmla="*/ 1122 w 1122"/>
                    <a:gd name="T69" fmla="*/ 1131 h 113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2" h="1131">
                      <a:moveTo>
                        <a:pt x="0" y="1081"/>
                      </a:moveTo>
                      <a:lnTo>
                        <a:pt x="1072" y="0"/>
                      </a:lnTo>
                      <a:lnTo>
                        <a:pt x="1122" y="50"/>
                      </a:lnTo>
                      <a:lnTo>
                        <a:pt x="51" y="1131"/>
                      </a:lnTo>
                      <a:lnTo>
                        <a:pt x="50" y="1131"/>
                      </a:lnTo>
                      <a:lnTo>
                        <a:pt x="49" y="1130"/>
                      </a:lnTo>
                      <a:lnTo>
                        <a:pt x="46" y="1127"/>
                      </a:lnTo>
                      <a:lnTo>
                        <a:pt x="42" y="1124"/>
                      </a:lnTo>
                      <a:lnTo>
                        <a:pt x="39" y="1120"/>
                      </a:lnTo>
                      <a:lnTo>
                        <a:pt x="34" y="1116"/>
                      </a:lnTo>
                      <a:lnTo>
                        <a:pt x="30" y="1111"/>
                      </a:lnTo>
                      <a:lnTo>
                        <a:pt x="25" y="1107"/>
                      </a:lnTo>
                      <a:lnTo>
                        <a:pt x="20" y="1102"/>
                      </a:lnTo>
                      <a:lnTo>
                        <a:pt x="15" y="1098"/>
                      </a:lnTo>
                      <a:lnTo>
                        <a:pt x="11" y="1093"/>
                      </a:lnTo>
                      <a:lnTo>
                        <a:pt x="7" y="1089"/>
                      </a:lnTo>
                      <a:lnTo>
                        <a:pt x="5" y="1085"/>
                      </a:lnTo>
                      <a:lnTo>
                        <a:pt x="3" y="1083"/>
                      </a:lnTo>
                      <a:lnTo>
                        <a:pt x="1" y="1082"/>
                      </a:lnTo>
                      <a:lnTo>
                        <a:pt x="0" y="108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1" name="Freeform 357"/>
                <p:cNvSpPr>
                  <a:spLocks/>
                </p:cNvSpPr>
                <p:nvPr/>
              </p:nvSpPr>
              <p:spPr bwMode="auto">
                <a:xfrm>
                  <a:off x="3980" y="994"/>
                  <a:ext cx="256" cy="194"/>
                </a:xfrm>
                <a:custGeom>
                  <a:avLst/>
                  <a:gdLst>
                    <a:gd name="T0" fmla="*/ 0 w 2536"/>
                    <a:gd name="T1" fmla="*/ 0 h 1783"/>
                    <a:gd name="T2" fmla="*/ 0 w 2536"/>
                    <a:gd name="T3" fmla="*/ 0 h 1783"/>
                    <a:gd name="T4" fmla="*/ 0 w 2536"/>
                    <a:gd name="T5" fmla="*/ 0 h 1783"/>
                    <a:gd name="T6" fmla="*/ 0 w 2536"/>
                    <a:gd name="T7" fmla="*/ 0 h 1783"/>
                    <a:gd name="T8" fmla="*/ 0 w 2536"/>
                    <a:gd name="T9" fmla="*/ 0 h 1783"/>
                    <a:gd name="T10" fmla="*/ 0 w 2536"/>
                    <a:gd name="T11" fmla="*/ 0 h 1783"/>
                    <a:gd name="T12" fmla="*/ 0 w 2536"/>
                    <a:gd name="T13" fmla="*/ 0 h 17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36"/>
                    <a:gd name="T22" fmla="*/ 0 h 1783"/>
                    <a:gd name="T23" fmla="*/ 2536 w 2536"/>
                    <a:gd name="T24" fmla="*/ 1783 h 17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36" h="1783">
                      <a:moveTo>
                        <a:pt x="1769" y="1783"/>
                      </a:moveTo>
                      <a:lnTo>
                        <a:pt x="2115" y="1593"/>
                      </a:lnTo>
                      <a:lnTo>
                        <a:pt x="2536" y="94"/>
                      </a:lnTo>
                      <a:lnTo>
                        <a:pt x="720" y="0"/>
                      </a:lnTo>
                      <a:lnTo>
                        <a:pt x="481" y="313"/>
                      </a:lnTo>
                      <a:lnTo>
                        <a:pt x="0" y="1759"/>
                      </a:lnTo>
                      <a:lnTo>
                        <a:pt x="1769" y="1783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2" name="Freeform 358"/>
                <p:cNvSpPr>
                  <a:spLocks/>
                </p:cNvSpPr>
                <p:nvPr/>
              </p:nvSpPr>
              <p:spPr bwMode="auto">
                <a:xfrm>
                  <a:off x="3980" y="994"/>
                  <a:ext cx="256" cy="194"/>
                </a:xfrm>
                <a:custGeom>
                  <a:avLst/>
                  <a:gdLst>
                    <a:gd name="T0" fmla="*/ 0 w 2536"/>
                    <a:gd name="T1" fmla="*/ 0 h 1783"/>
                    <a:gd name="T2" fmla="*/ 0 w 2536"/>
                    <a:gd name="T3" fmla="*/ 0 h 1783"/>
                    <a:gd name="T4" fmla="*/ 0 w 2536"/>
                    <a:gd name="T5" fmla="*/ 0 h 1783"/>
                    <a:gd name="T6" fmla="*/ 0 w 2536"/>
                    <a:gd name="T7" fmla="*/ 0 h 1783"/>
                    <a:gd name="T8" fmla="*/ 0 w 2536"/>
                    <a:gd name="T9" fmla="*/ 0 h 1783"/>
                    <a:gd name="T10" fmla="*/ 0 w 2536"/>
                    <a:gd name="T11" fmla="*/ 0 h 1783"/>
                    <a:gd name="T12" fmla="*/ 0 w 2536"/>
                    <a:gd name="T13" fmla="*/ 0 h 17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36"/>
                    <a:gd name="T22" fmla="*/ 0 h 1783"/>
                    <a:gd name="T23" fmla="*/ 2536 w 2536"/>
                    <a:gd name="T24" fmla="*/ 1783 h 17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36" h="1783">
                      <a:moveTo>
                        <a:pt x="1769" y="1783"/>
                      </a:moveTo>
                      <a:lnTo>
                        <a:pt x="2115" y="1593"/>
                      </a:lnTo>
                      <a:lnTo>
                        <a:pt x="2536" y="94"/>
                      </a:lnTo>
                      <a:lnTo>
                        <a:pt x="720" y="0"/>
                      </a:lnTo>
                      <a:lnTo>
                        <a:pt x="481" y="313"/>
                      </a:lnTo>
                      <a:lnTo>
                        <a:pt x="0" y="1759"/>
                      </a:lnTo>
                      <a:lnTo>
                        <a:pt x="1769" y="1783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3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3980" y="1167"/>
                  <a:ext cx="214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4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3980" y="994"/>
                  <a:ext cx="73" cy="19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5" name="Line 361"/>
                <p:cNvSpPr>
                  <a:spLocks noChangeShapeType="1"/>
                </p:cNvSpPr>
                <p:nvPr/>
              </p:nvSpPr>
              <p:spPr bwMode="auto">
                <a:xfrm flipH="1" flipV="1">
                  <a:off x="4053" y="994"/>
                  <a:ext cx="141" cy="17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6" name="Oval 362"/>
                <p:cNvSpPr>
                  <a:spLocks noChangeArrowheads="1"/>
                </p:cNvSpPr>
                <p:nvPr/>
              </p:nvSpPr>
              <p:spPr bwMode="auto">
                <a:xfrm>
                  <a:off x="4102" y="1724"/>
                  <a:ext cx="49" cy="54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657" name="Freeform 363"/>
                <p:cNvSpPr>
                  <a:spLocks/>
                </p:cNvSpPr>
                <p:nvPr/>
              </p:nvSpPr>
              <p:spPr bwMode="auto">
                <a:xfrm>
                  <a:off x="3366" y="1640"/>
                  <a:ext cx="113" cy="124"/>
                </a:xfrm>
                <a:custGeom>
                  <a:avLst/>
                  <a:gdLst>
                    <a:gd name="T0" fmla="*/ 0 w 1116"/>
                    <a:gd name="T1" fmla="*/ 0 h 1135"/>
                    <a:gd name="T2" fmla="*/ 0 w 1116"/>
                    <a:gd name="T3" fmla="*/ 0 h 1135"/>
                    <a:gd name="T4" fmla="*/ 0 w 1116"/>
                    <a:gd name="T5" fmla="*/ 0 h 1135"/>
                    <a:gd name="T6" fmla="*/ 0 w 1116"/>
                    <a:gd name="T7" fmla="*/ 0 h 1135"/>
                    <a:gd name="T8" fmla="*/ 0 w 1116"/>
                    <a:gd name="T9" fmla="*/ 0 h 1135"/>
                    <a:gd name="T10" fmla="*/ 0 w 1116"/>
                    <a:gd name="T11" fmla="*/ 0 h 1135"/>
                    <a:gd name="T12" fmla="*/ 0 w 1116"/>
                    <a:gd name="T13" fmla="*/ 0 h 1135"/>
                    <a:gd name="T14" fmla="*/ 0 w 1116"/>
                    <a:gd name="T15" fmla="*/ 0 h 1135"/>
                    <a:gd name="T16" fmla="*/ 0 w 1116"/>
                    <a:gd name="T17" fmla="*/ 0 h 1135"/>
                    <a:gd name="T18" fmla="*/ 0 w 1116"/>
                    <a:gd name="T19" fmla="*/ 0 h 1135"/>
                    <a:gd name="T20" fmla="*/ 0 w 1116"/>
                    <a:gd name="T21" fmla="*/ 0 h 1135"/>
                    <a:gd name="T22" fmla="*/ 0 w 1116"/>
                    <a:gd name="T23" fmla="*/ 0 h 1135"/>
                    <a:gd name="T24" fmla="*/ 0 w 1116"/>
                    <a:gd name="T25" fmla="*/ 0 h 1135"/>
                    <a:gd name="T26" fmla="*/ 0 w 1116"/>
                    <a:gd name="T27" fmla="*/ 0 h 1135"/>
                    <a:gd name="T28" fmla="*/ 0 w 1116"/>
                    <a:gd name="T29" fmla="*/ 0 h 1135"/>
                    <a:gd name="T30" fmla="*/ 0 w 1116"/>
                    <a:gd name="T31" fmla="*/ 0 h 1135"/>
                    <a:gd name="T32" fmla="*/ 0 w 1116"/>
                    <a:gd name="T33" fmla="*/ 0 h 1135"/>
                    <a:gd name="T34" fmla="*/ 0 w 1116"/>
                    <a:gd name="T35" fmla="*/ 0 h 1135"/>
                    <a:gd name="T36" fmla="*/ 0 w 1116"/>
                    <a:gd name="T37" fmla="*/ 0 h 1135"/>
                    <a:gd name="T38" fmla="*/ 0 w 1116"/>
                    <a:gd name="T39" fmla="*/ 0 h 1135"/>
                    <a:gd name="T40" fmla="*/ 0 w 1116"/>
                    <a:gd name="T41" fmla="*/ 0 h 1135"/>
                    <a:gd name="T42" fmla="*/ 0 w 1116"/>
                    <a:gd name="T43" fmla="*/ 0 h 1135"/>
                    <a:gd name="T44" fmla="*/ 0 w 1116"/>
                    <a:gd name="T45" fmla="*/ 0 h 1135"/>
                    <a:gd name="T46" fmla="*/ 0 w 1116"/>
                    <a:gd name="T47" fmla="*/ 0 h 1135"/>
                    <a:gd name="T48" fmla="*/ 0 w 1116"/>
                    <a:gd name="T49" fmla="*/ 0 h 1135"/>
                    <a:gd name="T50" fmla="*/ 0 w 1116"/>
                    <a:gd name="T51" fmla="*/ 0 h 1135"/>
                    <a:gd name="T52" fmla="*/ 0 w 1116"/>
                    <a:gd name="T53" fmla="*/ 0 h 1135"/>
                    <a:gd name="T54" fmla="*/ 0 w 1116"/>
                    <a:gd name="T55" fmla="*/ 0 h 1135"/>
                    <a:gd name="T56" fmla="*/ 0 w 1116"/>
                    <a:gd name="T57" fmla="*/ 0 h 1135"/>
                    <a:gd name="T58" fmla="*/ 0 w 1116"/>
                    <a:gd name="T59" fmla="*/ 0 h 1135"/>
                    <a:gd name="T60" fmla="*/ 0 w 1116"/>
                    <a:gd name="T61" fmla="*/ 0 h 1135"/>
                    <a:gd name="T62" fmla="*/ 0 w 1116"/>
                    <a:gd name="T63" fmla="*/ 0 h 1135"/>
                    <a:gd name="T64" fmla="*/ 0 w 1116"/>
                    <a:gd name="T65" fmla="*/ 0 h 1135"/>
                    <a:gd name="T66" fmla="*/ 0 w 1116"/>
                    <a:gd name="T67" fmla="*/ 0 h 1135"/>
                    <a:gd name="T68" fmla="*/ 0 w 1116"/>
                    <a:gd name="T69" fmla="*/ 0 h 1135"/>
                    <a:gd name="T70" fmla="*/ 0 w 1116"/>
                    <a:gd name="T71" fmla="*/ 0 h 1135"/>
                    <a:gd name="T72" fmla="*/ 0 w 1116"/>
                    <a:gd name="T73" fmla="*/ 0 h 1135"/>
                    <a:gd name="T74" fmla="*/ 0 w 1116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6"/>
                    <a:gd name="T115" fmla="*/ 0 h 1135"/>
                    <a:gd name="T116" fmla="*/ 1116 w 1116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6" h="1135">
                      <a:moveTo>
                        <a:pt x="2" y="1085"/>
                      </a:moveTo>
                      <a:lnTo>
                        <a:pt x="1066" y="0"/>
                      </a:lnTo>
                      <a:lnTo>
                        <a:pt x="1067" y="0"/>
                      </a:lnTo>
                      <a:lnTo>
                        <a:pt x="1069" y="1"/>
                      </a:lnTo>
                      <a:lnTo>
                        <a:pt x="1072" y="3"/>
                      </a:lnTo>
                      <a:lnTo>
                        <a:pt x="1075" y="5"/>
                      </a:lnTo>
                      <a:lnTo>
                        <a:pt x="1080" y="9"/>
                      </a:lnTo>
                      <a:lnTo>
                        <a:pt x="1084" y="12"/>
                      </a:lnTo>
                      <a:lnTo>
                        <a:pt x="1089" y="17"/>
                      </a:lnTo>
                      <a:lnTo>
                        <a:pt x="1095" y="22"/>
                      </a:lnTo>
                      <a:lnTo>
                        <a:pt x="1099" y="27"/>
                      </a:lnTo>
                      <a:lnTo>
                        <a:pt x="1104" y="32"/>
                      </a:lnTo>
                      <a:lnTo>
                        <a:pt x="1107" y="36"/>
                      </a:lnTo>
                      <a:lnTo>
                        <a:pt x="1112" y="41"/>
                      </a:lnTo>
                      <a:lnTo>
                        <a:pt x="1114" y="44"/>
                      </a:lnTo>
                      <a:lnTo>
                        <a:pt x="1116" y="46"/>
                      </a:lnTo>
                      <a:lnTo>
                        <a:pt x="1116" y="49"/>
                      </a:lnTo>
                      <a:lnTo>
                        <a:pt x="1116" y="50"/>
                      </a:lnTo>
                      <a:lnTo>
                        <a:pt x="51" y="1135"/>
                      </a:lnTo>
                      <a:lnTo>
                        <a:pt x="50" y="1135"/>
                      </a:lnTo>
                      <a:lnTo>
                        <a:pt x="48" y="1135"/>
                      </a:lnTo>
                      <a:lnTo>
                        <a:pt x="45" y="1132"/>
                      </a:lnTo>
                      <a:lnTo>
                        <a:pt x="41" y="1130"/>
                      </a:lnTo>
                      <a:lnTo>
                        <a:pt x="37" y="1127"/>
                      </a:lnTo>
                      <a:lnTo>
                        <a:pt x="32" y="1123"/>
                      </a:lnTo>
                      <a:lnTo>
                        <a:pt x="28" y="1119"/>
                      </a:lnTo>
                      <a:lnTo>
                        <a:pt x="22" y="1114"/>
                      </a:lnTo>
                      <a:lnTo>
                        <a:pt x="17" y="1109"/>
                      </a:lnTo>
                      <a:lnTo>
                        <a:pt x="13" y="1104"/>
                      </a:lnTo>
                      <a:lnTo>
                        <a:pt x="8" y="1100"/>
                      </a:lnTo>
                      <a:lnTo>
                        <a:pt x="6" y="1095"/>
                      </a:lnTo>
                      <a:lnTo>
                        <a:pt x="3" y="1092"/>
                      </a:lnTo>
                      <a:lnTo>
                        <a:pt x="2" y="1088"/>
                      </a:lnTo>
                      <a:lnTo>
                        <a:pt x="0" y="1086"/>
                      </a:lnTo>
                      <a:lnTo>
                        <a:pt x="2" y="108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8" name="Freeform 364"/>
                <p:cNvSpPr>
                  <a:spLocks/>
                </p:cNvSpPr>
                <p:nvPr/>
              </p:nvSpPr>
              <p:spPr bwMode="auto">
                <a:xfrm>
                  <a:off x="3366" y="1640"/>
                  <a:ext cx="113" cy="124"/>
                </a:xfrm>
                <a:custGeom>
                  <a:avLst/>
                  <a:gdLst>
                    <a:gd name="T0" fmla="*/ 0 w 1116"/>
                    <a:gd name="T1" fmla="*/ 0 h 1135"/>
                    <a:gd name="T2" fmla="*/ 0 w 1116"/>
                    <a:gd name="T3" fmla="*/ 0 h 1135"/>
                    <a:gd name="T4" fmla="*/ 0 w 1116"/>
                    <a:gd name="T5" fmla="*/ 0 h 1135"/>
                    <a:gd name="T6" fmla="*/ 0 w 1116"/>
                    <a:gd name="T7" fmla="*/ 0 h 1135"/>
                    <a:gd name="T8" fmla="*/ 0 w 1116"/>
                    <a:gd name="T9" fmla="*/ 0 h 1135"/>
                    <a:gd name="T10" fmla="*/ 0 w 1116"/>
                    <a:gd name="T11" fmla="*/ 0 h 1135"/>
                    <a:gd name="T12" fmla="*/ 0 w 1116"/>
                    <a:gd name="T13" fmla="*/ 0 h 1135"/>
                    <a:gd name="T14" fmla="*/ 0 w 1116"/>
                    <a:gd name="T15" fmla="*/ 0 h 1135"/>
                    <a:gd name="T16" fmla="*/ 0 w 1116"/>
                    <a:gd name="T17" fmla="*/ 0 h 1135"/>
                    <a:gd name="T18" fmla="*/ 0 w 1116"/>
                    <a:gd name="T19" fmla="*/ 0 h 1135"/>
                    <a:gd name="T20" fmla="*/ 0 w 1116"/>
                    <a:gd name="T21" fmla="*/ 0 h 1135"/>
                    <a:gd name="T22" fmla="*/ 0 w 1116"/>
                    <a:gd name="T23" fmla="*/ 0 h 1135"/>
                    <a:gd name="T24" fmla="*/ 0 w 1116"/>
                    <a:gd name="T25" fmla="*/ 0 h 1135"/>
                    <a:gd name="T26" fmla="*/ 0 w 1116"/>
                    <a:gd name="T27" fmla="*/ 0 h 1135"/>
                    <a:gd name="T28" fmla="*/ 0 w 1116"/>
                    <a:gd name="T29" fmla="*/ 0 h 1135"/>
                    <a:gd name="T30" fmla="*/ 0 w 1116"/>
                    <a:gd name="T31" fmla="*/ 0 h 1135"/>
                    <a:gd name="T32" fmla="*/ 0 w 1116"/>
                    <a:gd name="T33" fmla="*/ 0 h 1135"/>
                    <a:gd name="T34" fmla="*/ 0 w 1116"/>
                    <a:gd name="T35" fmla="*/ 0 h 1135"/>
                    <a:gd name="T36" fmla="*/ 0 w 1116"/>
                    <a:gd name="T37" fmla="*/ 0 h 1135"/>
                    <a:gd name="T38" fmla="*/ 0 w 1116"/>
                    <a:gd name="T39" fmla="*/ 0 h 1135"/>
                    <a:gd name="T40" fmla="*/ 0 w 1116"/>
                    <a:gd name="T41" fmla="*/ 0 h 1135"/>
                    <a:gd name="T42" fmla="*/ 0 w 1116"/>
                    <a:gd name="T43" fmla="*/ 0 h 1135"/>
                    <a:gd name="T44" fmla="*/ 0 w 1116"/>
                    <a:gd name="T45" fmla="*/ 0 h 1135"/>
                    <a:gd name="T46" fmla="*/ 0 w 1116"/>
                    <a:gd name="T47" fmla="*/ 0 h 1135"/>
                    <a:gd name="T48" fmla="*/ 0 w 1116"/>
                    <a:gd name="T49" fmla="*/ 0 h 1135"/>
                    <a:gd name="T50" fmla="*/ 0 w 1116"/>
                    <a:gd name="T51" fmla="*/ 0 h 1135"/>
                    <a:gd name="T52" fmla="*/ 0 w 1116"/>
                    <a:gd name="T53" fmla="*/ 0 h 1135"/>
                    <a:gd name="T54" fmla="*/ 0 w 1116"/>
                    <a:gd name="T55" fmla="*/ 0 h 1135"/>
                    <a:gd name="T56" fmla="*/ 0 w 1116"/>
                    <a:gd name="T57" fmla="*/ 0 h 1135"/>
                    <a:gd name="T58" fmla="*/ 0 w 1116"/>
                    <a:gd name="T59" fmla="*/ 0 h 1135"/>
                    <a:gd name="T60" fmla="*/ 0 w 1116"/>
                    <a:gd name="T61" fmla="*/ 0 h 1135"/>
                    <a:gd name="T62" fmla="*/ 0 w 1116"/>
                    <a:gd name="T63" fmla="*/ 0 h 1135"/>
                    <a:gd name="T64" fmla="*/ 0 w 1116"/>
                    <a:gd name="T65" fmla="*/ 0 h 1135"/>
                    <a:gd name="T66" fmla="*/ 0 w 1116"/>
                    <a:gd name="T67" fmla="*/ 0 h 1135"/>
                    <a:gd name="T68" fmla="*/ 0 w 1116"/>
                    <a:gd name="T69" fmla="*/ 0 h 1135"/>
                    <a:gd name="T70" fmla="*/ 0 w 1116"/>
                    <a:gd name="T71" fmla="*/ 0 h 1135"/>
                    <a:gd name="T72" fmla="*/ 0 w 1116"/>
                    <a:gd name="T73" fmla="*/ 0 h 1135"/>
                    <a:gd name="T74" fmla="*/ 0 w 1116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6"/>
                    <a:gd name="T115" fmla="*/ 0 h 1135"/>
                    <a:gd name="T116" fmla="*/ 1116 w 1116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6" h="1135">
                      <a:moveTo>
                        <a:pt x="2" y="1085"/>
                      </a:moveTo>
                      <a:lnTo>
                        <a:pt x="1066" y="0"/>
                      </a:lnTo>
                      <a:lnTo>
                        <a:pt x="1067" y="0"/>
                      </a:lnTo>
                      <a:lnTo>
                        <a:pt x="1069" y="1"/>
                      </a:lnTo>
                      <a:lnTo>
                        <a:pt x="1072" y="3"/>
                      </a:lnTo>
                      <a:lnTo>
                        <a:pt x="1075" y="5"/>
                      </a:lnTo>
                      <a:lnTo>
                        <a:pt x="1080" y="9"/>
                      </a:lnTo>
                      <a:lnTo>
                        <a:pt x="1084" y="12"/>
                      </a:lnTo>
                      <a:lnTo>
                        <a:pt x="1089" y="17"/>
                      </a:lnTo>
                      <a:lnTo>
                        <a:pt x="1095" y="22"/>
                      </a:lnTo>
                      <a:lnTo>
                        <a:pt x="1099" y="27"/>
                      </a:lnTo>
                      <a:lnTo>
                        <a:pt x="1104" y="32"/>
                      </a:lnTo>
                      <a:lnTo>
                        <a:pt x="1107" y="36"/>
                      </a:lnTo>
                      <a:lnTo>
                        <a:pt x="1112" y="41"/>
                      </a:lnTo>
                      <a:lnTo>
                        <a:pt x="1114" y="44"/>
                      </a:lnTo>
                      <a:lnTo>
                        <a:pt x="1116" y="46"/>
                      </a:lnTo>
                      <a:lnTo>
                        <a:pt x="1116" y="49"/>
                      </a:lnTo>
                      <a:lnTo>
                        <a:pt x="1116" y="50"/>
                      </a:lnTo>
                      <a:lnTo>
                        <a:pt x="51" y="1135"/>
                      </a:lnTo>
                      <a:lnTo>
                        <a:pt x="50" y="1135"/>
                      </a:lnTo>
                      <a:lnTo>
                        <a:pt x="48" y="1135"/>
                      </a:lnTo>
                      <a:lnTo>
                        <a:pt x="45" y="1132"/>
                      </a:lnTo>
                      <a:lnTo>
                        <a:pt x="41" y="1130"/>
                      </a:lnTo>
                      <a:lnTo>
                        <a:pt x="37" y="1127"/>
                      </a:lnTo>
                      <a:lnTo>
                        <a:pt x="32" y="1123"/>
                      </a:lnTo>
                      <a:lnTo>
                        <a:pt x="28" y="1119"/>
                      </a:lnTo>
                      <a:lnTo>
                        <a:pt x="22" y="1114"/>
                      </a:lnTo>
                      <a:lnTo>
                        <a:pt x="17" y="1109"/>
                      </a:lnTo>
                      <a:lnTo>
                        <a:pt x="13" y="1104"/>
                      </a:lnTo>
                      <a:lnTo>
                        <a:pt x="8" y="1100"/>
                      </a:lnTo>
                      <a:lnTo>
                        <a:pt x="6" y="1095"/>
                      </a:lnTo>
                      <a:lnTo>
                        <a:pt x="3" y="1092"/>
                      </a:lnTo>
                      <a:lnTo>
                        <a:pt x="2" y="1088"/>
                      </a:lnTo>
                      <a:lnTo>
                        <a:pt x="0" y="1086"/>
                      </a:lnTo>
                      <a:lnTo>
                        <a:pt x="2" y="108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59" name="Freeform 365"/>
                <p:cNvSpPr>
                  <a:spLocks/>
                </p:cNvSpPr>
                <p:nvPr/>
              </p:nvSpPr>
              <p:spPr bwMode="auto">
                <a:xfrm>
                  <a:off x="3474" y="1640"/>
                  <a:ext cx="5" cy="5"/>
                </a:xfrm>
                <a:custGeom>
                  <a:avLst/>
                  <a:gdLst>
                    <a:gd name="T0" fmla="*/ 0 w 50"/>
                    <a:gd name="T1" fmla="*/ 0 h 50"/>
                    <a:gd name="T2" fmla="*/ 0 w 50"/>
                    <a:gd name="T3" fmla="*/ 0 h 50"/>
                    <a:gd name="T4" fmla="*/ 0 w 50"/>
                    <a:gd name="T5" fmla="*/ 0 h 50"/>
                    <a:gd name="T6" fmla="*/ 0 w 50"/>
                    <a:gd name="T7" fmla="*/ 0 h 50"/>
                    <a:gd name="T8" fmla="*/ 0 w 50"/>
                    <a:gd name="T9" fmla="*/ 0 h 50"/>
                    <a:gd name="T10" fmla="*/ 0 w 50"/>
                    <a:gd name="T11" fmla="*/ 0 h 50"/>
                    <a:gd name="T12" fmla="*/ 0 w 50"/>
                    <a:gd name="T13" fmla="*/ 0 h 50"/>
                    <a:gd name="T14" fmla="*/ 0 w 50"/>
                    <a:gd name="T15" fmla="*/ 0 h 50"/>
                    <a:gd name="T16" fmla="*/ 0 w 50"/>
                    <a:gd name="T17" fmla="*/ 0 h 50"/>
                    <a:gd name="T18" fmla="*/ 0 w 50"/>
                    <a:gd name="T19" fmla="*/ 0 h 50"/>
                    <a:gd name="T20" fmla="*/ 0 w 50"/>
                    <a:gd name="T21" fmla="*/ 0 h 50"/>
                    <a:gd name="T22" fmla="*/ 0 w 50"/>
                    <a:gd name="T23" fmla="*/ 0 h 50"/>
                    <a:gd name="T24" fmla="*/ 0 w 50"/>
                    <a:gd name="T25" fmla="*/ 0 h 50"/>
                    <a:gd name="T26" fmla="*/ 0 w 50"/>
                    <a:gd name="T27" fmla="*/ 0 h 50"/>
                    <a:gd name="T28" fmla="*/ 0 w 50"/>
                    <a:gd name="T29" fmla="*/ 0 h 50"/>
                    <a:gd name="T30" fmla="*/ 0 w 50"/>
                    <a:gd name="T31" fmla="*/ 0 h 50"/>
                    <a:gd name="T32" fmla="*/ 0 w 50"/>
                    <a:gd name="T33" fmla="*/ 0 h 50"/>
                    <a:gd name="T34" fmla="*/ 0 w 50"/>
                    <a:gd name="T35" fmla="*/ 0 h 50"/>
                    <a:gd name="T36" fmla="*/ 0 w 50"/>
                    <a:gd name="T37" fmla="*/ 0 h 50"/>
                    <a:gd name="T38" fmla="*/ 0 w 50"/>
                    <a:gd name="T39" fmla="*/ 0 h 50"/>
                    <a:gd name="T40" fmla="*/ 0 w 50"/>
                    <a:gd name="T41" fmla="*/ 0 h 50"/>
                    <a:gd name="T42" fmla="*/ 0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0 w 50"/>
                    <a:gd name="T51" fmla="*/ 0 h 50"/>
                    <a:gd name="T52" fmla="*/ 0 w 50"/>
                    <a:gd name="T53" fmla="*/ 0 h 50"/>
                    <a:gd name="T54" fmla="*/ 0 w 50"/>
                    <a:gd name="T55" fmla="*/ 0 h 50"/>
                    <a:gd name="T56" fmla="*/ 0 w 50"/>
                    <a:gd name="T57" fmla="*/ 0 h 50"/>
                    <a:gd name="T58" fmla="*/ 0 w 50"/>
                    <a:gd name="T59" fmla="*/ 0 h 50"/>
                    <a:gd name="T60" fmla="*/ 0 w 50"/>
                    <a:gd name="T61" fmla="*/ 0 h 50"/>
                    <a:gd name="T62" fmla="*/ 0 w 50"/>
                    <a:gd name="T63" fmla="*/ 0 h 50"/>
                    <a:gd name="T64" fmla="*/ 0 w 50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0"/>
                    <a:gd name="T100" fmla="*/ 0 h 50"/>
                    <a:gd name="T101" fmla="*/ 50 w 50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0" h="50">
                      <a:moveTo>
                        <a:pt x="23" y="28"/>
                      </a:moveTo>
                      <a:lnTo>
                        <a:pt x="17" y="22"/>
                      </a:lnTo>
                      <a:lnTo>
                        <a:pt x="13" y="18"/>
                      </a:lnTo>
                      <a:lnTo>
                        <a:pt x="9" y="13"/>
                      </a:lnTo>
                      <a:lnTo>
                        <a:pt x="6" y="9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6" y="3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8" y="12"/>
                      </a:lnTo>
                      <a:lnTo>
                        <a:pt x="23" y="17"/>
                      </a:lnTo>
                      <a:lnTo>
                        <a:pt x="29" y="22"/>
                      </a:lnTo>
                      <a:lnTo>
                        <a:pt x="33" y="27"/>
                      </a:lnTo>
                      <a:lnTo>
                        <a:pt x="38" y="32"/>
                      </a:lnTo>
                      <a:lnTo>
                        <a:pt x="41" y="36"/>
                      </a:lnTo>
                      <a:lnTo>
                        <a:pt x="46" y="41"/>
                      </a:lnTo>
                      <a:lnTo>
                        <a:pt x="48" y="44"/>
                      </a:lnTo>
                      <a:lnTo>
                        <a:pt x="50" y="46"/>
                      </a:lnTo>
                      <a:lnTo>
                        <a:pt x="50" y="49"/>
                      </a:lnTo>
                      <a:lnTo>
                        <a:pt x="50" y="50"/>
                      </a:lnTo>
                      <a:lnTo>
                        <a:pt x="49" y="50"/>
                      </a:lnTo>
                      <a:lnTo>
                        <a:pt x="48" y="49"/>
                      </a:lnTo>
                      <a:lnTo>
                        <a:pt x="44" y="47"/>
                      </a:lnTo>
                      <a:lnTo>
                        <a:pt x="41" y="44"/>
                      </a:lnTo>
                      <a:lnTo>
                        <a:pt x="37" y="41"/>
                      </a:lnTo>
                      <a:lnTo>
                        <a:pt x="32" y="37"/>
                      </a:lnTo>
                      <a:lnTo>
                        <a:pt x="27" y="33"/>
                      </a:lnTo>
                      <a:lnTo>
                        <a:pt x="23" y="2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0" name="Freeform 366"/>
                <p:cNvSpPr>
                  <a:spLocks/>
                </p:cNvSpPr>
                <p:nvPr/>
              </p:nvSpPr>
              <p:spPr bwMode="auto">
                <a:xfrm>
                  <a:off x="3474" y="1640"/>
                  <a:ext cx="5" cy="5"/>
                </a:xfrm>
                <a:custGeom>
                  <a:avLst/>
                  <a:gdLst>
                    <a:gd name="T0" fmla="*/ 0 w 50"/>
                    <a:gd name="T1" fmla="*/ 0 h 50"/>
                    <a:gd name="T2" fmla="*/ 0 w 50"/>
                    <a:gd name="T3" fmla="*/ 0 h 50"/>
                    <a:gd name="T4" fmla="*/ 0 w 50"/>
                    <a:gd name="T5" fmla="*/ 0 h 50"/>
                    <a:gd name="T6" fmla="*/ 0 w 50"/>
                    <a:gd name="T7" fmla="*/ 0 h 50"/>
                    <a:gd name="T8" fmla="*/ 0 w 50"/>
                    <a:gd name="T9" fmla="*/ 0 h 50"/>
                    <a:gd name="T10" fmla="*/ 0 w 50"/>
                    <a:gd name="T11" fmla="*/ 0 h 50"/>
                    <a:gd name="T12" fmla="*/ 0 w 50"/>
                    <a:gd name="T13" fmla="*/ 0 h 50"/>
                    <a:gd name="T14" fmla="*/ 0 w 50"/>
                    <a:gd name="T15" fmla="*/ 0 h 50"/>
                    <a:gd name="T16" fmla="*/ 0 w 50"/>
                    <a:gd name="T17" fmla="*/ 0 h 50"/>
                    <a:gd name="T18" fmla="*/ 0 w 50"/>
                    <a:gd name="T19" fmla="*/ 0 h 50"/>
                    <a:gd name="T20" fmla="*/ 0 w 50"/>
                    <a:gd name="T21" fmla="*/ 0 h 50"/>
                    <a:gd name="T22" fmla="*/ 0 w 50"/>
                    <a:gd name="T23" fmla="*/ 0 h 50"/>
                    <a:gd name="T24" fmla="*/ 0 w 50"/>
                    <a:gd name="T25" fmla="*/ 0 h 50"/>
                    <a:gd name="T26" fmla="*/ 0 w 50"/>
                    <a:gd name="T27" fmla="*/ 0 h 50"/>
                    <a:gd name="T28" fmla="*/ 0 w 50"/>
                    <a:gd name="T29" fmla="*/ 0 h 50"/>
                    <a:gd name="T30" fmla="*/ 0 w 50"/>
                    <a:gd name="T31" fmla="*/ 0 h 50"/>
                    <a:gd name="T32" fmla="*/ 0 w 50"/>
                    <a:gd name="T33" fmla="*/ 0 h 50"/>
                    <a:gd name="T34" fmla="*/ 0 w 50"/>
                    <a:gd name="T35" fmla="*/ 0 h 50"/>
                    <a:gd name="T36" fmla="*/ 0 w 50"/>
                    <a:gd name="T37" fmla="*/ 0 h 50"/>
                    <a:gd name="T38" fmla="*/ 0 w 50"/>
                    <a:gd name="T39" fmla="*/ 0 h 50"/>
                    <a:gd name="T40" fmla="*/ 0 w 50"/>
                    <a:gd name="T41" fmla="*/ 0 h 50"/>
                    <a:gd name="T42" fmla="*/ 0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0 w 50"/>
                    <a:gd name="T51" fmla="*/ 0 h 50"/>
                    <a:gd name="T52" fmla="*/ 0 w 50"/>
                    <a:gd name="T53" fmla="*/ 0 h 50"/>
                    <a:gd name="T54" fmla="*/ 0 w 50"/>
                    <a:gd name="T55" fmla="*/ 0 h 50"/>
                    <a:gd name="T56" fmla="*/ 0 w 50"/>
                    <a:gd name="T57" fmla="*/ 0 h 50"/>
                    <a:gd name="T58" fmla="*/ 0 w 50"/>
                    <a:gd name="T59" fmla="*/ 0 h 50"/>
                    <a:gd name="T60" fmla="*/ 0 w 50"/>
                    <a:gd name="T61" fmla="*/ 0 h 50"/>
                    <a:gd name="T62" fmla="*/ 0 w 50"/>
                    <a:gd name="T63" fmla="*/ 0 h 50"/>
                    <a:gd name="T64" fmla="*/ 0 w 50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0"/>
                    <a:gd name="T100" fmla="*/ 0 h 50"/>
                    <a:gd name="T101" fmla="*/ 50 w 50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0" h="50">
                      <a:moveTo>
                        <a:pt x="23" y="28"/>
                      </a:moveTo>
                      <a:lnTo>
                        <a:pt x="17" y="22"/>
                      </a:lnTo>
                      <a:lnTo>
                        <a:pt x="13" y="18"/>
                      </a:lnTo>
                      <a:lnTo>
                        <a:pt x="9" y="13"/>
                      </a:lnTo>
                      <a:lnTo>
                        <a:pt x="6" y="9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6" y="3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8" y="12"/>
                      </a:lnTo>
                      <a:lnTo>
                        <a:pt x="23" y="17"/>
                      </a:lnTo>
                      <a:lnTo>
                        <a:pt x="29" y="22"/>
                      </a:lnTo>
                      <a:lnTo>
                        <a:pt x="33" y="27"/>
                      </a:lnTo>
                      <a:lnTo>
                        <a:pt x="38" y="32"/>
                      </a:lnTo>
                      <a:lnTo>
                        <a:pt x="41" y="36"/>
                      </a:lnTo>
                      <a:lnTo>
                        <a:pt x="46" y="41"/>
                      </a:lnTo>
                      <a:lnTo>
                        <a:pt x="48" y="44"/>
                      </a:lnTo>
                      <a:lnTo>
                        <a:pt x="50" y="46"/>
                      </a:lnTo>
                      <a:lnTo>
                        <a:pt x="50" y="49"/>
                      </a:lnTo>
                      <a:lnTo>
                        <a:pt x="50" y="50"/>
                      </a:lnTo>
                      <a:lnTo>
                        <a:pt x="49" y="50"/>
                      </a:lnTo>
                      <a:lnTo>
                        <a:pt x="48" y="49"/>
                      </a:lnTo>
                      <a:lnTo>
                        <a:pt x="44" y="47"/>
                      </a:lnTo>
                      <a:lnTo>
                        <a:pt x="41" y="44"/>
                      </a:lnTo>
                      <a:lnTo>
                        <a:pt x="37" y="41"/>
                      </a:lnTo>
                      <a:lnTo>
                        <a:pt x="32" y="37"/>
                      </a:lnTo>
                      <a:lnTo>
                        <a:pt x="27" y="33"/>
                      </a:lnTo>
                      <a:lnTo>
                        <a:pt x="23" y="2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1" name="Freeform 367"/>
                <p:cNvSpPr>
                  <a:spLocks/>
                </p:cNvSpPr>
                <p:nvPr/>
              </p:nvSpPr>
              <p:spPr bwMode="auto">
                <a:xfrm>
                  <a:off x="3612" y="1782"/>
                  <a:ext cx="112" cy="123"/>
                </a:xfrm>
                <a:custGeom>
                  <a:avLst/>
                  <a:gdLst>
                    <a:gd name="T0" fmla="*/ 0 w 1116"/>
                    <a:gd name="T1" fmla="*/ 0 h 1131"/>
                    <a:gd name="T2" fmla="*/ 0 w 1116"/>
                    <a:gd name="T3" fmla="*/ 0 h 1131"/>
                    <a:gd name="T4" fmla="*/ 0 w 1116"/>
                    <a:gd name="T5" fmla="*/ 0 h 1131"/>
                    <a:gd name="T6" fmla="*/ 0 w 1116"/>
                    <a:gd name="T7" fmla="*/ 0 h 1131"/>
                    <a:gd name="T8" fmla="*/ 0 w 1116"/>
                    <a:gd name="T9" fmla="*/ 0 h 1131"/>
                    <a:gd name="T10" fmla="*/ 0 w 1116"/>
                    <a:gd name="T11" fmla="*/ 0 h 1131"/>
                    <a:gd name="T12" fmla="*/ 0 w 1116"/>
                    <a:gd name="T13" fmla="*/ 0 h 1131"/>
                    <a:gd name="T14" fmla="*/ 0 w 1116"/>
                    <a:gd name="T15" fmla="*/ 0 h 1131"/>
                    <a:gd name="T16" fmla="*/ 0 w 1116"/>
                    <a:gd name="T17" fmla="*/ 0 h 1131"/>
                    <a:gd name="T18" fmla="*/ 0 w 1116"/>
                    <a:gd name="T19" fmla="*/ 0 h 1131"/>
                    <a:gd name="T20" fmla="*/ 0 w 1116"/>
                    <a:gd name="T21" fmla="*/ 0 h 1131"/>
                    <a:gd name="T22" fmla="*/ 0 w 1116"/>
                    <a:gd name="T23" fmla="*/ 0 h 1131"/>
                    <a:gd name="T24" fmla="*/ 0 w 1116"/>
                    <a:gd name="T25" fmla="*/ 0 h 1131"/>
                    <a:gd name="T26" fmla="*/ 0 w 1116"/>
                    <a:gd name="T27" fmla="*/ 0 h 1131"/>
                    <a:gd name="T28" fmla="*/ 0 w 1116"/>
                    <a:gd name="T29" fmla="*/ 0 h 1131"/>
                    <a:gd name="T30" fmla="*/ 0 w 1116"/>
                    <a:gd name="T31" fmla="*/ 0 h 1131"/>
                    <a:gd name="T32" fmla="*/ 0 w 1116"/>
                    <a:gd name="T33" fmla="*/ 0 h 1131"/>
                    <a:gd name="T34" fmla="*/ 0 w 1116"/>
                    <a:gd name="T35" fmla="*/ 0 h 1131"/>
                    <a:gd name="T36" fmla="*/ 0 w 1116"/>
                    <a:gd name="T37" fmla="*/ 0 h 1131"/>
                    <a:gd name="T38" fmla="*/ 0 w 1116"/>
                    <a:gd name="T39" fmla="*/ 0 h 1131"/>
                    <a:gd name="T40" fmla="*/ 0 w 1116"/>
                    <a:gd name="T41" fmla="*/ 0 h 1131"/>
                    <a:gd name="T42" fmla="*/ 0 w 1116"/>
                    <a:gd name="T43" fmla="*/ 0 h 1131"/>
                    <a:gd name="T44" fmla="*/ 0 w 1116"/>
                    <a:gd name="T45" fmla="*/ 0 h 1131"/>
                    <a:gd name="T46" fmla="*/ 0 w 1116"/>
                    <a:gd name="T47" fmla="*/ 0 h 1131"/>
                    <a:gd name="T48" fmla="*/ 0 w 1116"/>
                    <a:gd name="T49" fmla="*/ 0 h 1131"/>
                    <a:gd name="T50" fmla="*/ 0 w 1116"/>
                    <a:gd name="T51" fmla="*/ 0 h 1131"/>
                    <a:gd name="T52" fmla="*/ 0 w 1116"/>
                    <a:gd name="T53" fmla="*/ 0 h 1131"/>
                    <a:gd name="T54" fmla="*/ 0 w 1116"/>
                    <a:gd name="T55" fmla="*/ 0 h 1131"/>
                    <a:gd name="T56" fmla="*/ 0 w 1116"/>
                    <a:gd name="T57" fmla="*/ 0 h 1131"/>
                    <a:gd name="T58" fmla="*/ 0 w 1116"/>
                    <a:gd name="T59" fmla="*/ 0 h 1131"/>
                    <a:gd name="T60" fmla="*/ 0 w 1116"/>
                    <a:gd name="T61" fmla="*/ 0 h 1131"/>
                    <a:gd name="T62" fmla="*/ 0 w 1116"/>
                    <a:gd name="T63" fmla="*/ 0 h 1131"/>
                    <a:gd name="T64" fmla="*/ 0 w 1116"/>
                    <a:gd name="T65" fmla="*/ 0 h 1131"/>
                    <a:gd name="T66" fmla="*/ 0 w 1116"/>
                    <a:gd name="T67" fmla="*/ 0 h 1131"/>
                    <a:gd name="T68" fmla="*/ 0 w 1116"/>
                    <a:gd name="T69" fmla="*/ 0 h 1131"/>
                    <a:gd name="T70" fmla="*/ 0 w 1116"/>
                    <a:gd name="T71" fmla="*/ 0 h 1131"/>
                    <a:gd name="T72" fmla="*/ 0 w 1116"/>
                    <a:gd name="T73" fmla="*/ 0 h 1131"/>
                    <a:gd name="T74" fmla="*/ 0 w 1116"/>
                    <a:gd name="T75" fmla="*/ 0 h 113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6"/>
                    <a:gd name="T115" fmla="*/ 0 h 1131"/>
                    <a:gd name="T116" fmla="*/ 1116 w 1116"/>
                    <a:gd name="T117" fmla="*/ 1131 h 113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6" h="1131">
                      <a:moveTo>
                        <a:pt x="0" y="1082"/>
                      </a:moveTo>
                      <a:lnTo>
                        <a:pt x="1066" y="0"/>
                      </a:lnTo>
                      <a:lnTo>
                        <a:pt x="1067" y="0"/>
                      </a:lnTo>
                      <a:lnTo>
                        <a:pt x="1069" y="1"/>
                      </a:lnTo>
                      <a:lnTo>
                        <a:pt x="1072" y="3"/>
                      </a:lnTo>
                      <a:lnTo>
                        <a:pt x="1075" y="7"/>
                      </a:lnTo>
                      <a:lnTo>
                        <a:pt x="1079" y="10"/>
                      </a:lnTo>
                      <a:lnTo>
                        <a:pt x="1084" y="13"/>
                      </a:lnTo>
                      <a:lnTo>
                        <a:pt x="1089" y="18"/>
                      </a:lnTo>
                      <a:lnTo>
                        <a:pt x="1093" y="23"/>
                      </a:lnTo>
                      <a:lnTo>
                        <a:pt x="1098" y="28"/>
                      </a:lnTo>
                      <a:lnTo>
                        <a:pt x="1102" y="33"/>
                      </a:lnTo>
                      <a:lnTo>
                        <a:pt x="1107" y="37"/>
                      </a:lnTo>
                      <a:lnTo>
                        <a:pt x="1110" y="41"/>
                      </a:lnTo>
                      <a:lnTo>
                        <a:pt x="1114" y="44"/>
                      </a:lnTo>
                      <a:lnTo>
                        <a:pt x="1115" y="48"/>
                      </a:lnTo>
                      <a:lnTo>
                        <a:pt x="1116" y="49"/>
                      </a:lnTo>
                      <a:lnTo>
                        <a:pt x="1116" y="50"/>
                      </a:lnTo>
                      <a:lnTo>
                        <a:pt x="50" y="1131"/>
                      </a:lnTo>
                      <a:lnTo>
                        <a:pt x="49" y="1131"/>
                      </a:lnTo>
                      <a:lnTo>
                        <a:pt x="47" y="1130"/>
                      </a:lnTo>
                      <a:lnTo>
                        <a:pt x="44" y="1129"/>
                      </a:lnTo>
                      <a:lnTo>
                        <a:pt x="41" y="1126"/>
                      </a:lnTo>
                      <a:lnTo>
                        <a:pt x="37" y="1122"/>
                      </a:lnTo>
                      <a:lnTo>
                        <a:pt x="32" y="1119"/>
                      </a:lnTo>
                      <a:lnTo>
                        <a:pt x="26" y="1114"/>
                      </a:lnTo>
                      <a:lnTo>
                        <a:pt x="22" y="1110"/>
                      </a:lnTo>
                      <a:lnTo>
                        <a:pt x="17" y="1105"/>
                      </a:lnTo>
                      <a:lnTo>
                        <a:pt x="13" y="1100"/>
                      </a:lnTo>
                      <a:lnTo>
                        <a:pt x="8" y="1095"/>
                      </a:lnTo>
                      <a:lnTo>
                        <a:pt x="5" y="1092"/>
                      </a:lnTo>
                      <a:lnTo>
                        <a:pt x="3" y="1087"/>
                      </a:lnTo>
                      <a:lnTo>
                        <a:pt x="0" y="1085"/>
                      </a:lnTo>
                      <a:lnTo>
                        <a:pt x="0" y="1083"/>
                      </a:lnTo>
                      <a:lnTo>
                        <a:pt x="0" y="108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2" name="Freeform 368"/>
                <p:cNvSpPr>
                  <a:spLocks/>
                </p:cNvSpPr>
                <p:nvPr/>
              </p:nvSpPr>
              <p:spPr bwMode="auto">
                <a:xfrm>
                  <a:off x="3612" y="1782"/>
                  <a:ext cx="112" cy="123"/>
                </a:xfrm>
                <a:custGeom>
                  <a:avLst/>
                  <a:gdLst>
                    <a:gd name="T0" fmla="*/ 0 w 1116"/>
                    <a:gd name="T1" fmla="*/ 0 h 1131"/>
                    <a:gd name="T2" fmla="*/ 0 w 1116"/>
                    <a:gd name="T3" fmla="*/ 0 h 1131"/>
                    <a:gd name="T4" fmla="*/ 0 w 1116"/>
                    <a:gd name="T5" fmla="*/ 0 h 1131"/>
                    <a:gd name="T6" fmla="*/ 0 w 1116"/>
                    <a:gd name="T7" fmla="*/ 0 h 1131"/>
                    <a:gd name="T8" fmla="*/ 0 w 1116"/>
                    <a:gd name="T9" fmla="*/ 0 h 1131"/>
                    <a:gd name="T10" fmla="*/ 0 w 1116"/>
                    <a:gd name="T11" fmla="*/ 0 h 1131"/>
                    <a:gd name="T12" fmla="*/ 0 w 1116"/>
                    <a:gd name="T13" fmla="*/ 0 h 1131"/>
                    <a:gd name="T14" fmla="*/ 0 w 1116"/>
                    <a:gd name="T15" fmla="*/ 0 h 1131"/>
                    <a:gd name="T16" fmla="*/ 0 w 1116"/>
                    <a:gd name="T17" fmla="*/ 0 h 1131"/>
                    <a:gd name="T18" fmla="*/ 0 w 1116"/>
                    <a:gd name="T19" fmla="*/ 0 h 1131"/>
                    <a:gd name="T20" fmla="*/ 0 w 1116"/>
                    <a:gd name="T21" fmla="*/ 0 h 1131"/>
                    <a:gd name="T22" fmla="*/ 0 w 1116"/>
                    <a:gd name="T23" fmla="*/ 0 h 1131"/>
                    <a:gd name="T24" fmla="*/ 0 w 1116"/>
                    <a:gd name="T25" fmla="*/ 0 h 1131"/>
                    <a:gd name="T26" fmla="*/ 0 w 1116"/>
                    <a:gd name="T27" fmla="*/ 0 h 1131"/>
                    <a:gd name="T28" fmla="*/ 0 w 1116"/>
                    <a:gd name="T29" fmla="*/ 0 h 1131"/>
                    <a:gd name="T30" fmla="*/ 0 w 1116"/>
                    <a:gd name="T31" fmla="*/ 0 h 1131"/>
                    <a:gd name="T32" fmla="*/ 0 w 1116"/>
                    <a:gd name="T33" fmla="*/ 0 h 1131"/>
                    <a:gd name="T34" fmla="*/ 0 w 1116"/>
                    <a:gd name="T35" fmla="*/ 0 h 1131"/>
                    <a:gd name="T36" fmla="*/ 0 w 1116"/>
                    <a:gd name="T37" fmla="*/ 0 h 1131"/>
                    <a:gd name="T38" fmla="*/ 0 w 1116"/>
                    <a:gd name="T39" fmla="*/ 0 h 1131"/>
                    <a:gd name="T40" fmla="*/ 0 w 1116"/>
                    <a:gd name="T41" fmla="*/ 0 h 1131"/>
                    <a:gd name="T42" fmla="*/ 0 w 1116"/>
                    <a:gd name="T43" fmla="*/ 0 h 1131"/>
                    <a:gd name="T44" fmla="*/ 0 w 1116"/>
                    <a:gd name="T45" fmla="*/ 0 h 1131"/>
                    <a:gd name="T46" fmla="*/ 0 w 1116"/>
                    <a:gd name="T47" fmla="*/ 0 h 1131"/>
                    <a:gd name="T48" fmla="*/ 0 w 1116"/>
                    <a:gd name="T49" fmla="*/ 0 h 1131"/>
                    <a:gd name="T50" fmla="*/ 0 w 1116"/>
                    <a:gd name="T51" fmla="*/ 0 h 1131"/>
                    <a:gd name="T52" fmla="*/ 0 w 1116"/>
                    <a:gd name="T53" fmla="*/ 0 h 1131"/>
                    <a:gd name="T54" fmla="*/ 0 w 1116"/>
                    <a:gd name="T55" fmla="*/ 0 h 1131"/>
                    <a:gd name="T56" fmla="*/ 0 w 1116"/>
                    <a:gd name="T57" fmla="*/ 0 h 1131"/>
                    <a:gd name="T58" fmla="*/ 0 w 1116"/>
                    <a:gd name="T59" fmla="*/ 0 h 1131"/>
                    <a:gd name="T60" fmla="*/ 0 w 1116"/>
                    <a:gd name="T61" fmla="*/ 0 h 1131"/>
                    <a:gd name="T62" fmla="*/ 0 w 1116"/>
                    <a:gd name="T63" fmla="*/ 0 h 1131"/>
                    <a:gd name="T64" fmla="*/ 0 w 1116"/>
                    <a:gd name="T65" fmla="*/ 0 h 1131"/>
                    <a:gd name="T66" fmla="*/ 0 w 1116"/>
                    <a:gd name="T67" fmla="*/ 0 h 1131"/>
                    <a:gd name="T68" fmla="*/ 0 w 1116"/>
                    <a:gd name="T69" fmla="*/ 0 h 1131"/>
                    <a:gd name="T70" fmla="*/ 0 w 1116"/>
                    <a:gd name="T71" fmla="*/ 0 h 1131"/>
                    <a:gd name="T72" fmla="*/ 0 w 1116"/>
                    <a:gd name="T73" fmla="*/ 0 h 1131"/>
                    <a:gd name="T74" fmla="*/ 0 w 1116"/>
                    <a:gd name="T75" fmla="*/ 0 h 113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6"/>
                    <a:gd name="T115" fmla="*/ 0 h 1131"/>
                    <a:gd name="T116" fmla="*/ 1116 w 1116"/>
                    <a:gd name="T117" fmla="*/ 1131 h 113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6" h="1131">
                      <a:moveTo>
                        <a:pt x="0" y="1082"/>
                      </a:moveTo>
                      <a:lnTo>
                        <a:pt x="1066" y="0"/>
                      </a:lnTo>
                      <a:lnTo>
                        <a:pt x="1067" y="0"/>
                      </a:lnTo>
                      <a:lnTo>
                        <a:pt x="1069" y="1"/>
                      </a:lnTo>
                      <a:lnTo>
                        <a:pt x="1072" y="3"/>
                      </a:lnTo>
                      <a:lnTo>
                        <a:pt x="1075" y="7"/>
                      </a:lnTo>
                      <a:lnTo>
                        <a:pt x="1079" y="10"/>
                      </a:lnTo>
                      <a:lnTo>
                        <a:pt x="1084" y="13"/>
                      </a:lnTo>
                      <a:lnTo>
                        <a:pt x="1089" y="18"/>
                      </a:lnTo>
                      <a:lnTo>
                        <a:pt x="1093" y="23"/>
                      </a:lnTo>
                      <a:lnTo>
                        <a:pt x="1098" y="28"/>
                      </a:lnTo>
                      <a:lnTo>
                        <a:pt x="1102" y="33"/>
                      </a:lnTo>
                      <a:lnTo>
                        <a:pt x="1107" y="37"/>
                      </a:lnTo>
                      <a:lnTo>
                        <a:pt x="1110" y="41"/>
                      </a:lnTo>
                      <a:lnTo>
                        <a:pt x="1114" y="44"/>
                      </a:lnTo>
                      <a:lnTo>
                        <a:pt x="1115" y="48"/>
                      </a:lnTo>
                      <a:lnTo>
                        <a:pt x="1116" y="49"/>
                      </a:lnTo>
                      <a:lnTo>
                        <a:pt x="1116" y="50"/>
                      </a:lnTo>
                      <a:lnTo>
                        <a:pt x="50" y="1131"/>
                      </a:lnTo>
                      <a:lnTo>
                        <a:pt x="49" y="1131"/>
                      </a:lnTo>
                      <a:lnTo>
                        <a:pt x="47" y="1130"/>
                      </a:lnTo>
                      <a:lnTo>
                        <a:pt x="44" y="1129"/>
                      </a:lnTo>
                      <a:lnTo>
                        <a:pt x="41" y="1126"/>
                      </a:lnTo>
                      <a:lnTo>
                        <a:pt x="37" y="1122"/>
                      </a:lnTo>
                      <a:lnTo>
                        <a:pt x="32" y="1119"/>
                      </a:lnTo>
                      <a:lnTo>
                        <a:pt x="26" y="1114"/>
                      </a:lnTo>
                      <a:lnTo>
                        <a:pt x="22" y="1110"/>
                      </a:lnTo>
                      <a:lnTo>
                        <a:pt x="17" y="1105"/>
                      </a:lnTo>
                      <a:lnTo>
                        <a:pt x="13" y="1100"/>
                      </a:lnTo>
                      <a:lnTo>
                        <a:pt x="8" y="1095"/>
                      </a:lnTo>
                      <a:lnTo>
                        <a:pt x="5" y="1092"/>
                      </a:lnTo>
                      <a:lnTo>
                        <a:pt x="3" y="1087"/>
                      </a:lnTo>
                      <a:lnTo>
                        <a:pt x="0" y="1085"/>
                      </a:lnTo>
                      <a:lnTo>
                        <a:pt x="0" y="1083"/>
                      </a:lnTo>
                      <a:lnTo>
                        <a:pt x="0" y="108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3" name="Freeform 369"/>
                <p:cNvSpPr>
                  <a:spLocks/>
                </p:cNvSpPr>
                <p:nvPr/>
              </p:nvSpPr>
              <p:spPr bwMode="auto">
                <a:xfrm>
                  <a:off x="3338" y="1356"/>
                  <a:ext cx="113" cy="124"/>
                </a:xfrm>
                <a:custGeom>
                  <a:avLst/>
                  <a:gdLst>
                    <a:gd name="T0" fmla="*/ 0 w 1118"/>
                    <a:gd name="T1" fmla="*/ 0 h 1141"/>
                    <a:gd name="T2" fmla="*/ 0 w 1118"/>
                    <a:gd name="T3" fmla="*/ 0 h 1141"/>
                    <a:gd name="T4" fmla="*/ 0 w 1118"/>
                    <a:gd name="T5" fmla="*/ 0 h 1141"/>
                    <a:gd name="T6" fmla="*/ 0 w 1118"/>
                    <a:gd name="T7" fmla="*/ 0 h 1141"/>
                    <a:gd name="T8" fmla="*/ 0 w 1118"/>
                    <a:gd name="T9" fmla="*/ 0 h 1141"/>
                    <a:gd name="T10" fmla="*/ 0 w 1118"/>
                    <a:gd name="T11" fmla="*/ 0 h 1141"/>
                    <a:gd name="T12" fmla="*/ 0 w 1118"/>
                    <a:gd name="T13" fmla="*/ 0 h 1141"/>
                    <a:gd name="T14" fmla="*/ 0 w 1118"/>
                    <a:gd name="T15" fmla="*/ 0 h 1141"/>
                    <a:gd name="T16" fmla="*/ 0 w 1118"/>
                    <a:gd name="T17" fmla="*/ 0 h 1141"/>
                    <a:gd name="T18" fmla="*/ 0 w 1118"/>
                    <a:gd name="T19" fmla="*/ 0 h 1141"/>
                    <a:gd name="T20" fmla="*/ 0 w 1118"/>
                    <a:gd name="T21" fmla="*/ 0 h 1141"/>
                    <a:gd name="T22" fmla="*/ 0 w 1118"/>
                    <a:gd name="T23" fmla="*/ 0 h 1141"/>
                    <a:gd name="T24" fmla="*/ 0 w 1118"/>
                    <a:gd name="T25" fmla="*/ 0 h 1141"/>
                    <a:gd name="T26" fmla="*/ 0 w 1118"/>
                    <a:gd name="T27" fmla="*/ 0 h 1141"/>
                    <a:gd name="T28" fmla="*/ 0 w 1118"/>
                    <a:gd name="T29" fmla="*/ 0 h 1141"/>
                    <a:gd name="T30" fmla="*/ 0 w 1118"/>
                    <a:gd name="T31" fmla="*/ 0 h 1141"/>
                    <a:gd name="T32" fmla="*/ 0 w 1118"/>
                    <a:gd name="T33" fmla="*/ 0 h 1141"/>
                    <a:gd name="T34" fmla="*/ 0 w 1118"/>
                    <a:gd name="T35" fmla="*/ 0 h 1141"/>
                    <a:gd name="T36" fmla="*/ 0 w 1118"/>
                    <a:gd name="T37" fmla="*/ 0 h 1141"/>
                    <a:gd name="T38" fmla="*/ 0 w 1118"/>
                    <a:gd name="T39" fmla="*/ 0 h 1141"/>
                    <a:gd name="T40" fmla="*/ 0 w 1118"/>
                    <a:gd name="T41" fmla="*/ 0 h 1141"/>
                    <a:gd name="T42" fmla="*/ 0 w 1118"/>
                    <a:gd name="T43" fmla="*/ 0 h 1141"/>
                    <a:gd name="T44" fmla="*/ 0 w 1118"/>
                    <a:gd name="T45" fmla="*/ 0 h 1141"/>
                    <a:gd name="T46" fmla="*/ 0 w 1118"/>
                    <a:gd name="T47" fmla="*/ 0 h 1141"/>
                    <a:gd name="T48" fmla="*/ 0 w 1118"/>
                    <a:gd name="T49" fmla="*/ 0 h 1141"/>
                    <a:gd name="T50" fmla="*/ 0 w 1118"/>
                    <a:gd name="T51" fmla="*/ 0 h 1141"/>
                    <a:gd name="T52" fmla="*/ 0 w 1118"/>
                    <a:gd name="T53" fmla="*/ 0 h 1141"/>
                    <a:gd name="T54" fmla="*/ 0 w 1118"/>
                    <a:gd name="T55" fmla="*/ 0 h 1141"/>
                    <a:gd name="T56" fmla="*/ 0 w 1118"/>
                    <a:gd name="T57" fmla="*/ 0 h 1141"/>
                    <a:gd name="T58" fmla="*/ 0 w 1118"/>
                    <a:gd name="T59" fmla="*/ 0 h 1141"/>
                    <a:gd name="T60" fmla="*/ 0 w 1118"/>
                    <a:gd name="T61" fmla="*/ 0 h 1141"/>
                    <a:gd name="T62" fmla="*/ 0 w 1118"/>
                    <a:gd name="T63" fmla="*/ 0 h 1141"/>
                    <a:gd name="T64" fmla="*/ 0 w 1118"/>
                    <a:gd name="T65" fmla="*/ 0 h 1141"/>
                    <a:gd name="T66" fmla="*/ 0 w 1118"/>
                    <a:gd name="T67" fmla="*/ 0 h 1141"/>
                    <a:gd name="T68" fmla="*/ 0 w 1118"/>
                    <a:gd name="T69" fmla="*/ 0 h 1141"/>
                    <a:gd name="T70" fmla="*/ 0 w 1118"/>
                    <a:gd name="T71" fmla="*/ 0 h 1141"/>
                    <a:gd name="T72" fmla="*/ 0 w 1118"/>
                    <a:gd name="T73" fmla="*/ 0 h 1141"/>
                    <a:gd name="T74" fmla="*/ 0 w 1118"/>
                    <a:gd name="T75" fmla="*/ 0 h 1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8"/>
                    <a:gd name="T115" fmla="*/ 0 h 1141"/>
                    <a:gd name="T116" fmla="*/ 1118 w 1118"/>
                    <a:gd name="T117" fmla="*/ 1141 h 1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8" h="1141">
                      <a:moveTo>
                        <a:pt x="0" y="1092"/>
                      </a:moveTo>
                      <a:lnTo>
                        <a:pt x="1068" y="0"/>
                      </a:lnTo>
                      <a:lnTo>
                        <a:pt x="1071" y="1"/>
                      </a:lnTo>
                      <a:lnTo>
                        <a:pt x="1073" y="4"/>
                      </a:lnTo>
                      <a:lnTo>
                        <a:pt x="1076" y="7"/>
                      </a:lnTo>
                      <a:lnTo>
                        <a:pt x="1081" y="10"/>
                      </a:lnTo>
                      <a:lnTo>
                        <a:pt x="1085" y="15"/>
                      </a:lnTo>
                      <a:lnTo>
                        <a:pt x="1090" y="20"/>
                      </a:lnTo>
                      <a:lnTo>
                        <a:pt x="1095" y="24"/>
                      </a:lnTo>
                      <a:lnTo>
                        <a:pt x="1100" y="29"/>
                      </a:lnTo>
                      <a:lnTo>
                        <a:pt x="1105" y="33"/>
                      </a:lnTo>
                      <a:lnTo>
                        <a:pt x="1108" y="38"/>
                      </a:lnTo>
                      <a:lnTo>
                        <a:pt x="1113" y="42"/>
                      </a:lnTo>
                      <a:lnTo>
                        <a:pt x="1115" y="46"/>
                      </a:lnTo>
                      <a:lnTo>
                        <a:pt x="1117" y="48"/>
                      </a:lnTo>
                      <a:lnTo>
                        <a:pt x="1118" y="49"/>
                      </a:lnTo>
                      <a:lnTo>
                        <a:pt x="1118" y="50"/>
                      </a:lnTo>
                      <a:lnTo>
                        <a:pt x="51" y="1141"/>
                      </a:lnTo>
                      <a:lnTo>
                        <a:pt x="50" y="1141"/>
                      </a:lnTo>
                      <a:lnTo>
                        <a:pt x="49" y="1141"/>
                      </a:lnTo>
                      <a:lnTo>
                        <a:pt x="46" y="1139"/>
                      </a:lnTo>
                      <a:lnTo>
                        <a:pt x="42" y="1136"/>
                      </a:lnTo>
                      <a:lnTo>
                        <a:pt x="38" y="1133"/>
                      </a:lnTo>
                      <a:lnTo>
                        <a:pt x="33" y="1128"/>
                      </a:lnTo>
                      <a:lnTo>
                        <a:pt x="29" y="1124"/>
                      </a:lnTo>
                      <a:lnTo>
                        <a:pt x="23" y="1119"/>
                      </a:lnTo>
                      <a:lnTo>
                        <a:pt x="19" y="1115"/>
                      </a:lnTo>
                      <a:lnTo>
                        <a:pt x="14" y="1109"/>
                      </a:lnTo>
                      <a:lnTo>
                        <a:pt x="9" y="1105"/>
                      </a:lnTo>
                      <a:lnTo>
                        <a:pt x="6" y="1101"/>
                      </a:lnTo>
                      <a:lnTo>
                        <a:pt x="4" y="1098"/>
                      </a:lnTo>
                      <a:lnTo>
                        <a:pt x="2" y="1094"/>
                      </a:lnTo>
                      <a:lnTo>
                        <a:pt x="0" y="1093"/>
                      </a:lnTo>
                      <a:lnTo>
                        <a:pt x="0" y="1092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4" name="Freeform 370"/>
                <p:cNvSpPr>
                  <a:spLocks/>
                </p:cNvSpPr>
                <p:nvPr/>
              </p:nvSpPr>
              <p:spPr bwMode="auto">
                <a:xfrm>
                  <a:off x="3338" y="1356"/>
                  <a:ext cx="113" cy="124"/>
                </a:xfrm>
                <a:custGeom>
                  <a:avLst/>
                  <a:gdLst>
                    <a:gd name="T0" fmla="*/ 0 w 1118"/>
                    <a:gd name="T1" fmla="*/ 0 h 1141"/>
                    <a:gd name="T2" fmla="*/ 0 w 1118"/>
                    <a:gd name="T3" fmla="*/ 0 h 1141"/>
                    <a:gd name="T4" fmla="*/ 0 w 1118"/>
                    <a:gd name="T5" fmla="*/ 0 h 1141"/>
                    <a:gd name="T6" fmla="*/ 0 w 1118"/>
                    <a:gd name="T7" fmla="*/ 0 h 1141"/>
                    <a:gd name="T8" fmla="*/ 0 w 1118"/>
                    <a:gd name="T9" fmla="*/ 0 h 1141"/>
                    <a:gd name="T10" fmla="*/ 0 w 1118"/>
                    <a:gd name="T11" fmla="*/ 0 h 1141"/>
                    <a:gd name="T12" fmla="*/ 0 w 1118"/>
                    <a:gd name="T13" fmla="*/ 0 h 1141"/>
                    <a:gd name="T14" fmla="*/ 0 w 1118"/>
                    <a:gd name="T15" fmla="*/ 0 h 1141"/>
                    <a:gd name="T16" fmla="*/ 0 w 1118"/>
                    <a:gd name="T17" fmla="*/ 0 h 1141"/>
                    <a:gd name="T18" fmla="*/ 0 w 1118"/>
                    <a:gd name="T19" fmla="*/ 0 h 1141"/>
                    <a:gd name="T20" fmla="*/ 0 w 1118"/>
                    <a:gd name="T21" fmla="*/ 0 h 1141"/>
                    <a:gd name="T22" fmla="*/ 0 w 1118"/>
                    <a:gd name="T23" fmla="*/ 0 h 1141"/>
                    <a:gd name="T24" fmla="*/ 0 w 1118"/>
                    <a:gd name="T25" fmla="*/ 0 h 1141"/>
                    <a:gd name="T26" fmla="*/ 0 w 1118"/>
                    <a:gd name="T27" fmla="*/ 0 h 1141"/>
                    <a:gd name="T28" fmla="*/ 0 w 1118"/>
                    <a:gd name="T29" fmla="*/ 0 h 1141"/>
                    <a:gd name="T30" fmla="*/ 0 w 1118"/>
                    <a:gd name="T31" fmla="*/ 0 h 1141"/>
                    <a:gd name="T32" fmla="*/ 0 w 1118"/>
                    <a:gd name="T33" fmla="*/ 0 h 1141"/>
                    <a:gd name="T34" fmla="*/ 0 w 1118"/>
                    <a:gd name="T35" fmla="*/ 0 h 1141"/>
                    <a:gd name="T36" fmla="*/ 0 w 1118"/>
                    <a:gd name="T37" fmla="*/ 0 h 1141"/>
                    <a:gd name="T38" fmla="*/ 0 w 1118"/>
                    <a:gd name="T39" fmla="*/ 0 h 1141"/>
                    <a:gd name="T40" fmla="*/ 0 w 1118"/>
                    <a:gd name="T41" fmla="*/ 0 h 1141"/>
                    <a:gd name="T42" fmla="*/ 0 w 1118"/>
                    <a:gd name="T43" fmla="*/ 0 h 1141"/>
                    <a:gd name="T44" fmla="*/ 0 w 1118"/>
                    <a:gd name="T45" fmla="*/ 0 h 1141"/>
                    <a:gd name="T46" fmla="*/ 0 w 1118"/>
                    <a:gd name="T47" fmla="*/ 0 h 1141"/>
                    <a:gd name="T48" fmla="*/ 0 w 1118"/>
                    <a:gd name="T49" fmla="*/ 0 h 1141"/>
                    <a:gd name="T50" fmla="*/ 0 w 1118"/>
                    <a:gd name="T51" fmla="*/ 0 h 1141"/>
                    <a:gd name="T52" fmla="*/ 0 w 1118"/>
                    <a:gd name="T53" fmla="*/ 0 h 1141"/>
                    <a:gd name="T54" fmla="*/ 0 w 1118"/>
                    <a:gd name="T55" fmla="*/ 0 h 1141"/>
                    <a:gd name="T56" fmla="*/ 0 w 1118"/>
                    <a:gd name="T57" fmla="*/ 0 h 1141"/>
                    <a:gd name="T58" fmla="*/ 0 w 1118"/>
                    <a:gd name="T59" fmla="*/ 0 h 1141"/>
                    <a:gd name="T60" fmla="*/ 0 w 1118"/>
                    <a:gd name="T61" fmla="*/ 0 h 1141"/>
                    <a:gd name="T62" fmla="*/ 0 w 1118"/>
                    <a:gd name="T63" fmla="*/ 0 h 1141"/>
                    <a:gd name="T64" fmla="*/ 0 w 1118"/>
                    <a:gd name="T65" fmla="*/ 0 h 1141"/>
                    <a:gd name="T66" fmla="*/ 0 w 1118"/>
                    <a:gd name="T67" fmla="*/ 0 h 1141"/>
                    <a:gd name="T68" fmla="*/ 0 w 1118"/>
                    <a:gd name="T69" fmla="*/ 0 h 1141"/>
                    <a:gd name="T70" fmla="*/ 0 w 1118"/>
                    <a:gd name="T71" fmla="*/ 0 h 1141"/>
                    <a:gd name="T72" fmla="*/ 0 w 1118"/>
                    <a:gd name="T73" fmla="*/ 0 h 1141"/>
                    <a:gd name="T74" fmla="*/ 0 w 1118"/>
                    <a:gd name="T75" fmla="*/ 0 h 1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18"/>
                    <a:gd name="T115" fmla="*/ 0 h 1141"/>
                    <a:gd name="T116" fmla="*/ 1118 w 1118"/>
                    <a:gd name="T117" fmla="*/ 1141 h 1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18" h="1141">
                      <a:moveTo>
                        <a:pt x="0" y="1092"/>
                      </a:moveTo>
                      <a:lnTo>
                        <a:pt x="1068" y="0"/>
                      </a:lnTo>
                      <a:lnTo>
                        <a:pt x="1071" y="1"/>
                      </a:lnTo>
                      <a:lnTo>
                        <a:pt x="1073" y="4"/>
                      </a:lnTo>
                      <a:lnTo>
                        <a:pt x="1076" y="7"/>
                      </a:lnTo>
                      <a:lnTo>
                        <a:pt x="1081" y="10"/>
                      </a:lnTo>
                      <a:lnTo>
                        <a:pt x="1085" y="15"/>
                      </a:lnTo>
                      <a:lnTo>
                        <a:pt x="1090" y="20"/>
                      </a:lnTo>
                      <a:lnTo>
                        <a:pt x="1095" y="24"/>
                      </a:lnTo>
                      <a:lnTo>
                        <a:pt x="1100" y="29"/>
                      </a:lnTo>
                      <a:lnTo>
                        <a:pt x="1105" y="33"/>
                      </a:lnTo>
                      <a:lnTo>
                        <a:pt x="1108" y="38"/>
                      </a:lnTo>
                      <a:lnTo>
                        <a:pt x="1113" y="42"/>
                      </a:lnTo>
                      <a:lnTo>
                        <a:pt x="1115" y="46"/>
                      </a:lnTo>
                      <a:lnTo>
                        <a:pt x="1117" y="48"/>
                      </a:lnTo>
                      <a:lnTo>
                        <a:pt x="1118" y="49"/>
                      </a:lnTo>
                      <a:lnTo>
                        <a:pt x="1118" y="50"/>
                      </a:lnTo>
                      <a:lnTo>
                        <a:pt x="51" y="1141"/>
                      </a:lnTo>
                      <a:lnTo>
                        <a:pt x="50" y="1141"/>
                      </a:lnTo>
                      <a:lnTo>
                        <a:pt x="49" y="1141"/>
                      </a:lnTo>
                      <a:lnTo>
                        <a:pt x="46" y="1139"/>
                      </a:lnTo>
                      <a:lnTo>
                        <a:pt x="42" y="1136"/>
                      </a:lnTo>
                      <a:lnTo>
                        <a:pt x="38" y="1133"/>
                      </a:lnTo>
                      <a:lnTo>
                        <a:pt x="33" y="1128"/>
                      </a:lnTo>
                      <a:lnTo>
                        <a:pt x="29" y="1124"/>
                      </a:lnTo>
                      <a:lnTo>
                        <a:pt x="23" y="1119"/>
                      </a:lnTo>
                      <a:lnTo>
                        <a:pt x="19" y="1115"/>
                      </a:lnTo>
                      <a:lnTo>
                        <a:pt x="14" y="1109"/>
                      </a:lnTo>
                      <a:lnTo>
                        <a:pt x="9" y="1105"/>
                      </a:lnTo>
                      <a:lnTo>
                        <a:pt x="6" y="1101"/>
                      </a:lnTo>
                      <a:lnTo>
                        <a:pt x="4" y="1098"/>
                      </a:lnTo>
                      <a:lnTo>
                        <a:pt x="2" y="1094"/>
                      </a:lnTo>
                      <a:lnTo>
                        <a:pt x="0" y="1093"/>
                      </a:lnTo>
                      <a:lnTo>
                        <a:pt x="0" y="109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5" name="Freeform 371"/>
                <p:cNvSpPr>
                  <a:spLocks/>
                </p:cNvSpPr>
                <p:nvPr/>
              </p:nvSpPr>
              <p:spPr bwMode="auto">
                <a:xfrm>
                  <a:off x="3591" y="1009"/>
                  <a:ext cx="254" cy="193"/>
                </a:xfrm>
                <a:custGeom>
                  <a:avLst/>
                  <a:gdLst>
                    <a:gd name="T0" fmla="*/ 0 w 2528"/>
                    <a:gd name="T1" fmla="*/ 0 h 1773"/>
                    <a:gd name="T2" fmla="*/ 0 w 2528"/>
                    <a:gd name="T3" fmla="*/ 0 h 1773"/>
                    <a:gd name="T4" fmla="*/ 0 w 2528"/>
                    <a:gd name="T5" fmla="*/ 0 h 1773"/>
                    <a:gd name="T6" fmla="*/ 0 w 2528"/>
                    <a:gd name="T7" fmla="*/ 0 h 1773"/>
                    <a:gd name="T8" fmla="*/ 0 w 2528"/>
                    <a:gd name="T9" fmla="*/ 0 h 17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1773"/>
                    <a:gd name="T17" fmla="*/ 2528 w 2528"/>
                    <a:gd name="T18" fmla="*/ 1773 h 17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1773">
                      <a:moveTo>
                        <a:pt x="1918" y="1773"/>
                      </a:moveTo>
                      <a:lnTo>
                        <a:pt x="0" y="1755"/>
                      </a:lnTo>
                      <a:lnTo>
                        <a:pt x="553" y="0"/>
                      </a:lnTo>
                      <a:lnTo>
                        <a:pt x="2528" y="90"/>
                      </a:lnTo>
                      <a:lnTo>
                        <a:pt x="1918" y="1773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6" name="Freeform 372"/>
                <p:cNvSpPr>
                  <a:spLocks/>
                </p:cNvSpPr>
                <p:nvPr/>
              </p:nvSpPr>
              <p:spPr bwMode="auto">
                <a:xfrm>
                  <a:off x="3591" y="1009"/>
                  <a:ext cx="254" cy="193"/>
                </a:xfrm>
                <a:custGeom>
                  <a:avLst/>
                  <a:gdLst>
                    <a:gd name="T0" fmla="*/ 0 w 2528"/>
                    <a:gd name="T1" fmla="*/ 0 h 1773"/>
                    <a:gd name="T2" fmla="*/ 0 w 2528"/>
                    <a:gd name="T3" fmla="*/ 0 h 1773"/>
                    <a:gd name="T4" fmla="*/ 0 w 2528"/>
                    <a:gd name="T5" fmla="*/ 0 h 1773"/>
                    <a:gd name="T6" fmla="*/ 0 w 2528"/>
                    <a:gd name="T7" fmla="*/ 0 h 1773"/>
                    <a:gd name="T8" fmla="*/ 0 w 2528"/>
                    <a:gd name="T9" fmla="*/ 0 h 17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1773"/>
                    <a:gd name="T17" fmla="*/ 2528 w 2528"/>
                    <a:gd name="T18" fmla="*/ 1773 h 17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1773">
                      <a:moveTo>
                        <a:pt x="1918" y="1773"/>
                      </a:moveTo>
                      <a:lnTo>
                        <a:pt x="0" y="1755"/>
                      </a:lnTo>
                      <a:lnTo>
                        <a:pt x="553" y="0"/>
                      </a:lnTo>
                      <a:lnTo>
                        <a:pt x="2528" y="90"/>
                      </a:lnTo>
                      <a:lnTo>
                        <a:pt x="1918" y="1773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7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3784" y="1183"/>
                  <a:ext cx="4" cy="1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8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3591" y="1183"/>
                  <a:ext cx="197" cy="1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69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3788" y="1019"/>
                  <a:ext cx="57" cy="16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0" name="Line 376"/>
                <p:cNvSpPr>
                  <a:spLocks noChangeShapeType="1"/>
                </p:cNvSpPr>
                <p:nvPr/>
              </p:nvSpPr>
              <p:spPr bwMode="auto">
                <a:xfrm flipH="1" flipV="1">
                  <a:off x="3646" y="1009"/>
                  <a:ext cx="142" cy="17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1" name="Oval 377"/>
                <p:cNvSpPr>
                  <a:spLocks noChangeArrowheads="1"/>
                </p:cNvSpPr>
                <p:nvPr/>
              </p:nvSpPr>
              <p:spPr bwMode="auto">
                <a:xfrm>
                  <a:off x="3714" y="1739"/>
                  <a:ext cx="50" cy="54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672" name="Oval 378"/>
                <p:cNvSpPr>
                  <a:spLocks noChangeArrowheads="1"/>
                </p:cNvSpPr>
                <p:nvPr/>
              </p:nvSpPr>
              <p:spPr bwMode="auto">
                <a:xfrm>
                  <a:off x="3441" y="1312"/>
                  <a:ext cx="49" cy="54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673" name="Freeform 379"/>
                <p:cNvSpPr>
                  <a:spLocks/>
                </p:cNvSpPr>
                <p:nvPr/>
              </p:nvSpPr>
              <p:spPr bwMode="auto">
                <a:xfrm>
                  <a:off x="3481" y="1198"/>
                  <a:ext cx="112" cy="125"/>
                </a:xfrm>
                <a:custGeom>
                  <a:avLst/>
                  <a:gdLst>
                    <a:gd name="T0" fmla="*/ 0 w 1121"/>
                    <a:gd name="T1" fmla="*/ 0 h 1144"/>
                    <a:gd name="T2" fmla="*/ 0 w 1121"/>
                    <a:gd name="T3" fmla="*/ 0 h 1144"/>
                    <a:gd name="T4" fmla="*/ 0 w 1121"/>
                    <a:gd name="T5" fmla="*/ 0 h 1144"/>
                    <a:gd name="T6" fmla="*/ 0 w 1121"/>
                    <a:gd name="T7" fmla="*/ 0 h 1144"/>
                    <a:gd name="T8" fmla="*/ 0 w 1121"/>
                    <a:gd name="T9" fmla="*/ 0 h 1144"/>
                    <a:gd name="T10" fmla="*/ 0 w 1121"/>
                    <a:gd name="T11" fmla="*/ 0 h 1144"/>
                    <a:gd name="T12" fmla="*/ 0 w 1121"/>
                    <a:gd name="T13" fmla="*/ 0 h 1144"/>
                    <a:gd name="T14" fmla="*/ 0 w 1121"/>
                    <a:gd name="T15" fmla="*/ 0 h 1144"/>
                    <a:gd name="T16" fmla="*/ 0 w 1121"/>
                    <a:gd name="T17" fmla="*/ 0 h 1144"/>
                    <a:gd name="T18" fmla="*/ 0 w 1121"/>
                    <a:gd name="T19" fmla="*/ 0 h 1144"/>
                    <a:gd name="T20" fmla="*/ 0 w 1121"/>
                    <a:gd name="T21" fmla="*/ 0 h 1144"/>
                    <a:gd name="T22" fmla="*/ 0 w 1121"/>
                    <a:gd name="T23" fmla="*/ 0 h 1144"/>
                    <a:gd name="T24" fmla="*/ 0 w 1121"/>
                    <a:gd name="T25" fmla="*/ 0 h 1144"/>
                    <a:gd name="T26" fmla="*/ 0 w 1121"/>
                    <a:gd name="T27" fmla="*/ 0 h 1144"/>
                    <a:gd name="T28" fmla="*/ 0 w 1121"/>
                    <a:gd name="T29" fmla="*/ 0 h 1144"/>
                    <a:gd name="T30" fmla="*/ 0 w 1121"/>
                    <a:gd name="T31" fmla="*/ 0 h 1144"/>
                    <a:gd name="T32" fmla="*/ 0 w 1121"/>
                    <a:gd name="T33" fmla="*/ 0 h 1144"/>
                    <a:gd name="T34" fmla="*/ 0 w 1121"/>
                    <a:gd name="T35" fmla="*/ 0 h 1144"/>
                    <a:gd name="T36" fmla="*/ 0 w 1121"/>
                    <a:gd name="T37" fmla="*/ 0 h 1144"/>
                    <a:gd name="T38" fmla="*/ 0 w 1121"/>
                    <a:gd name="T39" fmla="*/ 0 h 1144"/>
                    <a:gd name="T40" fmla="*/ 0 w 1121"/>
                    <a:gd name="T41" fmla="*/ 0 h 1144"/>
                    <a:gd name="T42" fmla="*/ 0 w 1121"/>
                    <a:gd name="T43" fmla="*/ 0 h 1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1"/>
                    <a:gd name="T67" fmla="*/ 0 h 1144"/>
                    <a:gd name="T68" fmla="*/ 1121 w 1121"/>
                    <a:gd name="T69" fmla="*/ 1144 h 11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1" h="1144">
                      <a:moveTo>
                        <a:pt x="0" y="1094"/>
                      </a:moveTo>
                      <a:lnTo>
                        <a:pt x="1070" y="0"/>
                      </a:lnTo>
                      <a:lnTo>
                        <a:pt x="1121" y="50"/>
                      </a:lnTo>
                      <a:lnTo>
                        <a:pt x="50" y="1144"/>
                      </a:lnTo>
                      <a:lnTo>
                        <a:pt x="48" y="1143"/>
                      </a:lnTo>
                      <a:lnTo>
                        <a:pt x="45" y="1140"/>
                      </a:lnTo>
                      <a:lnTo>
                        <a:pt x="42" y="1137"/>
                      </a:lnTo>
                      <a:lnTo>
                        <a:pt x="39" y="1133"/>
                      </a:lnTo>
                      <a:lnTo>
                        <a:pt x="34" y="1129"/>
                      </a:lnTo>
                      <a:lnTo>
                        <a:pt x="30" y="1124"/>
                      </a:lnTo>
                      <a:lnTo>
                        <a:pt x="24" y="1120"/>
                      </a:lnTo>
                      <a:lnTo>
                        <a:pt x="19" y="1115"/>
                      </a:lnTo>
                      <a:lnTo>
                        <a:pt x="15" y="1111"/>
                      </a:lnTo>
                      <a:lnTo>
                        <a:pt x="10" y="1106"/>
                      </a:lnTo>
                      <a:lnTo>
                        <a:pt x="7" y="1102"/>
                      </a:lnTo>
                      <a:lnTo>
                        <a:pt x="3" y="1099"/>
                      </a:lnTo>
                      <a:lnTo>
                        <a:pt x="1" y="1096"/>
                      </a:lnTo>
                      <a:lnTo>
                        <a:pt x="0" y="1095"/>
                      </a:lnTo>
                      <a:lnTo>
                        <a:pt x="0" y="1094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4" name="Freeform 380"/>
                <p:cNvSpPr>
                  <a:spLocks/>
                </p:cNvSpPr>
                <p:nvPr/>
              </p:nvSpPr>
              <p:spPr bwMode="auto">
                <a:xfrm>
                  <a:off x="3481" y="1198"/>
                  <a:ext cx="112" cy="125"/>
                </a:xfrm>
                <a:custGeom>
                  <a:avLst/>
                  <a:gdLst>
                    <a:gd name="T0" fmla="*/ 0 w 1121"/>
                    <a:gd name="T1" fmla="*/ 0 h 1144"/>
                    <a:gd name="T2" fmla="*/ 0 w 1121"/>
                    <a:gd name="T3" fmla="*/ 0 h 1144"/>
                    <a:gd name="T4" fmla="*/ 0 w 1121"/>
                    <a:gd name="T5" fmla="*/ 0 h 1144"/>
                    <a:gd name="T6" fmla="*/ 0 w 1121"/>
                    <a:gd name="T7" fmla="*/ 0 h 1144"/>
                    <a:gd name="T8" fmla="*/ 0 w 1121"/>
                    <a:gd name="T9" fmla="*/ 0 h 1144"/>
                    <a:gd name="T10" fmla="*/ 0 w 1121"/>
                    <a:gd name="T11" fmla="*/ 0 h 1144"/>
                    <a:gd name="T12" fmla="*/ 0 w 1121"/>
                    <a:gd name="T13" fmla="*/ 0 h 1144"/>
                    <a:gd name="T14" fmla="*/ 0 w 1121"/>
                    <a:gd name="T15" fmla="*/ 0 h 1144"/>
                    <a:gd name="T16" fmla="*/ 0 w 1121"/>
                    <a:gd name="T17" fmla="*/ 0 h 1144"/>
                    <a:gd name="T18" fmla="*/ 0 w 1121"/>
                    <a:gd name="T19" fmla="*/ 0 h 1144"/>
                    <a:gd name="T20" fmla="*/ 0 w 1121"/>
                    <a:gd name="T21" fmla="*/ 0 h 1144"/>
                    <a:gd name="T22" fmla="*/ 0 w 1121"/>
                    <a:gd name="T23" fmla="*/ 0 h 1144"/>
                    <a:gd name="T24" fmla="*/ 0 w 1121"/>
                    <a:gd name="T25" fmla="*/ 0 h 1144"/>
                    <a:gd name="T26" fmla="*/ 0 w 1121"/>
                    <a:gd name="T27" fmla="*/ 0 h 1144"/>
                    <a:gd name="T28" fmla="*/ 0 w 1121"/>
                    <a:gd name="T29" fmla="*/ 0 h 1144"/>
                    <a:gd name="T30" fmla="*/ 0 w 1121"/>
                    <a:gd name="T31" fmla="*/ 0 h 1144"/>
                    <a:gd name="T32" fmla="*/ 0 w 1121"/>
                    <a:gd name="T33" fmla="*/ 0 h 1144"/>
                    <a:gd name="T34" fmla="*/ 0 w 1121"/>
                    <a:gd name="T35" fmla="*/ 0 h 1144"/>
                    <a:gd name="T36" fmla="*/ 0 w 1121"/>
                    <a:gd name="T37" fmla="*/ 0 h 1144"/>
                    <a:gd name="T38" fmla="*/ 0 w 1121"/>
                    <a:gd name="T39" fmla="*/ 0 h 1144"/>
                    <a:gd name="T40" fmla="*/ 0 w 1121"/>
                    <a:gd name="T41" fmla="*/ 0 h 1144"/>
                    <a:gd name="T42" fmla="*/ 0 w 1121"/>
                    <a:gd name="T43" fmla="*/ 0 h 1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1"/>
                    <a:gd name="T67" fmla="*/ 0 h 1144"/>
                    <a:gd name="T68" fmla="*/ 1121 w 1121"/>
                    <a:gd name="T69" fmla="*/ 1144 h 11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1" h="1144">
                      <a:moveTo>
                        <a:pt x="0" y="1094"/>
                      </a:moveTo>
                      <a:lnTo>
                        <a:pt x="1070" y="0"/>
                      </a:lnTo>
                      <a:lnTo>
                        <a:pt x="1121" y="50"/>
                      </a:lnTo>
                      <a:lnTo>
                        <a:pt x="50" y="1144"/>
                      </a:lnTo>
                      <a:lnTo>
                        <a:pt x="48" y="1143"/>
                      </a:lnTo>
                      <a:lnTo>
                        <a:pt x="45" y="1140"/>
                      </a:lnTo>
                      <a:lnTo>
                        <a:pt x="42" y="1137"/>
                      </a:lnTo>
                      <a:lnTo>
                        <a:pt x="39" y="1133"/>
                      </a:lnTo>
                      <a:lnTo>
                        <a:pt x="34" y="1129"/>
                      </a:lnTo>
                      <a:lnTo>
                        <a:pt x="30" y="1124"/>
                      </a:lnTo>
                      <a:lnTo>
                        <a:pt x="24" y="1120"/>
                      </a:lnTo>
                      <a:lnTo>
                        <a:pt x="19" y="1115"/>
                      </a:lnTo>
                      <a:lnTo>
                        <a:pt x="15" y="1111"/>
                      </a:lnTo>
                      <a:lnTo>
                        <a:pt x="10" y="1106"/>
                      </a:lnTo>
                      <a:lnTo>
                        <a:pt x="7" y="1102"/>
                      </a:lnTo>
                      <a:lnTo>
                        <a:pt x="3" y="1099"/>
                      </a:lnTo>
                      <a:lnTo>
                        <a:pt x="1" y="1096"/>
                      </a:lnTo>
                      <a:lnTo>
                        <a:pt x="0" y="1095"/>
                      </a:lnTo>
                      <a:lnTo>
                        <a:pt x="0" y="109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5" name="Freeform 381"/>
                <p:cNvSpPr>
                  <a:spLocks/>
                </p:cNvSpPr>
                <p:nvPr/>
              </p:nvSpPr>
              <p:spPr bwMode="auto">
                <a:xfrm>
                  <a:off x="3865" y="1448"/>
                  <a:ext cx="253" cy="180"/>
                </a:xfrm>
                <a:custGeom>
                  <a:avLst/>
                  <a:gdLst>
                    <a:gd name="T0" fmla="*/ 0 w 2520"/>
                    <a:gd name="T1" fmla="*/ 0 h 1650"/>
                    <a:gd name="T2" fmla="*/ 0 w 2520"/>
                    <a:gd name="T3" fmla="*/ 0 h 1650"/>
                    <a:gd name="T4" fmla="*/ 0 w 2520"/>
                    <a:gd name="T5" fmla="*/ 0 h 1650"/>
                    <a:gd name="T6" fmla="*/ 0 w 2520"/>
                    <a:gd name="T7" fmla="*/ 0 h 1650"/>
                    <a:gd name="T8" fmla="*/ 0 w 2520"/>
                    <a:gd name="T9" fmla="*/ 0 h 16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0"/>
                    <a:gd name="T16" fmla="*/ 0 h 1650"/>
                    <a:gd name="T17" fmla="*/ 2520 w 2520"/>
                    <a:gd name="T18" fmla="*/ 1650 h 16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0" h="1650">
                      <a:moveTo>
                        <a:pt x="0" y="1649"/>
                      </a:moveTo>
                      <a:lnTo>
                        <a:pt x="521" y="63"/>
                      </a:lnTo>
                      <a:lnTo>
                        <a:pt x="2520" y="0"/>
                      </a:lnTo>
                      <a:lnTo>
                        <a:pt x="2056" y="1650"/>
                      </a:lnTo>
                      <a:lnTo>
                        <a:pt x="0" y="164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6" name="Freeform 382"/>
                <p:cNvSpPr>
                  <a:spLocks/>
                </p:cNvSpPr>
                <p:nvPr/>
              </p:nvSpPr>
              <p:spPr bwMode="auto">
                <a:xfrm>
                  <a:off x="3865" y="1448"/>
                  <a:ext cx="253" cy="180"/>
                </a:xfrm>
                <a:custGeom>
                  <a:avLst/>
                  <a:gdLst>
                    <a:gd name="T0" fmla="*/ 0 w 2520"/>
                    <a:gd name="T1" fmla="*/ 0 h 1650"/>
                    <a:gd name="T2" fmla="*/ 0 w 2520"/>
                    <a:gd name="T3" fmla="*/ 0 h 1650"/>
                    <a:gd name="T4" fmla="*/ 0 w 2520"/>
                    <a:gd name="T5" fmla="*/ 0 h 1650"/>
                    <a:gd name="T6" fmla="*/ 0 w 2520"/>
                    <a:gd name="T7" fmla="*/ 0 h 1650"/>
                    <a:gd name="T8" fmla="*/ 0 w 2520"/>
                    <a:gd name="T9" fmla="*/ 0 h 16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0"/>
                    <a:gd name="T16" fmla="*/ 0 h 1650"/>
                    <a:gd name="T17" fmla="*/ 2520 w 2520"/>
                    <a:gd name="T18" fmla="*/ 1650 h 16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0" h="1650">
                      <a:moveTo>
                        <a:pt x="0" y="1649"/>
                      </a:moveTo>
                      <a:lnTo>
                        <a:pt x="521" y="63"/>
                      </a:lnTo>
                      <a:lnTo>
                        <a:pt x="2520" y="0"/>
                      </a:lnTo>
                      <a:lnTo>
                        <a:pt x="2056" y="1650"/>
                      </a:lnTo>
                      <a:lnTo>
                        <a:pt x="0" y="1649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7" name="Line 383"/>
                <p:cNvSpPr>
                  <a:spLocks noChangeShapeType="1"/>
                </p:cNvSpPr>
                <p:nvPr/>
              </p:nvSpPr>
              <p:spPr bwMode="auto">
                <a:xfrm flipV="1">
                  <a:off x="3865" y="1456"/>
                  <a:ext cx="66" cy="17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8" name="Line 384"/>
                <p:cNvSpPr>
                  <a:spLocks noChangeShapeType="1"/>
                </p:cNvSpPr>
                <p:nvPr/>
              </p:nvSpPr>
              <p:spPr bwMode="auto">
                <a:xfrm>
                  <a:off x="3916" y="1455"/>
                  <a:ext cx="15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79" name="Line 385"/>
                <p:cNvSpPr>
                  <a:spLocks noChangeShapeType="1"/>
                </p:cNvSpPr>
                <p:nvPr/>
              </p:nvSpPr>
              <p:spPr bwMode="auto">
                <a:xfrm flipH="1" flipV="1">
                  <a:off x="3931" y="1456"/>
                  <a:ext cx="140" cy="17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0" name="Line 386"/>
                <p:cNvSpPr>
                  <a:spLocks noChangeShapeType="1"/>
                </p:cNvSpPr>
                <p:nvPr/>
              </p:nvSpPr>
              <p:spPr bwMode="auto">
                <a:xfrm flipH="1">
                  <a:off x="3931" y="1448"/>
                  <a:ext cx="187" cy="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1" name="Freeform 387"/>
                <p:cNvSpPr>
                  <a:spLocks/>
                </p:cNvSpPr>
                <p:nvPr/>
              </p:nvSpPr>
              <p:spPr bwMode="auto">
                <a:xfrm>
                  <a:off x="3869" y="1183"/>
                  <a:ext cx="114" cy="125"/>
                </a:xfrm>
                <a:custGeom>
                  <a:avLst/>
                  <a:gdLst>
                    <a:gd name="T0" fmla="*/ 0 w 1127"/>
                    <a:gd name="T1" fmla="*/ 0 h 1146"/>
                    <a:gd name="T2" fmla="*/ 0 w 1127"/>
                    <a:gd name="T3" fmla="*/ 0 h 1146"/>
                    <a:gd name="T4" fmla="*/ 0 w 1127"/>
                    <a:gd name="T5" fmla="*/ 0 h 1146"/>
                    <a:gd name="T6" fmla="*/ 0 w 1127"/>
                    <a:gd name="T7" fmla="*/ 0 h 1146"/>
                    <a:gd name="T8" fmla="*/ 0 w 1127"/>
                    <a:gd name="T9" fmla="*/ 0 h 1146"/>
                    <a:gd name="T10" fmla="*/ 0 w 1127"/>
                    <a:gd name="T11" fmla="*/ 0 h 1146"/>
                    <a:gd name="T12" fmla="*/ 0 w 1127"/>
                    <a:gd name="T13" fmla="*/ 0 h 1146"/>
                    <a:gd name="T14" fmla="*/ 0 w 1127"/>
                    <a:gd name="T15" fmla="*/ 0 h 1146"/>
                    <a:gd name="T16" fmla="*/ 0 w 1127"/>
                    <a:gd name="T17" fmla="*/ 0 h 1146"/>
                    <a:gd name="T18" fmla="*/ 0 w 1127"/>
                    <a:gd name="T19" fmla="*/ 0 h 1146"/>
                    <a:gd name="T20" fmla="*/ 0 w 1127"/>
                    <a:gd name="T21" fmla="*/ 0 h 1146"/>
                    <a:gd name="T22" fmla="*/ 0 w 1127"/>
                    <a:gd name="T23" fmla="*/ 0 h 1146"/>
                    <a:gd name="T24" fmla="*/ 0 w 1127"/>
                    <a:gd name="T25" fmla="*/ 0 h 1146"/>
                    <a:gd name="T26" fmla="*/ 0 w 1127"/>
                    <a:gd name="T27" fmla="*/ 0 h 1146"/>
                    <a:gd name="T28" fmla="*/ 0 w 1127"/>
                    <a:gd name="T29" fmla="*/ 0 h 1146"/>
                    <a:gd name="T30" fmla="*/ 0 w 1127"/>
                    <a:gd name="T31" fmla="*/ 0 h 1146"/>
                    <a:gd name="T32" fmla="*/ 0 w 1127"/>
                    <a:gd name="T33" fmla="*/ 0 h 1146"/>
                    <a:gd name="T34" fmla="*/ 0 w 1127"/>
                    <a:gd name="T35" fmla="*/ 0 h 1146"/>
                    <a:gd name="T36" fmla="*/ 0 w 1127"/>
                    <a:gd name="T37" fmla="*/ 0 h 1146"/>
                    <a:gd name="T38" fmla="*/ 0 w 1127"/>
                    <a:gd name="T39" fmla="*/ 0 h 1146"/>
                    <a:gd name="T40" fmla="*/ 0 w 1127"/>
                    <a:gd name="T41" fmla="*/ 0 h 1146"/>
                    <a:gd name="T42" fmla="*/ 0 w 1127"/>
                    <a:gd name="T43" fmla="*/ 0 h 1146"/>
                    <a:gd name="T44" fmla="*/ 0 w 1127"/>
                    <a:gd name="T45" fmla="*/ 0 h 1146"/>
                    <a:gd name="T46" fmla="*/ 0 w 1127"/>
                    <a:gd name="T47" fmla="*/ 0 h 1146"/>
                    <a:gd name="T48" fmla="*/ 0 w 1127"/>
                    <a:gd name="T49" fmla="*/ 0 h 1146"/>
                    <a:gd name="T50" fmla="*/ 0 w 1127"/>
                    <a:gd name="T51" fmla="*/ 0 h 1146"/>
                    <a:gd name="T52" fmla="*/ 0 w 1127"/>
                    <a:gd name="T53" fmla="*/ 0 h 1146"/>
                    <a:gd name="T54" fmla="*/ 0 w 1127"/>
                    <a:gd name="T55" fmla="*/ 0 h 1146"/>
                    <a:gd name="T56" fmla="*/ 0 w 1127"/>
                    <a:gd name="T57" fmla="*/ 0 h 1146"/>
                    <a:gd name="T58" fmla="*/ 0 w 1127"/>
                    <a:gd name="T59" fmla="*/ 0 h 1146"/>
                    <a:gd name="T60" fmla="*/ 0 w 1127"/>
                    <a:gd name="T61" fmla="*/ 0 h 1146"/>
                    <a:gd name="T62" fmla="*/ 0 w 1127"/>
                    <a:gd name="T63" fmla="*/ 0 h 1146"/>
                    <a:gd name="T64" fmla="*/ 0 w 1127"/>
                    <a:gd name="T65" fmla="*/ 0 h 1146"/>
                    <a:gd name="T66" fmla="*/ 0 w 1127"/>
                    <a:gd name="T67" fmla="*/ 0 h 1146"/>
                    <a:gd name="T68" fmla="*/ 0 w 1127"/>
                    <a:gd name="T69" fmla="*/ 0 h 1146"/>
                    <a:gd name="T70" fmla="*/ 0 w 1127"/>
                    <a:gd name="T71" fmla="*/ 0 h 1146"/>
                    <a:gd name="T72" fmla="*/ 0 w 1127"/>
                    <a:gd name="T73" fmla="*/ 0 h 1146"/>
                    <a:gd name="T74" fmla="*/ 0 w 1127"/>
                    <a:gd name="T75" fmla="*/ 0 h 114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7"/>
                    <a:gd name="T115" fmla="*/ 0 h 1146"/>
                    <a:gd name="T116" fmla="*/ 1127 w 1127"/>
                    <a:gd name="T117" fmla="*/ 1146 h 114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7" h="1146">
                      <a:moveTo>
                        <a:pt x="1127" y="49"/>
                      </a:moveTo>
                      <a:lnTo>
                        <a:pt x="50" y="1146"/>
                      </a:lnTo>
                      <a:lnTo>
                        <a:pt x="49" y="1146"/>
                      </a:lnTo>
                      <a:lnTo>
                        <a:pt x="48" y="1145"/>
                      </a:lnTo>
                      <a:lnTo>
                        <a:pt x="45" y="1142"/>
                      </a:lnTo>
                      <a:lnTo>
                        <a:pt x="42" y="1140"/>
                      </a:lnTo>
                      <a:lnTo>
                        <a:pt x="38" y="1136"/>
                      </a:lnTo>
                      <a:lnTo>
                        <a:pt x="33" y="1132"/>
                      </a:lnTo>
                      <a:lnTo>
                        <a:pt x="28" y="1128"/>
                      </a:lnTo>
                      <a:lnTo>
                        <a:pt x="23" y="1122"/>
                      </a:lnTo>
                      <a:lnTo>
                        <a:pt x="18" y="1118"/>
                      </a:lnTo>
                      <a:lnTo>
                        <a:pt x="14" y="1113"/>
                      </a:lnTo>
                      <a:lnTo>
                        <a:pt x="9" y="1108"/>
                      </a:lnTo>
                      <a:lnTo>
                        <a:pt x="6" y="1105"/>
                      </a:lnTo>
                      <a:lnTo>
                        <a:pt x="2" y="1102"/>
                      </a:lnTo>
                      <a:lnTo>
                        <a:pt x="1" y="1098"/>
                      </a:lnTo>
                      <a:lnTo>
                        <a:pt x="0" y="1097"/>
                      </a:lnTo>
                      <a:lnTo>
                        <a:pt x="0" y="1096"/>
                      </a:lnTo>
                      <a:lnTo>
                        <a:pt x="1077" y="0"/>
                      </a:lnTo>
                      <a:lnTo>
                        <a:pt x="1080" y="1"/>
                      </a:lnTo>
                      <a:lnTo>
                        <a:pt x="1083" y="2"/>
                      </a:lnTo>
                      <a:lnTo>
                        <a:pt x="1086" y="5"/>
                      </a:lnTo>
                      <a:lnTo>
                        <a:pt x="1091" y="9"/>
                      </a:lnTo>
                      <a:lnTo>
                        <a:pt x="1095" y="12"/>
                      </a:lnTo>
                      <a:lnTo>
                        <a:pt x="1100" y="17"/>
                      </a:lnTo>
                      <a:lnTo>
                        <a:pt x="1106" y="21"/>
                      </a:lnTo>
                      <a:lnTo>
                        <a:pt x="1110" y="27"/>
                      </a:lnTo>
                      <a:lnTo>
                        <a:pt x="1115" y="31"/>
                      </a:lnTo>
                      <a:lnTo>
                        <a:pt x="1119" y="36"/>
                      </a:lnTo>
                      <a:lnTo>
                        <a:pt x="1123" y="40"/>
                      </a:lnTo>
                      <a:lnTo>
                        <a:pt x="1125" y="44"/>
                      </a:lnTo>
                      <a:lnTo>
                        <a:pt x="1127" y="46"/>
                      </a:lnTo>
                      <a:lnTo>
                        <a:pt x="1127" y="48"/>
                      </a:lnTo>
                      <a:lnTo>
                        <a:pt x="1127" y="49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2" name="Freeform 388"/>
                <p:cNvSpPr>
                  <a:spLocks/>
                </p:cNvSpPr>
                <p:nvPr/>
              </p:nvSpPr>
              <p:spPr bwMode="auto">
                <a:xfrm>
                  <a:off x="3869" y="1183"/>
                  <a:ext cx="114" cy="125"/>
                </a:xfrm>
                <a:custGeom>
                  <a:avLst/>
                  <a:gdLst>
                    <a:gd name="T0" fmla="*/ 0 w 1127"/>
                    <a:gd name="T1" fmla="*/ 0 h 1146"/>
                    <a:gd name="T2" fmla="*/ 0 w 1127"/>
                    <a:gd name="T3" fmla="*/ 0 h 1146"/>
                    <a:gd name="T4" fmla="*/ 0 w 1127"/>
                    <a:gd name="T5" fmla="*/ 0 h 1146"/>
                    <a:gd name="T6" fmla="*/ 0 w 1127"/>
                    <a:gd name="T7" fmla="*/ 0 h 1146"/>
                    <a:gd name="T8" fmla="*/ 0 w 1127"/>
                    <a:gd name="T9" fmla="*/ 0 h 1146"/>
                    <a:gd name="T10" fmla="*/ 0 w 1127"/>
                    <a:gd name="T11" fmla="*/ 0 h 1146"/>
                    <a:gd name="T12" fmla="*/ 0 w 1127"/>
                    <a:gd name="T13" fmla="*/ 0 h 1146"/>
                    <a:gd name="T14" fmla="*/ 0 w 1127"/>
                    <a:gd name="T15" fmla="*/ 0 h 1146"/>
                    <a:gd name="T16" fmla="*/ 0 w 1127"/>
                    <a:gd name="T17" fmla="*/ 0 h 1146"/>
                    <a:gd name="T18" fmla="*/ 0 w 1127"/>
                    <a:gd name="T19" fmla="*/ 0 h 1146"/>
                    <a:gd name="T20" fmla="*/ 0 w 1127"/>
                    <a:gd name="T21" fmla="*/ 0 h 1146"/>
                    <a:gd name="T22" fmla="*/ 0 w 1127"/>
                    <a:gd name="T23" fmla="*/ 0 h 1146"/>
                    <a:gd name="T24" fmla="*/ 0 w 1127"/>
                    <a:gd name="T25" fmla="*/ 0 h 1146"/>
                    <a:gd name="T26" fmla="*/ 0 w 1127"/>
                    <a:gd name="T27" fmla="*/ 0 h 1146"/>
                    <a:gd name="T28" fmla="*/ 0 w 1127"/>
                    <a:gd name="T29" fmla="*/ 0 h 1146"/>
                    <a:gd name="T30" fmla="*/ 0 w 1127"/>
                    <a:gd name="T31" fmla="*/ 0 h 1146"/>
                    <a:gd name="T32" fmla="*/ 0 w 1127"/>
                    <a:gd name="T33" fmla="*/ 0 h 1146"/>
                    <a:gd name="T34" fmla="*/ 0 w 1127"/>
                    <a:gd name="T35" fmla="*/ 0 h 1146"/>
                    <a:gd name="T36" fmla="*/ 0 w 1127"/>
                    <a:gd name="T37" fmla="*/ 0 h 1146"/>
                    <a:gd name="T38" fmla="*/ 0 w 1127"/>
                    <a:gd name="T39" fmla="*/ 0 h 1146"/>
                    <a:gd name="T40" fmla="*/ 0 w 1127"/>
                    <a:gd name="T41" fmla="*/ 0 h 1146"/>
                    <a:gd name="T42" fmla="*/ 0 w 1127"/>
                    <a:gd name="T43" fmla="*/ 0 h 1146"/>
                    <a:gd name="T44" fmla="*/ 0 w 1127"/>
                    <a:gd name="T45" fmla="*/ 0 h 1146"/>
                    <a:gd name="T46" fmla="*/ 0 w 1127"/>
                    <a:gd name="T47" fmla="*/ 0 h 1146"/>
                    <a:gd name="T48" fmla="*/ 0 w 1127"/>
                    <a:gd name="T49" fmla="*/ 0 h 1146"/>
                    <a:gd name="T50" fmla="*/ 0 w 1127"/>
                    <a:gd name="T51" fmla="*/ 0 h 1146"/>
                    <a:gd name="T52" fmla="*/ 0 w 1127"/>
                    <a:gd name="T53" fmla="*/ 0 h 1146"/>
                    <a:gd name="T54" fmla="*/ 0 w 1127"/>
                    <a:gd name="T55" fmla="*/ 0 h 1146"/>
                    <a:gd name="T56" fmla="*/ 0 w 1127"/>
                    <a:gd name="T57" fmla="*/ 0 h 1146"/>
                    <a:gd name="T58" fmla="*/ 0 w 1127"/>
                    <a:gd name="T59" fmla="*/ 0 h 1146"/>
                    <a:gd name="T60" fmla="*/ 0 w 1127"/>
                    <a:gd name="T61" fmla="*/ 0 h 1146"/>
                    <a:gd name="T62" fmla="*/ 0 w 1127"/>
                    <a:gd name="T63" fmla="*/ 0 h 1146"/>
                    <a:gd name="T64" fmla="*/ 0 w 1127"/>
                    <a:gd name="T65" fmla="*/ 0 h 1146"/>
                    <a:gd name="T66" fmla="*/ 0 w 1127"/>
                    <a:gd name="T67" fmla="*/ 0 h 1146"/>
                    <a:gd name="T68" fmla="*/ 0 w 1127"/>
                    <a:gd name="T69" fmla="*/ 0 h 1146"/>
                    <a:gd name="T70" fmla="*/ 0 w 1127"/>
                    <a:gd name="T71" fmla="*/ 0 h 1146"/>
                    <a:gd name="T72" fmla="*/ 0 w 1127"/>
                    <a:gd name="T73" fmla="*/ 0 h 1146"/>
                    <a:gd name="T74" fmla="*/ 0 w 1127"/>
                    <a:gd name="T75" fmla="*/ 0 h 114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7"/>
                    <a:gd name="T115" fmla="*/ 0 h 1146"/>
                    <a:gd name="T116" fmla="*/ 1127 w 1127"/>
                    <a:gd name="T117" fmla="*/ 1146 h 114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7" h="1146">
                      <a:moveTo>
                        <a:pt x="1127" y="49"/>
                      </a:moveTo>
                      <a:lnTo>
                        <a:pt x="50" y="1146"/>
                      </a:lnTo>
                      <a:lnTo>
                        <a:pt x="49" y="1146"/>
                      </a:lnTo>
                      <a:lnTo>
                        <a:pt x="48" y="1145"/>
                      </a:lnTo>
                      <a:lnTo>
                        <a:pt x="45" y="1142"/>
                      </a:lnTo>
                      <a:lnTo>
                        <a:pt x="42" y="1140"/>
                      </a:lnTo>
                      <a:lnTo>
                        <a:pt x="38" y="1136"/>
                      </a:lnTo>
                      <a:lnTo>
                        <a:pt x="33" y="1132"/>
                      </a:lnTo>
                      <a:lnTo>
                        <a:pt x="28" y="1128"/>
                      </a:lnTo>
                      <a:lnTo>
                        <a:pt x="23" y="1122"/>
                      </a:lnTo>
                      <a:lnTo>
                        <a:pt x="18" y="1118"/>
                      </a:lnTo>
                      <a:lnTo>
                        <a:pt x="14" y="1113"/>
                      </a:lnTo>
                      <a:lnTo>
                        <a:pt x="9" y="1108"/>
                      </a:lnTo>
                      <a:lnTo>
                        <a:pt x="6" y="1105"/>
                      </a:lnTo>
                      <a:lnTo>
                        <a:pt x="2" y="1102"/>
                      </a:lnTo>
                      <a:lnTo>
                        <a:pt x="1" y="1098"/>
                      </a:lnTo>
                      <a:lnTo>
                        <a:pt x="0" y="1097"/>
                      </a:lnTo>
                      <a:lnTo>
                        <a:pt x="0" y="1096"/>
                      </a:lnTo>
                      <a:lnTo>
                        <a:pt x="1077" y="0"/>
                      </a:lnTo>
                      <a:lnTo>
                        <a:pt x="1080" y="1"/>
                      </a:lnTo>
                      <a:lnTo>
                        <a:pt x="1083" y="2"/>
                      </a:lnTo>
                      <a:lnTo>
                        <a:pt x="1086" y="5"/>
                      </a:lnTo>
                      <a:lnTo>
                        <a:pt x="1091" y="9"/>
                      </a:lnTo>
                      <a:lnTo>
                        <a:pt x="1095" y="12"/>
                      </a:lnTo>
                      <a:lnTo>
                        <a:pt x="1100" y="17"/>
                      </a:lnTo>
                      <a:lnTo>
                        <a:pt x="1106" y="21"/>
                      </a:lnTo>
                      <a:lnTo>
                        <a:pt x="1110" y="27"/>
                      </a:lnTo>
                      <a:lnTo>
                        <a:pt x="1115" y="31"/>
                      </a:lnTo>
                      <a:lnTo>
                        <a:pt x="1119" y="36"/>
                      </a:lnTo>
                      <a:lnTo>
                        <a:pt x="1123" y="40"/>
                      </a:lnTo>
                      <a:lnTo>
                        <a:pt x="1125" y="44"/>
                      </a:lnTo>
                      <a:lnTo>
                        <a:pt x="1127" y="46"/>
                      </a:lnTo>
                      <a:lnTo>
                        <a:pt x="1127" y="48"/>
                      </a:lnTo>
                      <a:lnTo>
                        <a:pt x="1127" y="49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3" name="Freeform 389"/>
                <p:cNvSpPr>
                  <a:spLocks/>
                </p:cNvSpPr>
                <p:nvPr/>
              </p:nvSpPr>
              <p:spPr bwMode="auto">
                <a:xfrm>
                  <a:off x="3754" y="1625"/>
                  <a:ext cx="113" cy="124"/>
                </a:xfrm>
                <a:custGeom>
                  <a:avLst/>
                  <a:gdLst>
                    <a:gd name="T0" fmla="*/ 0 w 1121"/>
                    <a:gd name="T1" fmla="*/ 0 h 1134"/>
                    <a:gd name="T2" fmla="*/ 0 w 1121"/>
                    <a:gd name="T3" fmla="*/ 0 h 1134"/>
                    <a:gd name="T4" fmla="*/ 0 w 1121"/>
                    <a:gd name="T5" fmla="*/ 0 h 1134"/>
                    <a:gd name="T6" fmla="*/ 0 w 1121"/>
                    <a:gd name="T7" fmla="*/ 0 h 1134"/>
                    <a:gd name="T8" fmla="*/ 0 w 1121"/>
                    <a:gd name="T9" fmla="*/ 0 h 1134"/>
                    <a:gd name="T10" fmla="*/ 0 w 1121"/>
                    <a:gd name="T11" fmla="*/ 0 h 1134"/>
                    <a:gd name="T12" fmla="*/ 0 w 1121"/>
                    <a:gd name="T13" fmla="*/ 0 h 1134"/>
                    <a:gd name="T14" fmla="*/ 0 w 1121"/>
                    <a:gd name="T15" fmla="*/ 0 h 1134"/>
                    <a:gd name="T16" fmla="*/ 0 w 1121"/>
                    <a:gd name="T17" fmla="*/ 0 h 1134"/>
                    <a:gd name="T18" fmla="*/ 0 w 1121"/>
                    <a:gd name="T19" fmla="*/ 0 h 1134"/>
                    <a:gd name="T20" fmla="*/ 0 w 1121"/>
                    <a:gd name="T21" fmla="*/ 0 h 1134"/>
                    <a:gd name="T22" fmla="*/ 0 w 1121"/>
                    <a:gd name="T23" fmla="*/ 0 h 1134"/>
                    <a:gd name="T24" fmla="*/ 0 w 1121"/>
                    <a:gd name="T25" fmla="*/ 0 h 1134"/>
                    <a:gd name="T26" fmla="*/ 0 w 1121"/>
                    <a:gd name="T27" fmla="*/ 0 h 1134"/>
                    <a:gd name="T28" fmla="*/ 0 w 1121"/>
                    <a:gd name="T29" fmla="*/ 0 h 1134"/>
                    <a:gd name="T30" fmla="*/ 0 w 1121"/>
                    <a:gd name="T31" fmla="*/ 0 h 1134"/>
                    <a:gd name="T32" fmla="*/ 0 w 1121"/>
                    <a:gd name="T33" fmla="*/ 0 h 1134"/>
                    <a:gd name="T34" fmla="*/ 0 w 1121"/>
                    <a:gd name="T35" fmla="*/ 0 h 1134"/>
                    <a:gd name="T36" fmla="*/ 0 w 1121"/>
                    <a:gd name="T37" fmla="*/ 0 h 1134"/>
                    <a:gd name="T38" fmla="*/ 0 w 1121"/>
                    <a:gd name="T39" fmla="*/ 0 h 1134"/>
                    <a:gd name="T40" fmla="*/ 0 w 1121"/>
                    <a:gd name="T41" fmla="*/ 0 h 1134"/>
                    <a:gd name="T42" fmla="*/ 0 w 1121"/>
                    <a:gd name="T43" fmla="*/ 0 h 1134"/>
                    <a:gd name="T44" fmla="*/ 0 w 1121"/>
                    <a:gd name="T45" fmla="*/ 0 h 1134"/>
                    <a:gd name="T46" fmla="*/ 0 w 1121"/>
                    <a:gd name="T47" fmla="*/ 0 h 1134"/>
                    <a:gd name="T48" fmla="*/ 0 w 1121"/>
                    <a:gd name="T49" fmla="*/ 0 h 1134"/>
                    <a:gd name="T50" fmla="*/ 0 w 1121"/>
                    <a:gd name="T51" fmla="*/ 0 h 1134"/>
                    <a:gd name="T52" fmla="*/ 0 w 1121"/>
                    <a:gd name="T53" fmla="*/ 0 h 1134"/>
                    <a:gd name="T54" fmla="*/ 0 w 1121"/>
                    <a:gd name="T55" fmla="*/ 0 h 1134"/>
                    <a:gd name="T56" fmla="*/ 0 w 1121"/>
                    <a:gd name="T57" fmla="*/ 0 h 1134"/>
                    <a:gd name="T58" fmla="*/ 0 w 1121"/>
                    <a:gd name="T59" fmla="*/ 0 h 1134"/>
                    <a:gd name="T60" fmla="*/ 0 w 1121"/>
                    <a:gd name="T61" fmla="*/ 0 h 1134"/>
                    <a:gd name="T62" fmla="*/ 0 w 1121"/>
                    <a:gd name="T63" fmla="*/ 0 h 1134"/>
                    <a:gd name="T64" fmla="*/ 0 w 1121"/>
                    <a:gd name="T65" fmla="*/ 0 h 1134"/>
                    <a:gd name="T66" fmla="*/ 0 w 1121"/>
                    <a:gd name="T67" fmla="*/ 0 h 1134"/>
                    <a:gd name="T68" fmla="*/ 0 w 1121"/>
                    <a:gd name="T69" fmla="*/ 0 h 1134"/>
                    <a:gd name="T70" fmla="*/ 0 w 1121"/>
                    <a:gd name="T71" fmla="*/ 0 h 1134"/>
                    <a:gd name="T72" fmla="*/ 0 w 1121"/>
                    <a:gd name="T73" fmla="*/ 0 h 1134"/>
                    <a:gd name="T74" fmla="*/ 0 w 1121"/>
                    <a:gd name="T75" fmla="*/ 0 h 11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1"/>
                    <a:gd name="T115" fmla="*/ 0 h 1134"/>
                    <a:gd name="T116" fmla="*/ 1121 w 1121"/>
                    <a:gd name="T117" fmla="*/ 1134 h 113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1" h="1134">
                      <a:moveTo>
                        <a:pt x="0" y="1084"/>
                      </a:moveTo>
                      <a:lnTo>
                        <a:pt x="1070" y="0"/>
                      </a:lnTo>
                      <a:lnTo>
                        <a:pt x="1071" y="0"/>
                      </a:lnTo>
                      <a:lnTo>
                        <a:pt x="1072" y="1"/>
                      </a:lnTo>
                      <a:lnTo>
                        <a:pt x="1074" y="3"/>
                      </a:lnTo>
                      <a:lnTo>
                        <a:pt x="1078" y="7"/>
                      </a:lnTo>
                      <a:lnTo>
                        <a:pt x="1081" y="10"/>
                      </a:lnTo>
                      <a:lnTo>
                        <a:pt x="1086" y="15"/>
                      </a:lnTo>
                      <a:lnTo>
                        <a:pt x="1090" y="19"/>
                      </a:lnTo>
                      <a:lnTo>
                        <a:pt x="1096" y="24"/>
                      </a:lnTo>
                      <a:lnTo>
                        <a:pt x="1100" y="29"/>
                      </a:lnTo>
                      <a:lnTo>
                        <a:pt x="1105" y="34"/>
                      </a:lnTo>
                      <a:lnTo>
                        <a:pt x="1109" y="39"/>
                      </a:lnTo>
                      <a:lnTo>
                        <a:pt x="1113" y="42"/>
                      </a:lnTo>
                      <a:lnTo>
                        <a:pt x="1116" y="45"/>
                      </a:lnTo>
                      <a:lnTo>
                        <a:pt x="1118" y="48"/>
                      </a:lnTo>
                      <a:lnTo>
                        <a:pt x="1120" y="49"/>
                      </a:lnTo>
                      <a:lnTo>
                        <a:pt x="1121" y="50"/>
                      </a:lnTo>
                      <a:lnTo>
                        <a:pt x="52" y="1134"/>
                      </a:lnTo>
                      <a:lnTo>
                        <a:pt x="50" y="1134"/>
                      </a:lnTo>
                      <a:lnTo>
                        <a:pt x="48" y="1133"/>
                      </a:lnTo>
                      <a:lnTo>
                        <a:pt x="46" y="1130"/>
                      </a:lnTo>
                      <a:lnTo>
                        <a:pt x="42" y="1127"/>
                      </a:lnTo>
                      <a:lnTo>
                        <a:pt x="38" y="1124"/>
                      </a:lnTo>
                      <a:lnTo>
                        <a:pt x="33" y="1120"/>
                      </a:lnTo>
                      <a:lnTo>
                        <a:pt x="29" y="1116"/>
                      </a:lnTo>
                      <a:lnTo>
                        <a:pt x="24" y="1110"/>
                      </a:lnTo>
                      <a:lnTo>
                        <a:pt x="20" y="1105"/>
                      </a:lnTo>
                      <a:lnTo>
                        <a:pt x="15" y="1101"/>
                      </a:lnTo>
                      <a:lnTo>
                        <a:pt x="11" y="1096"/>
                      </a:lnTo>
                      <a:lnTo>
                        <a:pt x="7" y="1093"/>
                      </a:lnTo>
                      <a:lnTo>
                        <a:pt x="4" y="1090"/>
                      </a:lnTo>
                      <a:lnTo>
                        <a:pt x="2" y="1086"/>
                      </a:lnTo>
                      <a:lnTo>
                        <a:pt x="0" y="1085"/>
                      </a:lnTo>
                      <a:lnTo>
                        <a:pt x="0" y="108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4" name="Freeform 390"/>
                <p:cNvSpPr>
                  <a:spLocks/>
                </p:cNvSpPr>
                <p:nvPr/>
              </p:nvSpPr>
              <p:spPr bwMode="auto">
                <a:xfrm>
                  <a:off x="3754" y="1625"/>
                  <a:ext cx="113" cy="124"/>
                </a:xfrm>
                <a:custGeom>
                  <a:avLst/>
                  <a:gdLst>
                    <a:gd name="T0" fmla="*/ 0 w 1121"/>
                    <a:gd name="T1" fmla="*/ 0 h 1134"/>
                    <a:gd name="T2" fmla="*/ 0 w 1121"/>
                    <a:gd name="T3" fmla="*/ 0 h 1134"/>
                    <a:gd name="T4" fmla="*/ 0 w 1121"/>
                    <a:gd name="T5" fmla="*/ 0 h 1134"/>
                    <a:gd name="T6" fmla="*/ 0 w 1121"/>
                    <a:gd name="T7" fmla="*/ 0 h 1134"/>
                    <a:gd name="T8" fmla="*/ 0 w 1121"/>
                    <a:gd name="T9" fmla="*/ 0 h 1134"/>
                    <a:gd name="T10" fmla="*/ 0 w 1121"/>
                    <a:gd name="T11" fmla="*/ 0 h 1134"/>
                    <a:gd name="T12" fmla="*/ 0 w 1121"/>
                    <a:gd name="T13" fmla="*/ 0 h 1134"/>
                    <a:gd name="T14" fmla="*/ 0 w 1121"/>
                    <a:gd name="T15" fmla="*/ 0 h 1134"/>
                    <a:gd name="T16" fmla="*/ 0 w 1121"/>
                    <a:gd name="T17" fmla="*/ 0 h 1134"/>
                    <a:gd name="T18" fmla="*/ 0 w 1121"/>
                    <a:gd name="T19" fmla="*/ 0 h 1134"/>
                    <a:gd name="T20" fmla="*/ 0 w 1121"/>
                    <a:gd name="T21" fmla="*/ 0 h 1134"/>
                    <a:gd name="T22" fmla="*/ 0 w 1121"/>
                    <a:gd name="T23" fmla="*/ 0 h 1134"/>
                    <a:gd name="T24" fmla="*/ 0 w 1121"/>
                    <a:gd name="T25" fmla="*/ 0 h 1134"/>
                    <a:gd name="T26" fmla="*/ 0 w 1121"/>
                    <a:gd name="T27" fmla="*/ 0 h 1134"/>
                    <a:gd name="T28" fmla="*/ 0 w 1121"/>
                    <a:gd name="T29" fmla="*/ 0 h 1134"/>
                    <a:gd name="T30" fmla="*/ 0 w 1121"/>
                    <a:gd name="T31" fmla="*/ 0 h 1134"/>
                    <a:gd name="T32" fmla="*/ 0 w 1121"/>
                    <a:gd name="T33" fmla="*/ 0 h 1134"/>
                    <a:gd name="T34" fmla="*/ 0 w 1121"/>
                    <a:gd name="T35" fmla="*/ 0 h 1134"/>
                    <a:gd name="T36" fmla="*/ 0 w 1121"/>
                    <a:gd name="T37" fmla="*/ 0 h 1134"/>
                    <a:gd name="T38" fmla="*/ 0 w 1121"/>
                    <a:gd name="T39" fmla="*/ 0 h 1134"/>
                    <a:gd name="T40" fmla="*/ 0 w 1121"/>
                    <a:gd name="T41" fmla="*/ 0 h 1134"/>
                    <a:gd name="T42" fmla="*/ 0 w 1121"/>
                    <a:gd name="T43" fmla="*/ 0 h 1134"/>
                    <a:gd name="T44" fmla="*/ 0 w 1121"/>
                    <a:gd name="T45" fmla="*/ 0 h 1134"/>
                    <a:gd name="T46" fmla="*/ 0 w 1121"/>
                    <a:gd name="T47" fmla="*/ 0 h 1134"/>
                    <a:gd name="T48" fmla="*/ 0 w 1121"/>
                    <a:gd name="T49" fmla="*/ 0 h 1134"/>
                    <a:gd name="T50" fmla="*/ 0 w 1121"/>
                    <a:gd name="T51" fmla="*/ 0 h 1134"/>
                    <a:gd name="T52" fmla="*/ 0 w 1121"/>
                    <a:gd name="T53" fmla="*/ 0 h 1134"/>
                    <a:gd name="T54" fmla="*/ 0 w 1121"/>
                    <a:gd name="T55" fmla="*/ 0 h 1134"/>
                    <a:gd name="T56" fmla="*/ 0 w 1121"/>
                    <a:gd name="T57" fmla="*/ 0 h 1134"/>
                    <a:gd name="T58" fmla="*/ 0 w 1121"/>
                    <a:gd name="T59" fmla="*/ 0 h 1134"/>
                    <a:gd name="T60" fmla="*/ 0 w 1121"/>
                    <a:gd name="T61" fmla="*/ 0 h 1134"/>
                    <a:gd name="T62" fmla="*/ 0 w 1121"/>
                    <a:gd name="T63" fmla="*/ 0 h 1134"/>
                    <a:gd name="T64" fmla="*/ 0 w 1121"/>
                    <a:gd name="T65" fmla="*/ 0 h 1134"/>
                    <a:gd name="T66" fmla="*/ 0 w 1121"/>
                    <a:gd name="T67" fmla="*/ 0 h 1134"/>
                    <a:gd name="T68" fmla="*/ 0 w 1121"/>
                    <a:gd name="T69" fmla="*/ 0 h 1134"/>
                    <a:gd name="T70" fmla="*/ 0 w 1121"/>
                    <a:gd name="T71" fmla="*/ 0 h 1134"/>
                    <a:gd name="T72" fmla="*/ 0 w 1121"/>
                    <a:gd name="T73" fmla="*/ 0 h 1134"/>
                    <a:gd name="T74" fmla="*/ 0 w 1121"/>
                    <a:gd name="T75" fmla="*/ 0 h 11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21"/>
                    <a:gd name="T115" fmla="*/ 0 h 1134"/>
                    <a:gd name="T116" fmla="*/ 1121 w 1121"/>
                    <a:gd name="T117" fmla="*/ 1134 h 113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21" h="1134">
                      <a:moveTo>
                        <a:pt x="0" y="1084"/>
                      </a:moveTo>
                      <a:lnTo>
                        <a:pt x="1070" y="0"/>
                      </a:lnTo>
                      <a:lnTo>
                        <a:pt x="1071" y="0"/>
                      </a:lnTo>
                      <a:lnTo>
                        <a:pt x="1072" y="1"/>
                      </a:lnTo>
                      <a:lnTo>
                        <a:pt x="1074" y="3"/>
                      </a:lnTo>
                      <a:lnTo>
                        <a:pt x="1078" y="7"/>
                      </a:lnTo>
                      <a:lnTo>
                        <a:pt x="1081" y="10"/>
                      </a:lnTo>
                      <a:lnTo>
                        <a:pt x="1086" y="15"/>
                      </a:lnTo>
                      <a:lnTo>
                        <a:pt x="1090" y="19"/>
                      </a:lnTo>
                      <a:lnTo>
                        <a:pt x="1096" y="24"/>
                      </a:lnTo>
                      <a:lnTo>
                        <a:pt x="1100" y="29"/>
                      </a:lnTo>
                      <a:lnTo>
                        <a:pt x="1105" y="34"/>
                      </a:lnTo>
                      <a:lnTo>
                        <a:pt x="1109" y="39"/>
                      </a:lnTo>
                      <a:lnTo>
                        <a:pt x="1113" y="42"/>
                      </a:lnTo>
                      <a:lnTo>
                        <a:pt x="1116" y="45"/>
                      </a:lnTo>
                      <a:lnTo>
                        <a:pt x="1118" y="48"/>
                      </a:lnTo>
                      <a:lnTo>
                        <a:pt x="1120" y="49"/>
                      </a:lnTo>
                      <a:lnTo>
                        <a:pt x="1121" y="50"/>
                      </a:lnTo>
                      <a:lnTo>
                        <a:pt x="52" y="1134"/>
                      </a:lnTo>
                      <a:lnTo>
                        <a:pt x="50" y="1134"/>
                      </a:lnTo>
                      <a:lnTo>
                        <a:pt x="48" y="1133"/>
                      </a:lnTo>
                      <a:lnTo>
                        <a:pt x="46" y="1130"/>
                      </a:lnTo>
                      <a:lnTo>
                        <a:pt x="42" y="1127"/>
                      </a:lnTo>
                      <a:lnTo>
                        <a:pt x="38" y="1124"/>
                      </a:lnTo>
                      <a:lnTo>
                        <a:pt x="33" y="1120"/>
                      </a:lnTo>
                      <a:lnTo>
                        <a:pt x="29" y="1116"/>
                      </a:lnTo>
                      <a:lnTo>
                        <a:pt x="24" y="1110"/>
                      </a:lnTo>
                      <a:lnTo>
                        <a:pt x="20" y="1105"/>
                      </a:lnTo>
                      <a:lnTo>
                        <a:pt x="15" y="1101"/>
                      </a:lnTo>
                      <a:lnTo>
                        <a:pt x="11" y="1096"/>
                      </a:lnTo>
                      <a:lnTo>
                        <a:pt x="7" y="1093"/>
                      </a:lnTo>
                      <a:lnTo>
                        <a:pt x="4" y="1090"/>
                      </a:lnTo>
                      <a:lnTo>
                        <a:pt x="2" y="1086"/>
                      </a:lnTo>
                      <a:lnTo>
                        <a:pt x="0" y="1085"/>
                      </a:lnTo>
                      <a:lnTo>
                        <a:pt x="0" y="108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5" name="Freeform 391"/>
                <p:cNvSpPr>
                  <a:spLocks/>
                </p:cNvSpPr>
                <p:nvPr/>
              </p:nvSpPr>
              <p:spPr bwMode="auto">
                <a:xfrm>
                  <a:off x="3862" y="1625"/>
                  <a:ext cx="5" cy="6"/>
                </a:xfrm>
                <a:custGeom>
                  <a:avLst/>
                  <a:gdLst>
                    <a:gd name="T0" fmla="*/ 0 w 51"/>
                    <a:gd name="T1" fmla="*/ 0 h 50"/>
                    <a:gd name="T2" fmla="*/ 0 w 51"/>
                    <a:gd name="T3" fmla="*/ 0 h 50"/>
                    <a:gd name="T4" fmla="*/ 0 w 51"/>
                    <a:gd name="T5" fmla="*/ 0 h 50"/>
                    <a:gd name="T6" fmla="*/ 0 w 51"/>
                    <a:gd name="T7" fmla="*/ 0 h 50"/>
                    <a:gd name="T8" fmla="*/ 0 w 51"/>
                    <a:gd name="T9" fmla="*/ 0 h 50"/>
                    <a:gd name="T10" fmla="*/ 0 w 51"/>
                    <a:gd name="T11" fmla="*/ 0 h 50"/>
                    <a:gd name="T12" fmla="*/ 0 w 51"/>
                    <a:gd name="T13" fmla="*/ 0 h 50"/>
                    <a:gd name="T14" fmla="*/ 0 w 51"/>
                    <a:gd name="T15" fmla="*/ 0 h 50"/>
                    <a:gd name="T16" fmla="*/ 0 w 51"/>
                    <a:gd name="T17" fmla="*/ 0 h 50"/>
                    <a:gd name="T18" fmla="*/ 0 w 51"/>
                    <a:gd name="T19" fmla="*/ 0 h 50"/>
                    <a:gd name="T20" fmla="*/ 0 w 51"/>
                    <a:gd name="T21" fmla="*/ 0 h 50"/>
                    <a:gd name="T22" fmla="*/ 0 w 51"/>
                    <a:gd name="T23" fmla="*/ 0 h 50"/>
                    <a:gd name="T24" fmla="*/ 0 w 51"/>
                    <a:gd name="T25" fmla="*/ 0 h 50"/>
                    <a:gd name="T26" fmla="*/ 0 w 51"/>
                    <a:gd name="T27" fmla="*/ 0 h 50"/>
                    <a:gd name="T28" fmla="*/ 0 w 51"/>
                    <a:gd name="T29" fmla="*/ 0 h 50"/>
                    <a:gd name="T30" fmla="*/ 0 w 51"/>
                    <a:gd name="T31" fmla="*/ 0 h 50"/>
                    <a:gd name="T32" fmla="*/ 0 w 51"/>
                    <a:gd name="T33" fmla="*/ 0 h 50"/>
                    <a:gd name="T34" fmla="*/ 0 w 51"/>
                    <a:gd name="T35" fmla="*/ 0 h 50"/>
                    <a:gd name="T36" fmla="*/ 0 w 51"/>
                    <a:gd name="T37" fmla="*/ 0 h 50"/>
                    <a:gd name="T38" fmla="*/ 0 w 51"/>
                    <a:gd name="T39" fmla="*/ 0 h 50"/>
                    <a:gd name="T40" fmla="*/ 0 w 51"/>
                    <a:gd name="T41" fmla="*/ 0 h 50"/>
                    <a:gd name="T42" fmla="*/ 0 w 51"/>
                    <a:gd name="T43" fmla="*/ 0 h 50"/>
                    <a:gd name="T44" fmla="*/ 0 w 51"/>
                    <a:gd name="T45" fmla="*/ 0 h 50"/>
                    <a:gd name="T46" fmla="*/ 0 w 51"/>
                    <a:gd name="T47" fmla="*/ 0 h 50"/>
                    <a:gd name="T48" fmla="*/ 0 w 51"/>
                    <a:gd name="T49" fmla="*/ 0 h 50"/>
                    <a:gd name="T50" fmla="*/ 0 w 51"/>
                    <a:gd name="T51" fmla="*/ 0 h 50"/>
                    <a:gd name="T52" fmla="*/ 0 w 51"/>
                    <a:gd name="T53" fmla="*/ 0 h 50"/>
                    <a:gd name="T54" fmla="*/ 0 w 51"/>
                    <a:gd name="T55" fmla="*/ 0 h 50"/>
                    <a:gd name="T56" fmla="*/ 0 w 51"/>
                    <a:gd name="T57" fmla="*/ 0 h 50"/>
                    <a:gd name="T58" fmla="*/ 0 w 51"/>
                    <a:gd name="T59" fmla="*/ 0 h 50"/>
                    <a:gd name="T60" fmla="*/ 0 w 51"/>
                    <a:gd name="T61" fmla="*/ 0 h 50"/>
                    <a:gd name="T62" fmla="*/ 0 w 51"/>
                    <a:gd name="T63" fmla="*/ 0 h 50"/>
                    <a:gd name="T64" fmla="*/ 0 w 51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1"/>
                    <a:gd name="T100" fmla="*/ 0 h 50"/>
                    <a:gd name="T101" fmla="*/ 51 w 51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1" h="50">
                      <a:moveTo>
                        <a:pt x="25" y="25"/>
                      </a:moveTo>
                      <a:lnTo>
                        <a:pt x="20" y="20"/>
                      </a:lnTo>
                      <a:lnTo>
                        <a:pt x="16" y="16"/>
                      </a:lnTo>
                      <a:lnTo>
                        <a:pt x="11" y="11"/>
                      </a:lnTo>
                      <a:lnTo>
                        <a:pt x="7" y="7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6" y="15"/>
                      </a:lnTo>
                      <a:lnTo>
                        <a:pt x="20" y="19"/>
                      </a:lnTo>
                      <a:lnTo>
                        <a:pt x="26" y="24"/>
                      </a:lnTo>
                      <a:lnTo>
                        <a:pt x="30" y="29"/>
                      </a:lnTo>
                      <a:lnTo>
                        <a:pt x="35" y="34"/>
                      </a:lnTo>
                      <a:lnTo>
                        <a:pt x="39" y="39"/>
                      </a:lnTo>
                      <a:lnTo>
                        <a:pt x="43" y="42"/>
                      </a:lnTo>
                      <a:lnTo>
                        <a:pt x="46" y="45"/>
                      </a:lnTo>
                      <a:lnTo>
                        <a:pt x="48" y="48"/>
                      </a:lnTo>
                      <a:lnTo>
                        <a:pt x="50" y="49"/>
                      </a:lnTo>
                      <a:lnTo>
                        <a:pt x="51" y="50"/>
                      </a:lnTo>
                      <a:lnTo>
                        <a:pt x="50" y="49"/>
                      </a:lnTo>
                      <a:lnTo>
                        <a:pt x="48" y="48"/>
                      </a:lnTo>
                      <a:lnTo>
                        <a:pt x="46" y="45"/>
                      </a:lnTo>
                      <a:lnTo>
                        <a:pt x="43" y="42"/>
                      </a:lnTo>
                      <a:lnTo>
                        <a:pt x="38" y="39"/>
                      </a:lnTo>
                      <a:lnTo>
                        <a:pt x="35" y="34"/>
                      </a:lnTo>
                      <a:lnTo>
                        <a:pt x="29" y="29"/>
                      </a:lnTo>
                      <a:lnTo>
                        <a:pt x="25" y="2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6" name="Freeform 392"/>
                <p:cNvSpPr>
                  <a:spLocks/>
                </p:cNvSpPr>
                <p:nvPr/>
              </p:nvSpPr>
              <p:spPr bwMode="auto">
                <a:xfrm>
                  <a:off x="3862" y="1625"/>
                  <a:ext cx="5" cy="6"/>
                </a:xfrm>
                <a:custGeom>
                  <a:avLst/>
                  <a:gdLst>
                    <a:gd name="T0" fmla="*/ 0 w 51"/>
                    <a:gd name="T1" fmla="*/ 0 h 50"/>
                    <a:gd name="T2" fmla="*/ 0 w 51"/>
                    <a:gd name="T3" fmla="*/ 0 h 50"/>
                    <a:gd name="T4" fmla="*/ 0 w 51"/>
                    <a:gd name="T5" fmla="*/ 0 h 50"/>
                    <a:gd name="T6" fmla="*/ 0 w 51"/>
                    <a:gd name="T7" fmla="*/ 0 h 50"/>
                    <a:gd name="T8" fmla="*/ 0 w 51"/>
                    <a:gd name="T9" fmla="*/ 0 h 50"/>
                    <a:gd name="T10" fmla="*/ 0 w 51"/>
                    <a:gd name="T11" fmla="*/ 0 h 50"/>
                    <a:gd name="T12" fmla="*/ 0 w 51"/>
                    <a:gd name="T13" fmla="*/ 0 h 50"/>
                    <a:gd name="T14" fmla="*/ 0 w 51"/>
                    <a:gd name="T15" fmla="*/ 0 h 50"/>
                    <a:gd name="T16" fmla="*/ 0 w 51"/>
                    <a:gd name="T17" fmla="*/ 0 h 50"/>
                    <a:gd name="T18" fmla="*/ 0 w 51"/>
                    <a:gd name="T19" fmla="*/ 0 h 50"/>
                    <a:gd name="T20" fmla="*/ 0 w 51"/>
                    <a:gd name="T21" fmla="*/ 0 h 50"/>
                    <a:gd name="T22" fmla="*/ 0 w 51"/>
                    <a:gd name="T23" fmla="*/ 0 h 50"/>
                    <a:gd name="T24" fmla="*/ 0 w 51"/>
                    <a:gd name="T25" fmla="*/ 0 h 50"/>
                    <a:gd name="T26" fmla="*/ 0 w 51"/>
                    <a:gd name="T27" fmla="*/ 0 h 50"/>
                    <a:gd name="T28" fmla="*/ 0 w 51"/>
                    <a:gd name="T29" fmla="*/ 0 h 50"/>
                    <a:gd name="T30" fmla="*/ 0 w 51"/>
                    <a:gd name="T31" fmla="*/ 0 h 50"/>
                    <a:gd name="T32" fmla="*/ 0 w 51"/>
                    <a:gd name="T33" fmla="*/ 0 h 50"/>
                    <a:gd name="T34" fmla="*/ 0 w 51"/>
                    <a:gd name="T35" fmla="*/ 0 h 50"/>
                    <a:gd name="T36" fmla="*/ 0 w 51"/>
                    <a:gd name="T37" fmla="*/ 0 h 50"/>
                    <a:gd name="T38" fmla="*/ 0 w 51"/>
                    <a:gd name="T39" fmla="*/ 0 h 50"/>
                    <a:gd name="T40" fmla="*/ 0 w 51"/>
                    <a:gd name="T41" fmla="*/ 0 h 50"/>
                    <a:gd name="T42" fmla="*/ 0 w 51"/>
                    <a:gd name="T43" fmla="*/ 0 h 50"/>
                    <a:gd name="T44" fmla="*/ 0 w 51"/>
                    <a:gd name="T45" fmla="*/ 0 h 50"/>
                    <a:gd name="T46" fmla="*/ 0 w 51"/>
                    <a:gd name="T47" fmla="*/ 0 h 50"/>
                    <a:gd name="T48" fmla="*/ 0 w 51"/>
                    <a:gd name="T49" fmla="*/ 0 h 50"/>
                    <a:gd name="T50" fmla="*/ 0 w 51"/>
                    <a:gd name="T51" fmla="*/ 0 h 50"/>
                    <a:gd name="T52" fmla="*/ 0 w 51"/>
                    <a:gd name="T53" fmla="*/ 0 h 50"/>
                    <a:gd name="T54" fmla="*/ 0 w 51"/>
                    <a:gd name="T55" fmla="*/ 0 h 50"/>
                    <a:gd name="T56" fmla="*/ 0 w 51"/>
                    <a:gd name="T57" fmla="*/ 0 h 50"/>
                    <a:gd name="T58" fmla="*/ 0 w 51"/>
                    <a:gd name="T59" fmla="*/ 0 h 50"/>
                    <a:gd name="T60" fmla="*/ 0 w 51"/>
                    <a:gd name="T61" fmla="*/ 0 h 50"/>
                    <a:gd name="T62" fmla="*/ 0 w 51"/>
                    <a:gd name="T63" fmla="*/ 0 h 50"/>
                    <a:gd name="T64" fmla="*/ 0 w 51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1"/>
                    <a:gd name="T100" fmla="*/ 0 h 50"/>
                    <a:gd name="T101" fmla="*/ 51 w 51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1" h="50">
                      <a:moveTo>
                        <a:pt x="25" y="25"/>
                      </a:moveTo>
                      <a:lnTo>
                        <a:pt x="20" y="20"/>
                      </a:lnTo>
                      <a:lnTo>
                        <a:pt x="16" y="16"/>
                      </a:lnTo>
                      <a:lnTo>
                        <a:pt x="11" y="11"/>
                      </a:lnTo>
                      <a:lnTo>
                        <a:pt x="7" y="7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11" y="10"/>
                      </a:lnTo>
                      <a:lnTo>
                        <a:pt x="16" y="15"/>
                      </a:lnTo>
                      <a:lnTo>
                        <a:pt x="20" y="19"/>
                      </a:lnTo>
                      <a:lnTo>
                        <a:pt x="26" y="24"/>
                      </a:lnTo>
                      <a:lnTo>
                        <a:pt x="30" y="29"/>
                      </a:lnTo>
                      <a:lnTo>
                        <a:pt x="35" y="34"/>
                      </a:lnTo>
                      <a:lnTo>
                        <a:pt x="39" y="39"/>
                      </a:lnTo>
                      <a:lnTo>
                        <a:pt x="43" y="42"/>
                      </a:lnTo>
                      <a:lnTo>
                        <a:pt x="46" y="45"/>
                      </a:lnTo>
                      <a:lnTo>
                        <a:pt x="48" y="48"/>
                      </a:lnTo>
                      <a:lnTo>
                        <a:pt x="50" y="49"/>
                      </a:lnTo>
                      <a:lnTo>
                        <a:pt x="51" y="50"/>
                      </a:lnTo>
                      <a:lnTo>
                        <a:pt x="50" y="49"/>
                      </a:lnTo>
                      <a:lnTo>
                        <a:pt x="48" y="48"/>
                      </a:lnTo>
                      <a:lnTo>
                        <a:pt x="46" y="45"/>
                      </a:lnTo>
                      <a:lnTo>
                        <a:pt x="43" y="42"/>
                      </a:lnTo>
                      <a:lnTo>
                        <a:pt x="38" y="39"/>
                      </a:lnTo>
                      <a:lnTo>
                        <a:pt x="35" y="34"/>
                      </a:lnTo>
                      <a:lnTo>
                        <a:pt x="29" y="29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7" name="Freeform 393"/>
                <p:cNvSpPr>
                  <a:spLocks/>
                </p:cNvSpPr>
                <p:nvPr/>
              </p:nvSpPr>
              <p:spPr bwMode="auto">
                <a:xfrm>
                  <a:off x="3476" y="1462"/>
                  <a:ext cx="253" cy="182"/>
                </a:xfrm>
                <a:custGeom>
                  <a:avLst/>
                  <a:gdLst>
                    <a:gd name="T0" fmla="*/ 0 w 2512"/>
                    <a:gd name="T1" fmla="*/ 0 h 1655"/>
                    <a:gd name="T2" fmla="*/ 0 w 2512"/>
                    <a:gd name="T3" fmla="*/ 0 h 1655"/>
                    <a:gd name="T4" fmla="*/ 0 w 2512"/>
                    <a:gd name="T5" fmla="*/ 0 h 1655"/>
                    <a:gd name="T6" fmla="*/ 0 w 2512"/>
                    <a:gd name="T7" fmla="*/ 0 h 1655"/>
                    <a:gd name="T8" fmla="*/ 0 w 2512"/>
                    <a:gd name="T9" fmla="*/ 0 h 1655"/>
                    <a:gd name="T10" fmla="*/ 0 w 2512"/>
                    <a:gd name="T11" fmla="*/ 0 h 1655"/>
                    <a:gd name="T12" fmla="*/ 0 w 2512"/>
                    <a:gd name="T13" fmla="*/ 0 h 16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12"/>
                    <a:gd name="T22" fmla="*/ 0 h 1655"/>
                    <a:gd name="T23" fmla="*/ 2512 w 2512"/>
                    <a:gd name="T24" fmla="*/ 1655 h 16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12" h="1655">
                      <a:moveTo>
                        <a:pt x="1952" y="1513"/>
                      </a:moveTo>
                      <a:lnTo>
                        <a:pt x="1897" y="1655"/>
                      </a:lnTo>
                      <a:lnTo>
                        <a:pt x="0" y="1648"/>
                      </a:lnTo>
                      <a:lnTo>
                        <a:pt x="500" y="78"/>
                      </a:lnTo>
                      <a:lnTo>
                        <a:pt x="661" y="57"/>
                      </a:lnTo>
                      <a:lnTo>
                        <a:pt x="2512" y="0"/>
                      </a:lnTo>
                      <a:lnTo>
                        <a:pt x="1952" y="1513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8" name="Freeform 394"/>
                <p:cNvSpPr>
                  <a:spLocks/>
                </p:cNvSpPr>
                <p:nvPr/>
              </p:nvSpPr>
              <p:spPr bwMode="auto">
                <a:xfrm>
                  <a:off x="3476" y="1462"/>
                  <a:ext cx="253" cy="182"/>
                </a:xfrm>
                <a:custGeom>
                  <a:avLst/>
                  <a:gdLst>
                    <a:gd name="T0" fmla="*/ 0 w 2512"/>
                    <a:gd name="T1" fmla="*/ 0 h 1655"/>
                    <a:gd name="T2" fmla="*/ 0 w 2512"/>
                    <a:gd name="T3" fmla="*/ 0 h 1655"/>
                    <a:gd name="T4" fmla="*/ 0 w 2512"/>
                    <a:gd name="T5" fmla="*/ 0 h 1655"/>
                    <a:gd name="T6" fmla="*/ 0 w 2512"/>
                    <a:gd name="T7" fmla="*/ 0 h 1655"/>
                    <a:gd name="T8" fmla="*/ 0 w 2512"/>
                    <a:gd name="T9" fmla="*/ 0 h 1655"/>
                    <a:gd name="T10" fmla="*/ 0 w 2512"/>
                    <a:gd name="T11" fmla="*/ 0 h 1655"/>
                    <a:gd name="T12" fmla="*/ 0 w 2512"/>
                    <a:gd name="T13" fmla="*/ 0 h 16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12"/>
                    <a:gd name="T22" fmla="*/ 0 h 1655"/>
                    <a:gd name="T23" fmla="*/ 2512 w 2512"/>
                    <a:gd name="T24" fmla="*/ 1655 h 16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12" h="1655">
                      <a:moveTo>
                        <a:pt x="1952" y="1513"/>
                      </a:moveTo>
                      <a:lnTo>
                        <a:pt x="1897" y="1655"/>
                      </a:lnTo>
                      <a:lnTo>
                        <a:pt x="0" y="1648"/>
                      </a:lnTo>
                      <a:lnTo>
                        <a:pt x="500" y="78"/>
                      </a:lnTo>
                      <a:lnTo>
                        <a:pt x="661" y="57"/>
                      </a:lnTo>
                      <a:lnTo>
                        <a:pt x="2512" y="0"/>
                      </a:lnTo>
                      <a:lnTo>
                        <a:pt x="1952" y="1513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89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3667" y="1462"/>
                  <a:ext cx="62" cy="18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0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3527" y="1471"/>
                  <a:ext cx="140" cy="17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1" name="Line 397"/>
                <p:cNvSpPr>
                  <a:spLocks noChangeShapeType="1"/>
                </p:cNvSpPr>
                <p:nvPr/>
              </p:nvSpPr>
              <p:spPr bwMode="auto">
                <a:xfrm flipH="1">
                  <a:off x="3527" y="1462"/>
                  <a:ext cx="202" cy="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2" name="Oval 398"/>
                <p:cNvSpPr>
                  <a:spLocks noChangeArrowheads="1"/>
                </p:cNvSpPr>
                <p:nvPr/>
              </p:nvSpPr>
              <p:spPr bwMode="auto">
                <a:xfrm>
                  <a:off x="3829" y="1297"/>
                  <a:ext cx="51" cy="54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693" name="Freeform 399"/>
                <p:cNvSpPr>
                  <a:spLocks/>
                </p:cNvSpPr>
                <p:nvPr/>
              </p:nvSpPr>
              <p:spPr bwMode="auto">
                <a:xfrm>
                  <a:off x="3727" y="1341"/>
                  <a:ext cx="113" cy="124"/>
                </a:xfrm>
                <a:custGeom>
                  <a:avLst/>
                  <a:gdLst>
                    <a:gd name="T0" fmla="*/ 0 w 1123"/>
                    <a:gd name="T1" fmla="*/ 0 h 1142"/>
                    <a:gd name="T2" fmla="*/ 0 w 1123"/>
                    <a:gd name="T3" fmla="*/ 0 h 1142"/>
                    <a:gd name="T4" fmla="*/ 0 w 1123"/>
                    <a:gd name="T5" fmla="*/ 0 h 1142"/>
                    <a:gd name="T6" fmla="*/ 0 w 1123"/>
                    <a:gd name="T7" fmla="*/ 0 h 1142"/>
                    <a:gd name="T8" fmla="*/ 0 w 1123"/>
                    <a:gd name="T9" fmla="*/ 0 h 1142"/>
                    <a:gd name="T10" fmla="*/ 0 w 1123"/>
                    <a:gd name="T11" fmla="*/ 0 h 1142"/>
                    <a:gd name="T12" fmla="*/ 0 w 1123"/>
                    <a:gd name="T13" fmla="*/ 0 h 1142"/>
                    <a:gd name="T14" fmla="*/ 0 w 1123"/>
                    <a:gd name="T15" fmla="*/ 0 h 1142"/>
                    <a:gd name="T16" fmla="*/ 0 w 1123"/>
                    <a:gd name="T17" fmla="*/ 0 h 1142"/>
                    <a:gd name="T18" fmla="*/ 0 w 1123"/>
                    <a:gd name="T19" fmla="*/ 0 h 1142"/>
                    <a:gd name="T20" fmla="*/ 0 w 1123"/>
                    <a:gd name="T21" fmla="*/ 0 h 1142"/>
                    <a:gd name="T22" fmla="*/ 0 w 1123"/>
                    <a:gd name="T23" fmla="*/ 0 h 1142"/>
                    <a:gd name="T24" fmla="*/ 0 w 1123"/>
                    <a:gd name="T25" fmla="*/ 0 h 1142"/>
                    <a:gd name="T26" fmla="*/ 0 w 1123"/>
                    <a:gd name="T27" fmla="*/ 0 h 1142"/>
                    <a:gd name="T28" fmla="*/ 0 w 1123"/>
                    <a:gd name="T29" fmla="*/ 0 h 1142"/>
                    <a:gd name="T30" fmla="*/ 0 w 1123"/>
                    <a:gd name="T31" fmla="*/ 0 h 1142"/>
                    <a:gd name="T32" fmla="*/ 0 w 1123"/>
                    <a:gd name="T33" fmla="*/ 0 h 1142"/>
                    <a:gd name="T34" fmla="*/ 0 w 1123"/>
                    <a:gd name="T35" fmla="*/ 0 h 1142"/>
                    <a:gd name="T36" fmla="*/ 0 w 1123"/>
                    <a:gd name="T37" fmla="*/ 0 h 1142"/>
                    <a:gd name="T38" fmla="*/ 0 w 1123"/>
                    <a:gd name="T39" fmla="*/ 0 h 1142"/>
                    <a:gd name="T40" fmla="*/ 0 w 1123"/>
                    <a:gd name="T41" fmla="*/ 0 h 1142"/>
                    <a:gd name="T42" fmla="*/ 0 w 1123"/>
                    <a:gd name="T43" fmla="*/ 0 h 11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3"/>
                    <a:gd name="T67" fmla="*/ 0 h 1142"/>
                    <a:gd name="T68" fmla="*/ 1123 w 1123"/>
                    <a:gd name="T69" fmla="*/ 1142 h 11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3" h="1142">
                      <a:moveTo>
                        <a:pt x="1123" y="50"/>
                      </a:moveTo>
                      <a:lnTo>
                        <a:pt x="51" y="1142"/>
                      </a:lnTo>
                      <a:lnTo>
                        <a:pt x="0" y="1092"/>
                      </a:lnTo>
                      <a:lnTo>
                        <a:pt x="1072" y="0"/>
                      </a:lnTo>
                      <a:lnTo>
                        <a:pt x="1074" y="0"/>
                      </a:lnTo>
                      <a:lnTo>
                        <a:pt x="1075" y="1"/>
                      </a:lnTo>
                      <a:lnTo>
                        <a:pt x="1077" y="4"/>
                      </a:lnTo>
                      <a:lnTo>
                        <a:pt x="1080" y="7"/>
                      </a:lnTo>
                      <a:lnTo>
                        <a:pt x="1085" y="11"/>
                      </a:lnTo>
                      <a:lnTo>
                        <a:pt x="1089" y="14"/>
                      </a:lnTo>
                      <a:lnTo>
                        <a:pt x="1094" y="20"/>
                      </a:lnTo>
                      <a:lnTo>
                        <a:pt x="1098" y="24"/>
                      </a:lnTo>
                      <a:lnTo>
                        <a:pt x="1104" y="29"/>
                      </a:lnTo>
                      <a:lnTo>
                        <a:pt x="1109" y="33"/>
                      </a:lnTo>
                      <a:lnTo>
                        <a:pt x="1113" y="38"/>
                      </a:lnTo>
                      <a:lnTo>
                        <a:pt x="1117" y="42"/>
                      </a:lnTo>
                      <a:lnTo>
                        <a:pt x="1120" y="45"/>
                      </a:lnTo>
                      <a:lnTo>
                        <a:pt x="1121" y="48"/>
                      </a:lnTo>
                      <a:lnTo>
                        <a:pt x="1123" y="49"/>
                      </a:lnTo>
                      <a:lnTo>
                        <a:pt x="1123" y="50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4" name="Freeform 400"/>
                <p:cNvSpPr>
                  <a:spLocks/>
                </p:cNvSpPr>
                <p:nvPr/>
              </p:nvSpPr>
              <p:spPr bwMode="auto">
                <a:xfrm>
                  <a:off x="3727" y="1341"/>
                  <a:ext cx="113" cy="124"/>
                </a:xfrm>
                <a:custGeom>
                  <a:avLst/>
                  <a:gdLst>
                    <a:gd name="T0" fmla="*/ 0 w 1123"/>
                    <a:gd name="T1" fmla="*/ 0 h 1142"/>
                    <a:gd name="T2" fmla="*/ 0 w 1123"/>
                    <a:gd name="T3" fmla="*/ 0 h 1142"/>
                    <a:gd name="T4" fmla="*/ 0 w 1123"/>
                    <a:gd name="T5" fmla="*/ 0 h 1142"/>
                    <a:gd name="T6" fmla="*/ 0 w 1123"/>
                    <a:gd name="T7" fmla="*/ 0 h 1142"/>
                    <a:gd name="T8" fmla="*/ 0 w 1123"/>
                    <a:gd name="T9" fmla="*/ 0 h 1142"/>
                    <a:gd name="T10" fmla="*/ 0 w 1123"/>
                    <a:gd name="T11" fmla="*/ 0 h 1142"/>
                    <a:gd name="T12" fmla="*/ 0 w 1123"/>
                    <a:gd name="T13" fmla="*/ 0 h 1142"/>
                    <a:gd name="T14" fmla="*/ 0 w 1123"/>
                    <a:gd name="T15" fmla="*/ 0 h 1142"/>
                    <a:gd name="T16" fmla="*/ 0 w 1123"/>
                    <a:gd name="T17" fmla="*/ 0 h 1142"/>
                    <a:gd name="T18" fmla="*/ 0 w 1123"/>
                    <a:gd name="T19" fmla="*/ 0 h 1142"/>
                    <a:gd name="T20" fmla="*/ 0 w 1123"/>
                    <a:gd name="T21" fmla="*/ 0 h 1142"/>
                    <a:gd name="T22" fmla="*/ 0 w 1123"/>
                    <a:gd name="T23" fmla="*/ 0 h 1142"/>
                    <a:gd name="T24" fmla="*/ 0 w 1123"/>
                    <a:gd name="T25" fmla="*/ 0 h 1142"/>
                    <a:gd name="T26" fmla="*/ 0 w 1123"/>
                    <a:gd name="T27" fmla="*/ 0 h 1142"/>
                    <a:gd name="T28" fmla="*/ 0 w 1123"/>
                    <a:gd name="T29" fmla="*/ 0 h 1142"/>
                    <a:gd name="T30" fmla="*/ 0 w 1123"/>
                    <a:gd name="T31" fmla="*/ 0 h 1142"/>
                    <a:gd name="T32" fmla="*/ 0 w 1123"/>
                    <a:gd name="T33" fmla="*/ 0 h 1142"/>
                    <a:gd name="T34" fmla="*/ 0 w 1123"/>
                    <a:gd name="T35" fmla="*/ 0 h 1142"/>
                    <a:gd name="T36" fmla="*/ 0 w 1123"/>
                    <a:gd name="T37" fmla="*/ 0 h 1142"/>
                    <a:gd name="T38" fmla="*/ 0 w 1123"/>
                    <a:gd name="T39" fmla="*/ 0 h 1142"/>
                    <a:gd name="T40" fmla="*/ 0 w 1123"/>
                    <a:gd name="T41" fmla="*/ 0 h 1142"/>
                    <a:gd name="T42" fmla="*/ 0 w 1123"/>
                    <a:gd name="T43" fmla="*/ 0 h 11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23"/>
                    <a:gd name="T67" fmla="*/ 0 h 1142"/>
                    <a:gd name="T68" fmla="*/ 1123 w 1123"/>
                    <a:gd name="T69" fmla="*/ 1142 h 11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23" h="1142">
                      <a:moveTo>
                        <a:pt x="1123" y="50"/>
                      </a:moveTo>
                      <a:lnTo>
                        <a:pt x="51" y="1142"/>
                      </a:lnTo>
                      <a:lnTo>
                        <a:pt x="0" y="1092"/>
                      </a:lnTo>
                      <a:lnTo>
                        <a:pt x="1072" y="0"/>
                      </a:lnTo>
                      <a:lnTo>
                        <a:pt x="1074" y="0"/>
                      </a:lnTo>
                      <a:lnTo>
                        <a:pt x="1075" y="1"/>
                      </a:lnTo>
                      <a:lnTo>
                        <a:pt x="1077" y="4"/>
                      </a:lnTo>
                      <a:lnTo>
                        <a:pt x="1080" y="7"/>
                      </a:lnTo>
                      <a:lnTo>
                        <a:pt x="1085" y="11"/>
                      </a:lnTo>
                      <a:lnTo>
                        <a:pt x="1089" y="14"/>
                      </a:lnTo>
                      <a:lnTo>
                        <a:pt x="1094" y="20"/>
                      </a:lnTo>
                      <a:lnTo>
                        <a:pt x="1098" y="24"/>
                      </a:lnTo>
                      <a:lnTo>
                        <a:pt x="1104" y="29"/>
                      </a:lnTo>
                      <a:lnTo>
                        <a:pt x="1109" y="33"/>
                      </a:lnTo>
                      <a:lnTo>
                        <a:pt x="1113" y="38"/>
                      </a:lnTo>
                      <a:lnTo>
                        <a:pt x="1117" y="42"/>
                      </a:lnTo>
                      <a:lnTo>
                        <a:pt x="1120" y="45"/>
                      </a:lnTo>
                      <a:lnTo>
                        <a:pt x="1121" y="48"/>
                      </a:lnTo>
                      <a:lnTo>
                        <a:pt x="1123" y="49"/>
                      </a:lnTo>
                      <a:lnTo>
                        <a:pt x="1123" y="50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5" name="Freeform 401"/>
                <p:cNvSpPr>
                  <a:spLocks/>
                </p:cNvSpPr>
                <p:nvPr/>
              </p:nvSpPr>
              <p:spPr bwMode="auto">
                <a:xfrm>
                  <a:off x="4135" y="1769"/>
                  <a:ext cx="81" cy="132"/>
                </a:xfrm>
                <a:custGeom>
                  <a:avLst/>
                  <a:gdLst>
                    <a:gd name="T0" fmla="*/ 0 w 810"/>
                    <a:gd name="T1" fmla="*/ 0 h 1219"/>
                    <a:gd name="T2" fmla="*/ 0 w 810"/>
                    <a:gd name="T3" fmla="*/ 0 h 1219"/>
                    <a:gd name="T4" fmla="*/ 0 w 810"/>
                    <a:gd name="T5" fmla="*/ 0 h 1219"/>
                    <a:gd name="T6" fmla="*/ 0 w 810"/>
                    <a:gd name="T7" fmla="*/ 0 h 1219"/>
                    <a:gd name="T8" fmla="*/ 0 w 810"/>
                    <a:gd name="T9" fmla="*/ 0 h 1219"/>
                    <a:gd name="T10" fmla="*/ 0 w 810"/>
                    <a:gd name="T11" fmla="*/ 0 h 1219"/>
                    <a:gd name="T12" fmla="*/ 0 w 810"/>
                    <a:gd name="T13" fmla="*/ 0 h 1219"/>
                    <a:gd name="T14" fmla="*/ 0 w 810"/>
                    <a:gd name="T15" fmla="*/ 0 h 1219"/>
                    <a:gd name="T16" fmla="*/ 0 w 810"/>
                    <a:gd name="T17" fmla="*/ 0 h 1219"/>
                    <a:gd name="T18" fmla="*/ 0 w 810"/>
                    <a:gd name="T19" fmla="*/ 0 h 1219"/>
                    <a:gd name="T20" fmla="*/ 0 w 810"/>
                    <a:gd name="T21" fmla="*/ 0 h 1219"/>
                    <a:gd name="T22" fmla="*/ 0 w 810"/>
                    <a:gd name="T23" fmla="*/ 0 h 1219"/>
                    <a:gd name="T24" fmla="*/ 0 w 810"/>
                    <a:gd name="T25" fmla="*/ 0 h 1219"/>
                    <a:gd name="T26" fmla="*/ 0 w 810"/>
                    <a:gd name="T27" fmla="*/ 0 h 1219"/>
                    <a:gd name="T28" fmla="*/ 0 w 810"/>
                    <a:gd name="T29" fmla="*/ 0 h 1219"/>
                    <a:gd name="T30" fmla="*/ 0 w 810"/>
                    <a:gd name="T31" fmla="*/ 0 h 1219"/>
                    <a:gd name="T32" fmla="*/ 0 w 810"/>
                    <a:gd name="T33" fmla="*/ 0 h 1219"/>
                    <a:gd name="T34" fmla="*/ 0 w 810"/>
                    <a:gd name="T35" fmla="*/ 0 h 1219"/>
                    <a:gd name="T36" fmla="*/ 0 w 810"/>
                    <a:gd name="T37" fmla="*/ 0 h 1219"/>
                    <a:gd name="T38" fmla="*/ 0 w 810"/>
                    <a:gd name="T39" fmla="*/ 0 h 1219"/>
                    <a:gd name="T40" fmla="*/ 0 w 810"/>
                    <a:gd name="T41" fmla="*/ 0 h 1219"/>
                    <a:gd name="T42" fmla="*/ 0 w 810"/>
                    <a:gd name="T43" fmla="*/ 0 h 1219"/>
                    <a:gd name="T44" fmla="*/ 0 w 810"/>
                    <a:gd name="T45" fmla="*/ 0 h 1219"/>
                    <a:gd name="T46" fmla="*/ 0 w 810"/>
                    <a:gd name="T47" fmla="*/ 0 h 1219"/>
                    <a:gd name="T48" fmla="*/ 0 w 810"/>
                    <a:gd name="T49" fmla="*/ 0 h 1219"/>
                    <a:gd name="T50" fmla="*/ 0 w 810"/>
                    <a:gd name="T51" fmla="*/ 0 h 1219"/>
                    <a:gd name="T52" fmla="*/ 0 w 810"/>
                    <a:gd name="T53" fmla="*/ 0 h 1219"/>
                    <a:gd name="T54" fmla="*/ 0 w 810"/>
                    <a:gd name="T55" fmla="*/ 0 h 1219"/>
                    <a:gd name="T56" fmla="*/ 0 w 810"/>
                    <a:gd name="T57" fmla="*/ 0 h 1219"/>
                    <a:gd name="T58" fmla="*/ 0 w 810"/>
                    <a:gd name="T59" fmla="*/ 0 h 1219"/>
                    <a:gd name="T60" fmla="*/ 0 w 810"/>
                    <a:gd name="T61" fmla="*/ 0 h 1219"/>
                    <a:gd name="T62" fmla="*/ 0 w 810"/>
                    <a:gd name="T63" fmla="*/ 0 h 1219"/>
                    <a:gd name="T64" fmla="*/ 0 w 810"/>
                    <a:gd name="T65" fmla="*/ 0 h 1219"/>
                    <a:gd name="T66" fmla="*/ 0 w 810"/>
                    <a:gd name="T67" fmla="*/ 0 h 1219"/>
                    <a:gd name="T68" fmla="*/ 0 w 810"/>
                    <a:gd name="T69" fmla="*/ 0 h 1219"/>
                    <a:gd name="T70" fmla="*/ 0 w 810"/>
                    <a:gd name="T71" fmla="*/ 0 h 1219"/>
                    <a:gd name="T72" fmla="*/ 0 w 810"/>
                    <a:gd name="T73" fmla="*/ 0 h 1219"/>
                    <a:gd name="T74" fmla="*/ 0 w 810"/>
                    <a:gd name="T75" fmla="*/ 0 h 121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10"/>
                    <a:gd name="T115" fmla="*/ 0 h 1219"/>
                    <a:gd name="T116" fmla="*/ 810 w 810"/>
                    <a:gd name="T117" fmla="*/ 1219 h 121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10" h="1219">
                      <a:moveTo>
                        <a:pt x="61" y="5"/>
                      </a:moveTo>
                      <a:lnTo>
                        <a:pt x="809" y="1175"/>
                      </a:lnTo>
                      <a:lnTo>
                        <a:pt x="810" y="1179"/>
                      </a:lnTo>
                      <a:lnTo>
                        <a:pt x="810" y="1182"/>
                      </a:lnTo>
                      <a:lnTo>
                        <a:pt x="809" y="1186"/>
                      </a:lnTo>
                      <a:lnTo>
                        <a:pt x="805" y="1191"/>
                      </a:lnTo>
                      <a:lnTo>
                        <a:pt x="802" y="1196"/>
                      </a:lnTo>
                      <a:lnTo>
                        <a:pt x="797" y="1200"/>
                      </a:lnTo>
                      <a:lnTo>
                        <a:pt x="793" y="1205"/>
                      </a:lnTo>
                      <a:lnTo>
                        <a:pt x="786" y="1209"/>
                      </a:lnTo>
                      <a:lnTo>
                        <a:pt x="780" y="1213"/>
                      </a:lnTo>
                      <a:lnTo>
                        <a:pt x="773" y="1215"/>
                      </a:lnTo>
                      <a:lnTo>
                        <a:pt x="768" y="1217"/>
                      </a:lnTo>
                      <a:lnTo>
                        <a:pt x="762" y="1218"/>
                      </a:lnTo>
                      <a:lnTo>
                        <a:pt x="756" y="1219"/>
                      </a:lnTo>
                      <a:lnTo>
                        <a:pt x="752" y="1218"/>
                      </a:lnTo>
                      <a:lnTo>
                        <a:pt x="749" y="1217"/>
                      </a:lnTo>
                      <a:lnTo>
                        <a:pt x="746" y="1215"/>
                      </a:lnTo>
                      <a:lnTo>
                        <a:pt x="2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1" y="32"/>
                      </a:lnTo>
                      <a:lnTo>
                        <a:pt x="4" y="28"/>
                      </a:lnTo>
                      <a:lnTo>
                        <a:pt x="7" y="23"/>
                      </a:lnTo>
                      <a:lnTo>
                        <a:pt x="12" y="17"/>
                      </a:lnTo>
                      <a:lnTo>
                        <a:pt x="17" y="14"/>
                      </a:lnTo>
                      <a:lnTo>
                        <a:pt x="23" y="10"/>
                      </a:lnTo>
                      <a:lnTo>
                        <a:pt x="29" y="6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7" y="0"/>
                      </a:lnTo>
                      <a:lnTo>
                        <a:pt x="51" y="0"/>
                      </a:lnTo>
                      <a:lnTo>
                        <a:pt x="56" y="2"/>
                      </a:lnTo>
                      <a:lnTo>
                        <a:pt x="59" y="3"/>
                      </a:lnTo>
                      <a:lnTo>
                        <a:pt x="61" y="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6" name="Freeform 402"/>
                <p:cNvSpPr>
                  <a:spLocks/>
                </p:cNvSpPr>
                <p:nvPr/>
              </p:nvSpPr>
              <p:spPr bwMode="auto">
                <a:xfrm>
                  <a:off x="4135" y="1769"/>
                  <a:ext cx="81" cy="132"/>
                </a:xfrm>
                <a:custGeom>
                  <a:avLst/>
                  <a:gdLst>
                    <a:gd name="T0" fmla="*/ 0 w 810"/>
                    <a:gd name="T1" fmla="*/ 0 h 1219"/>
                    <a:gd name="T2" fmla="*/ 0 w 810"/>
                    <a:gd name="T3" fmla="*/ 0 h 1219"/>
                    <a:gd name="T4" fmla="*/ 0 w 810"/>
                    <a:gd name="T5" fmla="*/ 0 h 1219"/>
                    <a:gd name="T6" fmla="*/ 0 w 810"/>
                    <a:gd name="T7" fmla="*/ 0 h 1219"/>
                    <a:gd name="T8" fmla="*/ 0 w 810"/>
                    <a:gd name="T9" fmla="*/ 0 h 1219"/>
                    <a:gd name="T10" fmla="*/ 0 w 810"/>
                    <a:gd name="T11" fmla="*/ 0 h 1219"/>
                    <a:gd name="T12" fmla="*/ 0 w 810"/>
                    <a:gd name="T13" fmla="*/ 0 h 1219"/>
                    <a:gd name="T14" fmla="*/ 0 w 810"/>
                    <a:gd name="T15" fmla="*/ 0 h 1219"/>
                    <a:gd name="T16" fmla="*/ 0 w 810"/>
                    <a:gd name="T17" fmla="*/ 0 h 1219"/>
                    <a:gd name="T18" fmla="*/ 0 w 810"/>
                    <a:gd name="T19" fmla="*/ 0 h 1219"/>
                    <a:gd name="T20" fmla="*/ 0 w 810"/>
                    <a:gd name="T21" fmla="*/ 0 h 1219"/>
                    <a:gd name="T22" fmla="*/ 0 w 810"/>
                    <a:gd name="T23" fmla="*/ 0 h 1219"/>
                    <a:gd name="T24" fmla="*/ 0 w 810"/>
                    <a:gd name="T25" fmla="*/ 0 h 1219"/>
                    <a:gd name="T26" fmla="*/ 0 w 810"/>
                    <a:gd name="T27" fmla="*/ 0 h 1219"/>
                    <a:gd name="T28" fmla="*/ 0 w 810"/>
                    <a:gd name="T29" fmla="*/ 0 h 1219"/>
                    <a:gd name="T30" fmla="*/ 0 w 810"/>
                    <a:gd name="T31" fmla="*/ 0 h 1219"/>
                    <a:gd name="T32" fmla="*/ 0 w 810"/>
                    <a:gd name="T33" fmla="*/ 0 h 1219"/>
                    <a:gd name="T34" fmla="*/ 0 w 810"/>
                    <a:gd name="T35" fmla="*/ 0 h 1219"/>
                    <a:gd name="T36" fmla="*/ 0 w 810"/>
                    <a:gd name="T37" fmla="*/ 0 h 1219"/>
                    <a:gd name="T38" fmla="*/ 0 w 810"/>
                    <a:gd name="T39" fmla="*/ 0 h 1219"/>
                    <a:gd name="T40" fmla="*/ 0 w 810"/>
                    <a:gd name="T41" fmla="*/ 0 h 1219"/>
                    <a:gd name="T42" fmla="*/ 0 w 810"/>
                    <a:gd name="T43" fmla="*/ 0 h 1219"/>
                    <a:gd name="T44" fmla="*/ 0 w 810"/>
                    <a:gd name="T45" fmla="*/ 0 h 1219"/>
                    <a:gd name="T46" fmla="*/ 0 w 810"/>
                    <a:gd name="T47" fmla="*/ 0 h 1219"/>
                    <a:gd name="T48" fmla="*/ 0 w 810"/>
                    <a:gd name="T49" fmla="*/ 0 h 1219"/>
                    <a:gd name="T50" fmla="*/ 0 w 810"/>
                    <a:gd name="T51" fmla="*/ 0 h 1219"/>
                    <a:gd name="T52" fmla="*/ 0 w 810"/>
                    <a:gd name="T53" fmla="*/ 0 h 1219"/>
                    <a:gd name="T54" fmla="*/ 0 w 810"/>
                    <a:gd name="T55" fmla="*/ 0 h 1219"/>
                    <a:gd name="T56" fmla="*/ 0 w 810"/>
                    <a:gd name="T57" fmla="*/ 0 h 1219"/>
                    <a:gd name="T58" fmla="*/ 0 w 810"/>
                    <a:gd name="T59" fmla="*/ 0 h 1219"/>
                    <a:gd name="T60" fmla="*/ 0 w 810"/>
                    <a:gd name="T61" fmla="*/ 0 h 1219"/>
                    <a:gd name="T62" fmla="*/ 0 w 810"/>
                    <a:gd name="T63" fmla="*/ 0 h 1219"/>
                    <a:gd name="T64" fmla="*/ 0 w 810"/>
                    <a:gd name="T65" fmla="*/ 0 h 1219"/>
                    <a:gd name="T66" fmla="*/ 0 w 810"/>
                    <a:gd name="T67" fmla="*/ 0 h 1219"/>
                    <a:gd name="T68" fmla="*/ 0 w 810"/>
                    <a:gd name="T69" fmla="*/ 0 h 1219"/>
                    <a:gd name="T70" fmla="*/ 0 w 810"/>
                    <a:gd name="T71" fmla="*/ 0 h 1219"/>
                    <a:gd name="T72" fmla="*/ 0 w 810"/>
                    <a:gd name="T73" fmla="*/ 0 h 1219"/>
                    <a:gd name="T74" fmla="*/ 0 w 810"/>
                    <a:gd name="T75" fmla="*/ 0 h 121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10"/>
                    <a:gd name="T115" fmla="*/ 0 h 1219"/>
                    <a:gd name="T116" fmla="*/ 810 w 810"/>
                    <a:gd name="T117" fmla="*/ 1219 h 121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10" h="1219">
                      <a:moveTo>
                        <a:pt x="61" y="5"/>
                      </a:moveTo>
                      <a:lnTo>
                        <a:pt x="809" y="1175"/>
                      </a:lnTo>
                      <a:lnTo>
                        <a:pt x="810" y="1179"/>
                      </a:lnTo>
                      <a:lnTo>
                        <a:pt x="810" y="1182"/>
                      </a:lnTo>
                      <a:lnTo>
                        <a:pt x="809" y="1186"/>
                      </a:lnTo>
                      <a:lnTo>
                        <a:pt x="805" y="1191"/>
                      </a:lnTo>
                      <a:lnTo>
                        <a:pt x="802" y="1196"/>
                      </a:lnTo>
                      <a:lnTo>
                        <a:pt x="797" y="1200"/>
                      </a:lnTo>
                      <a:lnTo>
                        <a:pt x="793" y="1205"/>
                      </a:lnTo>
                      <a:lnTo>
                        <a:pt x="786" y="1209"/>
                      </a:lnTo>
                      <a:lnTo>
                        <a:pt x="780" y="1213"/>
                      </a:lnTo>
                      <a:lnTo>
                        <a:pt x="773" y="1215"/>
                      </a:lnTo>
                      <a:lnTo>
                        <a:pt x="768" y="1217"/>
                      </a:lnTo>
                      <a:lnTo>
                        <a:pt x="762" y="1218"/>
                      </a:lnTo>
                      <a:lnTo>
                        <a:pt x="756" y="1219"/>
                      </a:lnTo>
                      <a:lnTo>
                        <a:pt x="752" y="1218"/>
                      </a:lnTo>
                      <a:lnTo>
                        <a:pt x="749" y="1217"/>
                      </a:lnTo>
                      <a:lnTo>
                        <a:pt x="746" y="1215"/>
                      </a:lnTo>
                      <a:lnTo>
                        <a:pt x="2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1" y="32"/>
                      </a:lnTo>
                      <a:lnTo>
                        <a:pt x="4" y="28"/>
                      </a:lnTo>
                      <a:lnTo>
                        <a:pt x="7" y="23"/>
                      </a:lnTo>
                      <a:lnTo>
                        <a:pt x="12" y="17"/>
                      </a:lnTo>
                      <a:lnTo>
                        <a:pt x="17" y="14"/>
                      </a:lnTo>
                      <a:lnTo>
                        <a:pt x="23" y="10"/>
                      </a:lnTo>
                      <a:lnTo>
                        <a:pt x="29" y="6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7" y="0"/>
                      </a:lnTo>
                      <a:lnTo>
                        <a:pt x="51" y="0"/>
                      </a:lnTo>
                      <a:lnTo>
                        <a:pt x="56" y="2"/>
                      </a:lnTo>
                      <a:lnTo>
                        <a:pt x="59" y="3"/>
                      </a:lnTo>
                      <a:lnTo>
                        <a:pt x="61" y="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7" name="Freeform 403"/>
                <p:cNvSpPr>
                  <a:spLocks/>
                </p:cNvSpPr>
                <p:nvPr/>
              </p:nvSpPr>
              <p:spPr bwMode="auto">
                <a:xfrm>
                  <a:off x="4210" y="1897"/>
                  <a:ext cx="6" cy="4"/>
                </a:xfrm>
                <a:custGeom>
                  <a:avLst/>
                  <a:gdLst>
                    <a:gd name="T0" fmla="*/ 0 w 65"/>
                    <a:gd name="T1" fmla="*/ 0 h 48"/>
                    <a:gd name="T2" fmla="*/ 0 w 65"/>
                    <a:gd name="T3" fmla="*/ 0 h 48"/>
                    <a:gd name="T4" fmla="*/ 0 w 65"/>
                    <a:gd name="T5" fmla="*/ 0 h 48"/>
                    <a:gd name="T6" fmla="*/ 0 w 65"/>
                    <a:gd name="T7" fmla="*/ 0 h 48"/>
                    <a:gd name="T8" fmla="*/ 0 w 65"/>
                    <a:gd name="T9" fmla="*/ 0 h 48"/>
                    <a:gd name="T10" fmla="*/ 0 w 65"/>
                    <a:gd name="T11" fmla="*/ 0 h 48"/>
                    <a:gd name="T12" fmla="*/ 0 w 65"/>
                    <a:gd name="T13" fmla="*/ 0 h 48"/>
                    <a:gd name="T14" fmla="*/ 0 w 65"/>
                    <a:gd name="T15" fmla="*/ 0 h 48"/>
                    <a:gd name="T16" fmla="*/ 0 w 65"/>
                    <a:gd name="T17" fmla="*/ 0 h 48"/>
                    <a:gd name="T18" fmla="*/ 0 w 65"/>
                    <a:gd name="T19" fmla="*/ 0 h 48"/>
                    <a:gd name="T20" fmla="*/ 0 w 65"/>
                    <a:gd name="T21" fmla="*/ 0 h 48"/>
                    <a:gd name="T22" fmla="*/ 0 w 65"/>
                    <a:gd name="T23" fmla="*/ 0 h 48"/>
                    <a:gd name="T24" fmla="*/ 0 w 65"/>
                    <a:gd name="T25" fmla="*/ 0 h 48"/>
                    <a:gd name="T26" fmla="*/ 0 w 65"/>
                    <a:gd name="T27" fmla="*/ 0 h 48"/>
                    <a:gd name="T28" fmla="*/ 0 w 65"/>
                    <a:gd name="T29" fmla="*/ 0 h 48"/>
                    <a:gd name="T30" fmla="*/ 0 w 65"/>
                    <a:gd name="T31" fmla="*/ 0 h 48"/>
                    <a:gd name="T32" fmla="*/ 0 w 65"/>
                    <a:gd name="T33" fmla="*/ 0 h 48"/>
                    <a:gd name="T34" fmla="*/ 0 w 65"/>
                    <a:gd name="T35" fmla="*/ 0 h 48"/>
                    <a:gd name="T36" fmla="*/ 0 w 65"/>
                    <a:gd name="T37" fmla="*/ 0 h 48"/>
                    <a:gd name="T38" fmla="*/ 0 w 65"/>
                    <a:gd name="T39" fmla="*/ 0 h 48"/>
                    <a:gd name="T40" fmla="*/ 0 w 65"/>
                    <a:gd name="T41" fmla="*/ 0 h 48"/>
                    <a:gd name="T42" fmla="*/ 0 w 65"/>
                    <a:gd name="T43" fmla="*/ 0 h 48"/>
                    <a:gd name="T44" fmla="*/ 0 w 65"/>
                    <a:gd name="T45" fmla="*/ 0 h 48"/>
                    <a:gd name="T46" fmla="*/ 0 w 65"/>
                    <a:gd name="T47" fmla="*/ 0 h 48"/>
                    <a:gd name="T48" fmla="*/ 0 w 65"/>
                    <a:gd name="T49" fmla="*/ 0 h 48"/>
                    <a:gd name="T50" fmla="*/ 0 w 65"/>
                    <a:gd name="T51" fmla="*/ 0 h 48"/>
                    <a:gd name="T52" fmla="*/ 0 w 65"/>
                    <a:gd name="T53" fmla="*/ 0 h 48"/>
                    <a:gd name="T54" fmla="*/ 0 w 65"/>
                    <a:gd name="T55" fmla="*/ 0 h 48"/>
                    <a:gd name="T56" fmla="*/ 0 w 65"/>
                    <a:gd name="T57" fmla="*/ 0 h 48"/>
                    <a:gd name="T58" fmla="*/ 0 w 65"/>
                    <a:gd name="T59" fmla="*/ 0 h 48"/>
                    <a:gd name="T60" fmla="*/ 0 w 65"/>
                    <a:gd name="T61" fmla="*/ 0 h 48"/>
                    <a:gd name="T62" fmla="*/ 0 w 65"/>
                    <a:gd name="T63" fmla="*/ 0 h 48"/>
                    <a:gd name="T64" fmla="*/ 0 w 65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48"/>
                    <a:gd name="T101" fmla="*/ 65 w 65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48">
                      <a:moveTo>
                        <a:pt x="24" y="11"/>
                      </a:moveTo>
                      <a:lnTo>
                        <a:pt x="30" y="6"/>
                      </a:lnTo>
                      <a:lnTo>
                        <a:pt x="36" y="4"/>
                      </a:lnTo>
                      <a:lnTo>
                        <a:pt x="42" y="2"/>
                      </a:lnTo>
                      <a:lnTo>
                        <a:pt x="49" y="1"/>
                      </a:lnTo>
                      <a:lnTo>
                        <a:pt x="53" y="0"/>
                      </a:lnTo>
                      <a:lnTo>
                        <a:pt x="58" y="1"/>
                      </a:lnTo>
                      <a:lnTo>
                        <a:pt x="61" y="2"/>
                      </a:lnTo>
                      <a:lnTo>
                        <a:pt x="64" y="4"/>
                      </a:lnTo>
                      <a:lnTo>
                        <a:pt x="65" y="8"/>
                      </a:lnTo>
                      <a:lnTo>
                        <a:pt x="65" y="11"/>
                      </a:lnTo>
                      <a:lnTo>
                        <a:pt x="64" y="15"/>
                      </a:lnTo>
                      <a:lnTo>
                        <a:pt x="60" y="20"/>
                      </a:lnTo>
                      <a:lnTo>
                        <a:pt x="57" y="25"/>
                      </a:lnTo>
                      <a:lnTo>
                        <a:pt x="52" y="29"/>
                      </a:lnTo>
                      <a:lnTo>
                        <a:pt x="48" y="34"/>
                      </a:lnTo>
                      <a:lnTo>
                        <a:pt x="41" y="38"/>
                      </a:lnTo>
                      <a:lnTo>
                        <a:pt x="35" y="42"/>
                      </a:lnTo>
                      <a:lnTo>
                        <a:pt x="28" y="44"/>
                      </a:lnTo>
                      <a:lnTo>
                        <a:pt x="23" y="46"/>
                      </a:lnTo>
                      <a:lnTo>
                        <a:pt x="17" y="47"/>
                      </a:lnTo>
                      <a:lnTo>
                        <a:pt x="11" y="48"/>
                      </a:lnTo>
                      <a:lnTo>
                        <a:pt x="7" y="47"/>
                      </a:lnTo>
                      <a:lnTo>
                        <a:pt x="4" y="46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5" y="28"/>
                      </a:lnTo>
                      <a:lnTo>
                        <a:pt x="8" y="23"/>
                      </a:lnTo>
                      <a:lnTo>
                        <a:pt x="13" y="19"/>
                      </a:lnTo>
                      <a:lnTo>
                        <a:pt x="18" y="14"/>
                      </a:lnTo>
                      <a:lnTo>
                        <a:pt x="24" y="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8" name="Freeform 404"/>
                <p:cNvSpPr>
                  <a:spLocks/>
                </p:cNvSpPr>
                <p:nvPr/>
              </p:nvSpPr>
              <p:spPr bwMode="auto">
                <a:xfrm>
                  <a:off x="4210" y="1897"/>
                  <a:ext cx="6" cy="4"/>
                </a:xfrm>
                <a:custGeom>
                  <a:avLst/>
                  <a:gdLst>
                    <a:gd name="T0" fmla="*/ 0 w 65"/>
                    <a:gd name="T1" fmla="*/ 0 h 48"/>
                    <a:gd name="T2" fmla="*/ 0 w 65"/>
                    <a:gd name="T3" fmla="*/ 0 h 48"/>
                    <a:gd name="T4" fmla="*/ 0 w 65"/>
                    <a:gd name="T5" fmla="*/ 0 h 48"/>
                    <a:gd name="T6" fmla="*/ 0 w 65"/>
                    <a:gd name="T7" fmla="*/ 0 h 48"/>
                    <a:gd name="T8" fmla="*/ 0 w 65"/>
                    <a:gd name="T9" fmla="*/ 0 h 48"/>
                    <a:gd name="T10" fmla="*/ 0 w 65"/>
                    <a:gd name="T11" fmla="*/ 0 h 48"/>
                    <a:gd name="T12" fmla="*/ 0 w 65"/>
                    <a:gd name="T13" fmla="*/ 0 h 48"/>
                    <a:gd name="T14" fmla="*/ 0 w 65"/>
                    <a:gd name="T15" fmla="*/ 0 h 48"/>
                    <a:gd name="T16" fmla="*/ 0 w 65"/>
                    <a:gd name="T17" fmla="*/ 0 h 48"/>
                    <a:gd name="T18" fmla="*/ 0 w 65"/>
                    <a:gd name="T19" fmla="*/ 0 h 48"/>
                    <a:gd name="T20" fmla="*/ 0 w 65"/>
                    <a:gd name="T21" fmla="*/ 0 h 48"/>
                    <a:gd name="T22" fmla="*/ 0 w 65"/>
                    <a:gd name="T23" fmla="*/ 0 h 48"/>
                    <a:gd name="T24" fmla="*/ 0 w 65"/>
                    <a:gd name="T25" fmla="*/ 0 h 48"/>
                    <a:gd name="T26" fmla="*/ 0 w 65"/>
                    <a:gd name="T27" fmla="*/ 0 h 48"/>
                    <a:gd name="T28" fmla="*/ 0 w 65"/>
                    <a:gd name="T29" fmla="*/ 0 h 48"/>
                    <a:gd name="T30" fmla="*/ 0 w 65"/>
                    <a:gd name="T31" fmla="*/ 0 h 48"/>
                    <a:gd name="T32" fmla="*/ 0 w 65"/>
                    <a:gd name="T33" fmla="*/ 0 h 48"/>
                    <a:gd name="T34" fmla="*/ 0 w 65"/>
                    <a:gd name="T35" fmla="*/ 0 h 48"/>
                    <a:gd name="T36" fmla="*/ 0 w 65"/>
                    <a:gd name="T37" fmla="*/ 0 h 48"/>
                    <a:gd name="T38" fmla="*/ 0 w 65"/>
                    <a:gd name="T39" fmla="*/ 0 h 48"/>
                    <a:gd name="T40" fmla="*/ 0 w 65"/>
                    <a:gd name="T41" fmla="*/ 0 h 48"/>
                    <a:gd name="T42" fmla="*/ 0 w 65"/>
                    <a:gd name="T43" fmla="*/ 0 h 48"/>
                    <a:gd name="T44" fmla="*/ 0 w 65"/>
                    <a:gd name="T45" fmla="*/ 0 h 48"/>
                    <a:gd name="T46" fmla="*/ 0 w 65"/>
                    <a:gd name="T47" fmla="*/ 0 h 48"/>
                    <a:gd name="T48" fmla="*/ 0 w 65"/>
                    <a:gd name="T49" fmla="*/ 0 h 48"/>
                    <a:gd name="T50" fmla="*/ 0 w 65"/>
                    <a:gd name="T51" fmla="*/ 0 h 48"/>
                    <a:gd name="T52" fmla="*/ 0 w 65"/>
                    <a:gd name="T53" fmla="*/ 0 h 48"/>
                    <a:gd name="T54" fmla="*/ 0 w 65"/>
                    <a:gd name="T55" fmla="*/ 0 h 48"/>
                    <a:gd name="T56" fmla="*/ 0 w 65"/>
                    <a:gd name="T57" fmla="*/ 0 h 48"/>
                    <a:gd name="T58" fmla="*/ 0 w 65"/>
                    <a:gd name="T59" fmla="*/ 0 h 48"/>
                    <a:gd name="T60" fmla="*/ 0 w 65"/>
                    <a:gd name="T61" fmla="*/ 0 h 48"/>
                    <a:gd name="T62" fmla="*/ 0 w 65"/>
                    <a:gd name="T63" fmla="*/ 0 h 48"/>
                    <a:gd name="T64" fmla="*/ 0 w 65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48"/>
                    <a:gd name="T101" fmla="*/ 65 w 65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48">
                      <a:moveTo>
                        <a:pt x="24" y="11"/>
                      </a:moveTo>
                      <a:lnTo>
                        <a:pt x="30" y="6"/>
                      </a:lnTo>
                      <a:lnTo>
                        <a:pt x="36" y="4"/>
                      </a:lnTo>
                      <a:lnTo>
                        <a:pt x="42" y="2"/>
                      </a:lnTo>
                      <a:lnTo>
                        <a:pt x="49" y="1"/>
                      </a:lnTo>
                      <a:lnTo>
                        <a:pt x="53" y="0"/>
                      </a:lnTo>
                      <a:lnTo>
                        <a:pt x="58" y="1"/>
                      </a:lnTo>
                      <a:lnTo>
                        <a:pt x="61" y="2"/>
                      </a:lnTo>
                      <a:lnTo>
                        <a:pt x="64" y="4"/>
                      </a:lnTo>
                      <a:lnTo>
                        <a:pt x="65" y="8"/>
                      </a:lnTo>
                      <a:lnTo>
                        <a:pt x="65" y="11"/>
                      </a:lnTo>
                      <a:lnTo>
                        <a:pt x="64" y="15"/>
                      </a:lnTo>
                      <a:lnTo>
                        <a:pt x="60" y="20"/>
                      </a:lnTo>
                      <a:lnTo>
                        <a:pt x="57" y="25"/>
                      </a:lnTo>
                      <a:lnTo>
                        <a:pt x="52" y="29"/>
                      </a:lnTo>
                      <a:lnTo>
                        <a:pt x="48" y="34"/>
                      </a:lnTo>
                      <a:lnTo>
                        <a:pt x="41" y="38"/>
                      </a:lnTo>
                      <a:lnTo>
                        <a:pt x="35" y="42"/>
                      </a:lnTo>
                      <a:lnTo>
                        <a:pt x="28" y="44"/>
                      </a:lnTo>
                      <a:lnTo>
                        <a:pt x="23" y="46"/>
                      </a:lnTo>
                      <a:lnTo>
                        <a:pt x="17" y="47"/>
                      </a:lnTo>
                      <a:lnTo>
                        <a:pt x="11" y="48"/>
                      </a:lnTo>
                      <a:lnTo>
                        <a:pt x="7" y="47"/>
                      </a:lnTo>
                      <a:lnTo>
                        <a:pt x="4" y="46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5" y="28"/>
                      </a:lnTo>
                      <a:lnTo>
                        <a:pt x="8" y="23"/>
                      </a:lnTo>
                      <a:lnTo>
                        <a:pt x="13" y="19"/>
                      </a:lnTo>
                      <a:lnTo>
                        <a:pt x="18" y="14"/>
                      </a:lnTo>
                      <a:lnTo>
                        <a:pt x="24" y="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699" name="Freeform 405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50" cy="114"/>
                </a:xfrm>
                <a:custGeom>
                  <a:avLst/>
                  <a:gdLst>
                    <a:gd name="T0" fmla="*/ 0 w 498"/>
                    <a:gd name="T1" fmla="*/ 0 h 1043"/>
                    <a:gd name="T2" fmla="*/ 0 w 498"/>
                    <a:gd name="T3" fmla="*/ 0 h 1043"/>
                    <a:gd name="T4" fmla="*/ 0 w 498"/>
                    <a:gd name="T5" fmla="*/ 0 h 1043"/>
                    <a:gd name="T6" fmla="*/ 0 w 498"/>
                    <a:gd name="T7" fmla="*/ 0 h 1043"/>
                    <a:gd name="T8" fmla="*/ 0 w 498"/>
                    <a:gd name="T9" fmla="*/ 0 h 1043"/>
                    <a:gd name="T10" fmla="*/ 0 w 498"/>
                    <a:gd name="T11" fmla="*/ 0 h 1043"/>
                    <a:gd name="T12" fmla="*/ 0 w 498"/>
                    <a:gd name="T13" fmla="*/ 0 h 1043"/>
                    <a:gd name="T14" fmla="*/ 0 w 498"/>
                    <a:gd name="T15" fmla="*/ 0 h 1043"/>
                    <a:gd name="T16" fmla="*/ 0 w 498"/>
                    <a:gd name="T17" fmla="*/ 0 h 1043"/>
                    <a:gd name="T18" fmla="*/ 0 w 498"/>
                    <a:gd name="T19" fmla="*/ 0 h 1043"/>
                    <a:gd name="T20" fmla="*/ 0 w 498"/>
                    <a:gd name="T21" fmla="*/ 0 h 1043"/>
                    <a:gd name="T22" fmla="*/ 0 w 498"/>
                    <a:gd name="T23" fmla="*/ 0 h 1043"/>
                    <a:gd name="T24" fmla="*/ 0 w 498"/>
                    <a:gd name="T25" fmla="*/ 0 h 1043"/>
                    <a:gd name="T26" fmla="*/ 0 w 498"/>
                    <a:gd name="T27" fmla="*/ 0 h 1043"/>
                    <a:gd name="T28" fmla="*/ 0 w 498"/>
                    <a:gd name="T29" fmla="*/ 0 h 1043"/>
                    <a:gd name="T30" fmla="*/ 0 w 498"/>
                    <a:gd name="T31" fmla="*/ 0 h 1043"/>
                    <a:gd name="T32" fmla="*/ 0 w 498"/>
                    <a:gd name="T33" fmla="*/ 0 h 1043"/>
                    <a:gd name="T34" fmla="*/ 0 w 498"/>
                    <a:gd name="T35" fmla="*/ 0 h 1043"/>
                    <a:gd name="T36" fmla="*/ 0 w 498"/>
                    <a:gd name="T37" fmla="*/ 0 h 1043"/>
                    <a:gd name="T38" fmla="*/ 0 w 498"/>
                    <a:gd name="T39" fmla="*/ 0 h 1043"/>
                    <a:gd name="T40" fmla="*/ 0 w 498"/>
                    <a:gd name="T41" fmla="*/ 0 h 1043"/>
                    <a:gd name="T42" fmla="*/ 0 w 498"/>
                    <a:gd name="T43" fmla="*/ 0 h 104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8"/>
                    <a:gd name="T67" fmla="*/ 0 h 1043"/>
                    <a:gd name="T68" fmla="*/ 498 w 498"/>
                    <a:gd name="T69" fmla="*/ 1043 h 104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8" h="1043">
                      <a:moveTo>
                        <a:pt x="67" y="14"/>
                      </a:moveTo>
                      <a:lnTo>
                        <a:pt x="498" y="1014"/>
                      </a:lnTo>
                      <a:lnTo>
                        <a:pt x="429" y="1043"/>
                      </a:lnTo>
                      <a:lnTo>
                        <a:pt x="1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6"/>
                      </a:lnTo>
                      <a:lnTo>
                        <a:pt x="3" y="21"/>
                      </a:lnTo>
                      <a:lnTo>
                        <a:pt x="7" y="16"/>
                      </a:lnTo>
                      <a:lnTo>
                        <a:pt x="11" y="10"/>
                      </a:lnTo>
                      <a:lnTo>
                        <a:pt x="17" y="7"/>
                      </a:lnTo>
                      <a:lnTo>
                        <a:pt x="24" y="4"/>
                      </a:lnTo>
                      <a:lnTo>
                        <a:pt x="29" y="1"/>
                      </a:lnTo>
                      <a:lnTo>
                        <a:pt x="36" y="0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5" y="3"/>
                      </a:lnTo>
                      <a:lnTo>
                        <a:pt x="60" y="6"/>
                      </a:lnTo>
                      <a:lnTo>
                        <a:pt x="63" y="9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0" name="Freeform 406"/>
                <p:cNvSpPr>
                  <a:spLocks/>
                </p:cNvSpPr>
                <p:nvPr/>
              </p:nvSpPr>
              <p:spPr bwMode="auto">
                <a:xfrm>
                  <a:off x="3198" y="1212"/>
                  <a:ext cx="50" cy="114"/>
                </a:xfrm>
                <a:custGeom>
                  <a:avLst/>
                  <a:gdLst>
                    <a:gd name="T0" fmla="*/ 0 w 498"/>
                    <a:gd name="T1" fmla="*/ 0 h 1043"/>
                    <a:gd name="T2" fmla="*/ 0 w 498"/>
                    <a:gd name="T3" fmla="*/ 0 h 1043"/>
                    <a:gd name="T4" fmla="*/ 0 w 498"/>
                    <a:gd name="T5" fmla="*/ 0 h 1043"/>
                    <a:gd name="T6" fmla="*/ 0 w 498"/>
                    <a:gd name="T7" fmla="*/ 0 h 1043"/>
                    <a:gd name="T8" fmla="*/ 0 w 498"/>
                    <a:gd name="T9" fmla="*/ 0 h 1043"/>
                    <a:gd name="T10" fmla="*/ 0 w 498"/>
                    <a:gd name="T11" fmla="*/ 0 h 1043"/>
                    <a:gd name="T12" fmla="*/ 0 w 498"/>
                    <a:gd name="T13" fmla="*/ 0 h 1043"/>
                    <a:gd name="T14" fmla="*/ 0 w 498"/>
                    <a:gd name="T15" fmla="*/ 0 h 1043"/>
                    <a:gd name="T16" fmla="*/ 0 w 498"/>
                    <a:gd name="T17" fmla="*/ 0 h 1043"/>
                    <a:gd name="T18" fmla="*/ 0 w 498"/>
                    <a:gd name="T19" fmla="*/ 0 h 1043"/>
                    <a:gd name="T20" fmla="*/ 0 w 498"/>
                    <a:gd name="T21" fmla="*/ 0 h 1043"/>
                    <a:gd name="T22" fmla="*/ 0 w 498"/>
                    <a:gd name="T23" fmla="*/ 0 h 1043"/>
                    <a:gd name="T24" fmla="*/ 0 w 498"/>
                    <a:gd name="T25" fmla="*/ 0 h 1043"/>
                    <a:gd name="T26" fmla="*/ 0 w 498"/>
                    <a:gd name="T27" fmla="*/ 0 h 1043"/>
                    <a:gd name="T28" fmla="*/ 0 w 498"/>
                    <a:gd name="T29" fmla="*/ 0 h 1043"/>
                    <a:gd name="T30" fmla="*/ 0 w 498"/>
                    <a:gd name="T31" fmla="*/ 0 h 1043"/>
                    <a:gd name="T32" fmla="*/ 0 w 498"/>
                    <a:gd name="T33" fmla="*/ 0 h 1043"/>
                    <a:gd name="T34" fmla="*/ 0 w 498"/>
                    <a:gd name="T35" fmla="*/ 0 h 1043"/>
                    <a:gd name="T36" fmla="*/ 0 w 498"/>
                    <a:gd name="T37" fmla="*/ 0 h 1043"/>
                    <a:gd name="T38" fmla="*/ 0 w 498"/>
                    <a:gd name="T39" fmla="*/ 0 h 1043"/>
                    <a:gd name="T40" fmla="*/ 0 w 498"/>
                    <a:gd name="T41" fmla="*/ 0 h 1043"/>
                    <a:gd name="T42" fmla="*/ 0 w 498"/>
                    <a:gd name="T43" fmla="*/ 0 h 104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98"/>
                    <a:gd name="T67" fmla="*/ 0 h 1043"/>
                    <a:gd name="T68" fmla="*/ 498 w 498"/>
                    <a:gd name="T69" fmla="*/ 1043 h 104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98" h="1043">
                      <a:moveTo>
                        <a:pt x="67" y="14"/>
                      </a:moveTo>
                      <a:lnTo>
                        <a:pt x="498" y="1014"/>
                      </a:lnTo>
                      <a:lnTo>
                        <a:pt x="429" y="1043"/>
                      </a:lnTo>
                      <a:lnTo>
                        <a:pt x="1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6"/>
                      </a:lnTo>
                      <a:lnTo>
                        <a:pt x="3" y="21"/>
                      </a:lnTo>
                      <a:lnTo>
                        <a:pt x="7" y="16"/>
                      </a:lnTo>
                      <a:lnTo>
                        <a:pt x="11" y="10"/>
                      </a:lnTo>
                      <a:lnTo>
                        <a:pt x="17" y="7"/>
                      </a:lnTo>
                      <a:lnTo>
                        <a:pt x="24" y="4"/>
                      </a:lnTo>
                      <a:lnTo>
                        <a:pt x="29" y="1"/>
                      </a:lnTo>
                      <a:lnTo>
                        <a:pt x="36" y="0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5" y="3"/>
                      </a:lnTo>
                      <a:lnTo>
                        <a:pt x="60" y="6"/>
                      </a:lnTo>
                      <a:lnTo>
                        <a:pt x="63" y="9"/>
                      </a:lnTo>
                      <a:lnTo>
                        <a:pt x="67" y="1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1" name="Freeform 407"/>
                <p:cNvSpPr>
                  <a:spLocks/>
                </p:cNvSpPr>
                <p:nvPr/>
              </p:nvSpPr>
              <p:spPr bwMode="auto">
                <a:xfrm>
                  <a:off x="3356" y="1798"/>
                  <a:ext cx="55" cy="134"/>
                </a:xfrm>
                <a:custGeom>
                  <a:avLst/>
                  <a:gdLst>
                    <a:gd name="T0" fmla="*/ 0 w 549"/>
                    <a:gd name="T1" fmla="*/ 0 h 1225"/>
                    <a:gd name="T2" fmla="*/ 0 w 549"/>
                    <a:gd name="T3" fmla="*/ 0 h 1225"/>
                    <a:gd name="T4" fmla="*/ 0 w 549"/>
                    <a:gd name="T5" fmla="*/ 0 h 1225"/>
                    <a:gd name="T6" fmla="*/ 0 w 549"/>
                    <a:gd name="T7" fmla="*/ 0 h 1225"/>
                    <a:gd name="T8" fmla="*/ 0 w 549"/>
                    <a:gd name="T9" fmla="*/ 0 h 1225"/>
                    <a:gd name="T10" fmla="*/ 0 w 549"/>
                    <a:gd name="T11" fmla="*/ 0 h 1225"/>
                    <a:gd name="T12" fmla="*/ 0 w 549"/>
                    <a:gd name="T13" fmla="*/ 0 h 1225"/>
                    <a:gd name="T14" fmla="*/ 0 w 549"/>
                    <a:gd name="T15" fmla="*/ 0 h 1225"/>
                    <a:gd name="T16" fmla="*/ 0 w 549"/>
                    <a:gd name="T17" fmla="*/ 0 h 1225"/>
                    <a:gd name="T18" fmla="*/ 0 w 549"/>
                    <a:gd name="T19" fmla="*/ 0 h 1225"/>
                    <a:gd name="T20" fmla="*/ 0 w 549"/>
                    <a:gd name="T21" fmla="*/ 0 h 1225"/>
                    <a:gd name="T22" fmla="*/ 0 w 549"/>
                    <a:gd name="T23" fmla="*/ 0 h 1225"/>
                    <a:gd name="T24" fmla="*/ 0 w 549"/>
                    <a:gd name="T25" fmla="*/ 0 h 1225"/>
                    <a:gd name="T26" fmla="*/ 0 w 549"/>
                    <a:gd name="T27" fmla="*/ 0 h 1225"/>
                    <a:gd name="T28" fmla="*/ 0 w 549"/>
                    <a:gd name="T29" fmla="*/ 0 h 1225"/>
                    <a:gd name="T30" fmla="*/ 0 w 549"/>
                    <a:gd name="T31" fmla="*/ 0 h 1225"/>
                    <a:gd name="T32" fmla="*/ 0 w 549"/>
                    <a:gd name="T33" fmla="*/ 0 h 1225"/>
                    <a:gd name="T34" fmla="*/ 0 w 549"/>
                    <a:gd name="T35" fmla="*/ 0 h 1225"/>
                    <a:gd name="T36" fmla="*/ 0 w 549"/>
                    <a:gd name="T37" fmla="*/ 0 h 1225"/>
                    <a:gd name="T38" fmla="*/ 0 w 549"/>
                    <a:gd name="T39" fmla="*/ 0 h 1225"/>
                    <a:gd name="T40" fmla="*/ 0 w 549"/>
                    <a:gd name="T41" fmla="*/ 0 h 1225"/>
                    <a:gd name="T42" fmla="*/ 0 w 549"/>
                    <a:gd name="T43" fmla="*/ 0 h 1225"/>
                    <a:gd name="T44" fmla="*/ 0 w 549"/>
                    <a:gd name="T45" fmla="*/ 0 h 1225"/>
                    <a:gd name="T46" fmla="*/ 0 w 549"/>
                    <a:gd name="T47" fmla="*/ 0 h 1225"/>
                    <a:gd name="T48" fmla="*/ 0 w 549"/>
                    <a:gd name="T49" fmla="*/ 0 h 1225"/>
                    <a:gd name="T50" fmla="*/ 0 w 549"/>
                    <a:gd name="T51" fmla="*/ 0 h 1225"/>
                    <a:gd name="T52" fmla="*/ 0 w 549"/>
                    <a:gd name="T53" fmla="*/ 0 h 1225"/>
                    <a:gd name="T54" fmla="*/ 0 w 549"/>
                    <a:gd name="T55" fmla="*/ 0 h 1225"/>
                    <a:gd name="T56" fmla="*/ 0 w 549"/>
                    <a:gd name="T57" fmla="*/ 0 h 1225"/>
                    <a:gd name="T58" fmla="*/ 0 w 549"/>
                    <a:gd name="T59" fmla="*/ 0 h 1225"/>
                    <a:gd name="T60" fmla="*/ 0 w 549"/>
                    <a:gd name="T61" fmla="*/ 0 h 1225"/>
                    <a:gd name="T62" fmla="*/ 0 w 549"/>
                    <a:gd name="T63" fmla="*/ 0 h 1225"/>
                    <a:gd name="T64" fmla="*/ 0 w 549"/>
                    <a:gd name="T65" fmla="*/ 0 h 1225"/>
                    <a:gd name="T66" fmla="*/ 0 w 549"/>
                    <a:gd name="T67" fmla="*/ 0 h 1225"/>
                    <a:gd name="T68" fmla="*/ 0 w 549"/>
                    <a:gd name="T69" fmla="*/ 0 h 1225"/>
                    <a:gd name="T70" fmla="*/ 0 w 549"/>
                    <a:gd name="T71" fmla="*/ 0 h 1225"/>
                    <a:gd name="T72" fmla="*/ 0 w 549"/>
                    <a:gd name="T73" fmla="*/ 0 h 1225"/>
                    <a:gd name="T74" fmla="*/ 0 w 549"/>
                    <a:gd name="T75" fmla="*/ 0 h 12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49"/>
                    <a:gd name="T115" fmla="*/ 0 h 1225"/>
                    <a:gd name="T116" fmla="*/ 549 w 549"/>
                    <a:gd name="T117" fmla="*/ 1225 h 12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49" h="1225">
                      <a:moveTo>
                        <a:pt x="65" y="11"/>
                      </a:moveTo>
                      <a:lnTo>
                        <a:pt x="548" y="1188"/>
                      </a:lnTo>
                      <a:lnTo>
                        <a:pt x="549" y="1192"/>
                      </a:lnTo>
                      <a:lnTo>
                        <a:pt x="548" y="1197"/>
                      </a:lnTo>
                      <a:lnTo>
                        <a:pt x="547" y="1201"/>
                      </a:lnTo>
                      <a:lnTo>
                        <a:pt x="544" y="1206"/>
                      </a:lnTo>
                      <a:lnTo>
                        <a:pt x="539" y="1210"/>
                      </a:lnTo>
                      <a:lnTo>
                        <a:pt x="535" y="1214"/>
                      </a:lnTo>
                      <a:lnTo>
                        <a:pt x="529" y="1217"/>
                      </a:lnTo>
                      <a:lnTo>
                        <a:pt x="522" y="1220"/>
                      </a:lnTo>
                      <a:lnTo>
                        <a:pt x="515" y="1223"/>
                      </a:lnTo>
                      <a:lnTo>
                        <a:pt x="509" y="1225"/>
                      </a:lnTo>
                      <a:lnTo>
                        <a:pt x="502" y="1225"/>
                      </a:lnTo>
                      <a:lnTo>
                        <a:pt x="496" y="1225"/>
                      </a:lnTo>
                      <a:lnTo>
                        <a:pt x="490" y="1224"/>
                      </a:lnTo>
                      <a:lnTo>
                        <a:pt x="486" y="1222"/>
                      </a:lnTo>
                      <a:lnTo>
                        <a:pt x="483" y="1219"/>
                      </a:lnTo>
                      <a:lnTo>
                        <a:pt x="480" y="1216"/>
                      </a:lnTo>
                      <a:lnTo>
                        <a:pt x="1" y="38"/>
                      </a:lnTo>
                      <a:lnTo>
                        <a:pt x="0" y="33"/>
                      </a:lnTo>
                      <a:lnTo>
                        <a:pt x="0" y="30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9" y="16"/>
                      </a:lnTo>
                      <a:lnTo>
                        <a:pt x="13" y="12"/>
                      </a:lnTo>
                      <a:lnTo>
                        <a:pt x="19" y="8"/>
                      </a:lnTo>
                      <a:lnTo>
                        <a:pt x="26" y="5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3"/>
                      </a:lnTo>
                      <a:lnTo>
                        <a:pt x="60" y="5"/>
                      </a:lnTo>
                      <a:lnTo>
                        <a:pt x="63" y="7"/>
                      </a:lnTo>
                      <a:lnTo>
                        <a:pt x="65" y="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2" name="Freeform 408"/>
                <p:cNvSpPr>
                  <a:spLocks/>
                </p:cNvSpPr>
                <p:nvPr/>
              </p:nvSpPr>
              <p:spPr bwMode="auto">
                <a:xfrm>
                  <a:off x="3356" y="1798"/>
                  <a:ext cx="55" cy="134"/>
                </a:xfrm>
                <a:custGeom>
                  <a:avLst/>
                  <a:gdLst>
                    <a:gd name="T0" fmla="*/ 0 w 549"/>
                    <a:gd name="T1" fmla="*/ 0 h 1225"/>
                    <a:gd name="T2" fmla="*/ 0 w 549"/>
                    <a:gd name="T3" fmla="*/ 0 h 1225"/>
                    <a:gd name="T4" fmla="*/ 0 w 549"/>
                    <a:gd name="T5" fmla="*/ 0 h 1225"/>
                    <a:gd name="T6" fmla="*/ 0 w 549"/>
                    <a:gd name="T7" fmla="*/ 0 h 1225"/>
                    <a:gd name="T8" fmla="*/ 0 w 549"/>
                    <a:gd name="T9" fmla="*/ 0 h 1225"/>
                    <a:gd name="T10" fmla="*/ 0 w 549"/>
                    <a:gd name="T11" fmla="*/ 0 h 1225"/>
                    <a:gd name="T12" fmla="*/ 0 w 549"/>
                    <a:gd name="T13" fmla="*/ 0 h 1225"/>
                    <a:gd name="T14" fmla="*/ 0 w 549"/>
                    <a:gd name="T15" fmla="*/ 0 h 1225"/>
                    <a:gd name="T16" fmla="*/ 0 w 549"/>
                    <a:gd name="T17" fmla="*/ 0 h 1225"/>
                    <a:gd name="T18" fmla="*/ 0 w 549"/>
                    <a:gd name="T19" fmla="*/ 0 h 1225"/>
                    <a:gd name="T20" fmla="*/ 0 w 549"/>
                    <a:gd name="T21" fmla="*/ 0 h 1225"/>
                    <a:gd name="T22" fmla="*/ 0 w 549"/>
                    <a:gd name="T23" fmla="*/ 0 h 1225"/>
                    <a:gd name="T24" fmla="*/ 0 w 549"/>
                    <a:gd name="T25" fmla="*/ 0 h 1225"/>
                    <a:gd name="T26" fmla="*/ 0 w 549"/>
                    <a:gd name="T27" fmla="*/ 0 h 1225"/>
                    <a:gd name="T28" fmla="*/ 0 w 549"/>
                    <a:gd name="T29" fmla="*/ 0 h 1225"/>
                    <a:gd name="T30" fmla="*/ 0 w 549"/>
                    <a:gd name="T31" fmla="*/ 0 h 1225"/>
                    <a:gd name="T32" fmla="*/ 0 w 549"/>
                    <a:gd name="T33" fmla="*/ 0 h 1225"/>
                    <a:gd name="T34" fmla="*/ 0 w 549"/>
                    <a:gd name="T35" fmla="*/ 0 h 1225"/>
                    <a:gd name="T36" fmla="*/ 0 w 549"/>
                    <a:gd name="T37" fmla="*/ 0 h 1225"/>
                    <a:gd name="T38" fmla="*/ 0 w 549"/>
                    <a:gd name="T39" fmla="*/ 0 h 1225"/>
                    <a:gd name="T40" fmla="*/ 0 w 549"/>
                    <a:gd name="T41" fmla="*/ 0 h 1225"/>
                    <a:gd name="T42" fmla="*/ 0 w 549"/>
                    <a:gd name="T43" fmla="*/ 0 h 1225"/>
                    <a:gd name="T44" fmla="*/ 0 w 549"/>
                    <a:gd name="T45" fmla="*/ 0 h 1225"/>
                    <a:gd name="T46" fmla="*/ 0 w 549"/>
                    <a:gd name="T47" fmla="*/ 0 h 1225"/>
                    <a:gd name="T48" fmla="*/ 0 w 549"/>
                    <a:gd name="T49" fmla="*/ 0 h 1225"/>
                    <a:gd name="T50" fmla="*/ 0 w 549"/>
                    <a:gd name="T51" fmla="*/ 0 h 1225"/>
                    <a:gd name="T52" fmla="*/ 0 w 549"/>
                    <a:gd name="T53" fmla="*/ 0 h 1225"/>
                    <a:gd name="T54" fmla="*/ 0 w 549"/>
                    <a:gd name="T55" fmla="*/ 0 h 1225"/>
                    <a:gd name="T56" fmla="*/ 0 w 549"/>
                    <a:gd name="T57" fmla="*/ 0 h 1225"/>
                    <a:gd name="T58" fmla="*/ 0 w 549"/>
                    <a:gd name="T59" fmla="*/ 0 h 1225"/>
                    <a:gd name="T60" fmla="*/ 0 w 549"/>
                    <a:gd name="T61" fmla="*/ 0 h 1225"/>
                    <a:gd name="T62" fmla="*/ 0 w 549"/>
                    <a:gd name="T63" fmla="*/ 0 h 1225"/>
                    <a:gd name="T64" fmla="*/ 0 w 549"/>
                    <a:gd name="T65" fmla="*/ 0 h 1225"/>
                    <a:gd name="T66" fmla="*/ 0 w 549"/>
                    <a:gd name="T67" fmla="*/ 0 h 1225"/>
                    <a:gd name="T68" fmla="*/ 0 w 549"/>
                    <a:gd name="T69" fmla="*/ 0 h 1225"/>
                    <a:gd name="T70" fmla="*/ 0 w 549"/>
                    <a:gd name="T71" fmla="*/ 0 h 1225"/>
                    <a:gd name="T72" fmla="*/ 0 w 549"/>
                    <a:gd name="T73" fmla="*/ 0 h 1225"/>
                    <a:gd name="T74" fmla="*/ 0 w 549"/>
                    <a:gd name="T75" fmla="*/ 0 h 122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49"/>
                    <a:gd name="T115" fmla="*/ 0 h 1225"/>
                    <a:gd name="T116" fmla="*/ 549 w 549"/>
                    <a:gd name="T117" fmla="*/ 1225 h 122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49" h="1225">
                      <a:moveTo>
                        <a:pt x="65" y="11"/>
                      </a:moveTo>
                      <a:lnTo>
                        <a:pt x="548" y="1188"/>
                      </a:lnTo>
                      <a:lnTo>
                        <a:pt x="549" y="1192"/>
                      </a:lnTo>
                      <a:lnTo>
                        <a:pt x="548" y="1197"/>
                      </a:lnTo>
                      <a:lnTo>
                        <a:pt x="547" y="1201"/>
                      </a:lnTo>
                      <a:lnTo>
                        <a:pt x="544" y="1206"/>
                      </a:lnTo>
                      <a:lnTo>
                        <a:pt x="539" y="1210"/>
                      </a:lnTo>
                      <a:lnTo>
                        <a:pt x="535" y="1214"/>
                      </a:lnTo>
                      <a:lnTo>
                        <a:pt x="529" y="1217"/>
                      </a:lnTo>
                      <a:lnTo>
                        <a:pt x="522" y="1220"/>
                      </a:lnTo>
                      <a:lnTo>
                        <a:pt x="515" y="1223"/>
                      </a:lnTo>
                      <a:lnTo>
                        <a:pt x="509" y="1225"/>
                      </a:lnTo>
                      <a:lnTo>
                        <a:pt x="502" y="1225"/>
                      </a:lnTo>
                      <a:lnTo>
                        <a:pt x="496" y="1225"/>
                      </a:lnTo>
                      <a:lnTo>
                        <a:pt x="490" y="1224"/>
                      </a:lnTo>
                      <a:lnTo>
                        <a:pt x="486" y="1222"/>
                      </a:lnTo>
                      <a:lnTo>
                        <a:pt x="483" y="1219"/>
                      </a:lnTo>
                      <a:lnTo>
                        <a:pt x="480" y="1216"/>
                      </a:lnTo>
                      <a:lnTo>
                        <a:pt x="1" y="38"/>
                      </a:lnTo>
                      <a:lnTo>
                        <a:pt x="0" y="33"/>
                      </a:lnTo>
                      <a:lnTo>
                        <a:pt x="0" y="30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9" y="16"/>
                      </a:lnTo>
                      <a:lnTo>
                        <a:pt x="13" y="12"/>
                      </a:lnTo>
                      <a:lnTo>
                        <a:pt x="19" y="8"/>
                      </a:lnTo>
                      <a:lnTo>
                        <a:pt x="26" y="5"/>
                      </a:lnTo>
                      <a:lnTo>
                        <a:pt x="31" y="3"/>
                      </a:lnTo>
                      <a:lnTo>
                        <a:pt x="38" y="2"/>
                      </a:lnTo>
                      <a:lnTo>
                        <a:pt x="45" y="0"/>
                      </a:lnTo>
                      <a:lnTo>
                        <a:pt x="51" y="2"/>
                      </a:lnTo>
                      <a:lnTo>
                        <a:pt x="56" y="3"/>
                      </a:lnTo>
                      <a:lnTo>
                        <a:pt x="60" y="5"/>
                      </a:lnTo>
                      <a:lnTo>
                        <a:pt x="63" y="7"/>
                      </a:lnTo>
                      <a:lnTo>
                        <a:pt x="65" y="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3" name="Freeform 409"/>
                <p:cNvSpPr>
                  <a:spLocks/>
                </p:cNvSpPr>
                <p:nvPr/>
              </p:nvSpPr>
              <p:spPr bwMode="auto">
                <a:xfrm>
                  <a:off x="3404" y="1927"/>
                  <a:ext cx="7" cy="5"/>
                </a:xfrm>
                <a:custGeom>
                  <a:avLst/>
                  <a:gdLst>
                    <a:gd name="T0" fmla="*/ 0 w 69"/>
                    <a:gd name="T1" fmla="*/ 0 h 46"/>
                    <a:gd name="T2" fmla="*/ 0 w 69"/>
                    <a:gd name="T3" fmla="*/ 0 h 46"/>
                    <a:gd name="T4" fmla="*/ 0 w 69"/>
                    <a:gd name="T5" fmla="*/ 0 h 46"/>
                    <a:gd name="T6" fmla="*/ 0 w 69"/>
                    <a:gd name="T7" fmla="*/ 0 h 46"/>
                    <a:gd name="T8" fmla="*/ 0 w 69"/>
                    <a:gd name="T9" fmla="*/ 0 h 46"/>
                    <a:gd name="T10" fmla="*/ 0 w 69"/>
                    <a:gd name="T11" fmla="*/ 0 h 46"/>
                    <a:gd name="T12" fmla="*/ 0 w 69"/>
                    <a:gd name="T13" fmla="*/ 0 h 46"/>
                    <a:gd name="T14" fmla="*/ 0 w 69"/>
                    <a:gd name="T15" fmla="*/ 0 h 46"/>
                    <a:gd name="T16" fmla="*/ 0 w 69"/>
                    <a:gd name="T17" fmla="*/ 0 h 46"/>
                    <a:gd name="T18" fmla="*/ 0 w 69"/>
                    <a:gd name="T19" fmla="*/ 0 h 46"/>
                    <a:gd name="T20" fmla="*/ 0 w 69"/>
                    <a:gd name="T21" fmla="*/ 0 h 46"/>
                    <a:gd name="T22" fmla="*/ 0 w 69"/>
                    <a:gd name="T23" fmla="*/ 0 h 46"/>
                    <a:gd name="T24" fmla="*/ 0 w 69"/>
                    <a:gd name="T25" fmla="*/ 0 h 46"/>
                    <a:gd name="T26" fmla="*/ 0 w 69"/>
                    <a:gd name="T27" fmla="*/ 0 h 46"/>
                    <a:gd name="T28" fmla="*/ 0 w 69"/>
                    <a:gd name="T29" fmla="*/ 0 h 46"/>
                    <a:gd name="T30" fmla="*/ 0 w 69"/>
                    <a:gd name="T31" fmla="*/ 0 h 46"/>
                    <a:gd name="T32" fmla="*/ 0 w 69"/>
                    <a:gd name="T33" fmla="*/ 0 h 46"/>
                    <a:gd name="T34" fmla="*/ 0 w 69"/>
                    <a:gd name="T35" fmla="*/ 0 h 46"/>
                    <a:gd name="T36" fmla="*/ 0 w 69"/>
                    <a:gd name="T37" fmla="*/ 0 h 46"/>
                    <a:gd name="T38" fmla="*/ 0 w 69"/>
                    <a:gd name="T39" fmla="*/ 0 h 46"/>
                    <a:gd name="T40" fmla="*/ 0 w 69"/>
                    <a:gd name="T41" fmla="*/ 0 h 46"/>
                    <a:gd name="T42" fmla="*/ 0 w 69"/>
                    <a:gd name="T43" fmla="*/ 0 h 46"/>
                    <a:gd name="T44" fmla="*/ 0 w 69"/>
                    <a:gd name="T45" fmla="*/ 0 h 46"/>
                    <a:gd name="T46" fmla="*/ 0 w 69"/>
                    <a:gd name="T47" fmla="*/ 0 h 46"/>
                    <a:gd name="T48" fmla="*/ 0 w 69"/>
                    <a:gd name="T49" fmla="*/ 0 h 46"/>
                    <a:gd name="T50" fmla="*/ 0 w 69"/>
                    <a:gd name="T51" fmla="*/ 0 h 46"/>
                    <a:gd name="T52" fmla="*/ 0 w 69"/>
                    <a:gd name="T53" fmla="*/ 0 h 46"/>
                    <a:gd name="T54" fmla="*/ 0 w 69"/>
                    <a:gd name="T55" fmla="*/ 0 h 46"/>
                    <a:gd name="T56" fmla="*/ 0 w 69"/>
                    <a:gd name="T57" fmla="*/ 0 h 46"/>
                    <a:gd name="T58" fmla="*/ 0 w 69"/>
                    <a:gd name="T59" fmla="*/ 0 h 46"/>
                    <a:gd name="T60" fmla="*/ 0 w 69"/>
                    <a:gd name="T61" fmla="*/ 0 h 46"/>
                    <a:gd name="T62" fmla="*/ 0 w 69"/>
                    <a:gd name="T63" fmla="*/ 0 h 46"/>
                    <a:gd name="T64" fmla="*/ 0 w 69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46"/>
                    <a:gd name="T101" fmla="*/ 69 w 69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46">
                      <a:moveTo>
                        <a:pt x="26" y="4"/>
                      </a:moveTo>
                      <a:lnTo>
                        <a:pt x="33" y="2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58" y="1"/>
                      </a:lnTo>
                      <a:lnTo>
                        <a:pt x="63" y="3"/>
                      </a:lnTo>
                      <a:lnTo>
                        <a:pt x="66" y="5"/>
                      </a:lnTo>
                      <a:lnTo>
                        <a:pt x="68" y="9"/>
                      </a:lnTo>
                      <a:lnTo>
                        <a:pt x="69" y="13"/>
                      </a:lnTo>
                      <a:lnTo>
                        <a:pt x="68" y="18"/>
                      </a:lnTo>
                      <a:lnTo>
                        <a:pt x="67" y="22"/>
                      </a:lnTo>
                      <a:lnTo>
                        <a:pt x="64" y="27"/>
                      </a:lnTo>
                      <a:lnTo>
                        <a:pt x="59" y="31"/>
                      </a:lnTo>
                      <a:lnTo>
                        <a:pt x="55" y="35"/>
                      </a:lnTo>
                      <a:lnTo>
                        <a:pt x="49" y="38"/>
                      </a:lnTo>
                      <a:lnTo>
                        <a:pt x="42" y="41"/>
                      </a:lnTo>
                      <a:lnTo>
                        <a:pt x="35" y="44"/>
                      </a:lnTo>
                      <a:lnTo>
                        <a:pt x="29" y="46"/>
                      </a:lnTo>
                      <a:lnTo>
                        <a:pt x="22" y="46"/>
                      </a:lnTo>
                      <a:lnTo>
                        <a:pt x="16" y="46"/>
                      </a:lnTo>
                      <a:lnTo>
                        <a:pt x="10" y="45"/>
                      </a:lnTo>
                      <a:lnTo>
                        <a:pt x="6" y="43"/>
                      </a:lnTo>
                      <a:lnTo>
                        <a:pt x="3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9"/>
                      </a:lnTo>
                      <a:lnTo>
                        <a:pt x="3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11"/>
                      </a:lnTo>
                      <a:lnTo>
                        <a:pt x="21" y="7"/>
                      </a:lnTo>
                      <a:lnTo>
                        <a:pt x="26" y="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4" name="Freeform 410"/>
                <p:cNvSpPr>
                  <a:spLocks/>
                </p:cNvSpPr>
                <p:nvPr/>
              </p:nvSpPr>
              <p:spPr bwMode="auto">
                <a:xfrm>
                  <a:off x="3404" y="1927"/>
                  <a:ext cx="7" cy="5"/>
                </a:xfrm>
                <a:custGeom>
                  <a:avLst/>
                  <a:gdLst>
                    <a:gd name="T0" fmla="*/ 0 w 69"/>
                    <a:gd name="T1" fmla="*/ 0 h 46"/>
                    <a:gd name="T2" fmla="*/ 0 w 69"/>
                    <a:gd name="T3" fmla="*/ 0 h 46"/>
                    <a:gd name="T4" fmla="*/ 0 w 69"/>
                    <a:gd name="T5" fmla="*/ 0 h 46"/>
                    <a:gd name="T6" fmla="*/ 0 w 69"/>
                    <a:gd name="T7" fmla="*/ 0 h 46"/>
                    <a:gd name="T8" fmla="*/ 0 w 69"/>
                    <a:gd name="T9" fmla="*/ 0 h 46"/>
                    <a:gd name="T10" fmla="*/ 0 w 69"/>
                    <a:gd name="T11" fmla="*/ 0 h 46"/>
                    <a:gd name="T12" fmla="*/ 0 w 69"/>
                    <a:gd name="T13" fmla="*/ 0 h 46"/>
                    <a:gd name="T14" fmla="*/ 0 w 69"/>
                    <a:gd name="T15" fmla="*/ 0 h 46"/>
                    <a:gd name="T16" fmla="*/ 0 w 69"/>
                    <a:gd name="T17" fmla="*/ 0 h 46"/>
                    <a:gd name="T18" fmla="*/ 0 w 69"/>
                    <a:gd name="T19" fmla="*/ 0 h 46"/>
                    <a:gd name="T20" fmla="*/ 0 w 69"/>
                    <a:gd name="T21" fmla="*/ 0 h 46"/>
                    <a:gd name="T22" fmla="*/ 0 w 69"/>
                    <a:gd name="T23" fmla="*/ 0 h 46"/>
                    <a:gd name="T24" fmla="*/ 0 w 69"/>
                    <a:gd name="T25" fmla="*/ 0 h 46"/>
                    <a:gd name="T26" fmla="*/ 0 w 69"/>
                    <a:gd name="T27" fmla="*/ 0 h 46"/>
                    <a:gd name="T28" fmla="*/ 0 w 69"/>
                    <a:gd name="T29" fmla="*/ 0 h 46"/>
                    <a:gd name="T30" fmla="*/ 0 w 69"/>
                    <a:gd name="T31" fmla="*/ 0 h 46"/>
                    <a:gd name="T32" fmla="*/ 0 w 69"/>
                    <a:gd name="T33" fmla="*/ 0 h 46"/>
                    <a:gd name="T34" fmla="*/ 0 w 69"/>
                    <a:gd name="T35" fmla="*/ 0 h 46"/>
                    <a:gd name="T36" fmla="*/ 0 w 69"/>
                    <a:gd name="T37" fmla="*/ 0 h 46"/>
                    <a:gd name="T38" fmla="*/ 0 w 69"/>
                    <a:gd name="T39" fmla="*/ 0 h 46"/>
                    <a:gd name="T40" fmla="*/ 0 w 69"/>
                    <a:gd name="T41" fmla="*/ 0 h 46"/>
                    <a:gd name="T42" fmla="*/ 0 w 69"/>
                    <a:gd name="T43" fmla="*/ 0 h 46"/>
                    <a:gd name="T44" fmla="*/ 0 w 69"/>
                    <a:gd name="T45" fmla="*/ 0 h 46"/>
                    <a:gd name="T46" fmla="*/ 0 w 69"/>
                    <a:gd name="T47" fmla="*/ 0 h 46"/>
                    <a:gd name="T48" fmla="*/ 0 w 69"/>
                    <a:gd name="T49" fmla="*/ 0 h 46"/>
                    <a:gd name="T50" fmla="*/ 0 w 69"/>
                    <a:gd name="T51" fmla="*/ 0 h 46"/>
                    <a:gd name="T52" fmla="*/ 0 w 69"/>
                    <a:gd name="T53" fmla="*/ 0 h 46"/>
                    <a:gd name="T54" fmla="*/ 0 w 69"/>
                    <a:gd name="T55" fmla="*/ 0 h 46"/>
                    <a:gd name="T56" fmla="*/ 0 w 69"/>
                    <a:gd name="T57" fmla="*/ 0 h 46"/>
                    <a:gd name="T58" fmla="*/ 0 w 69"/>
                    <a:gd name="T59" fmla="*/ 0 h 46"/>
                    <a:gd name="T60" fmla="*/ 0 w 69"/>
                    <a:gd name="T61" fmla="*/ 0 h 46"/>
                    <a:gd name="T62" fmla="*/ 0 w 69"/>
                    <a:gd name="T63" fmla="*/ 0 h 46"/>
                    <a:gd name="T64" fmla="*/ 0 w 69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46"/>
                    <a:gd name="T101" fmla="*/ 69 w 69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46">
                      <a:moveTo>
                        <a:pt x="26" y="4"/>
                      </a:moveTo>
                      <a:lnTo>
                        <a:pt x="33" y="2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58" y="1"/>
                      </a:lnTo>
                      <a:lnTo>
                        <a:pt x="63" y="3"/>
                      </a:lnTo>
                      <a:lnTo>
                        <a:pt x="66" y="5"/>
                      </a:lnTo>
                      <a:lnTo>
                        <a:pt x="68" y="9"/>
                      </a:lnTo>
                      <a:lnTo>
                        <a:pt x="69" y="13"/>
                      </a:lnTo>
                      <a:lnTo>
                        <a:pt x="68" y="18"/>
                      </a:lnTo>
                      <a:lnTo>
                        <a:pt x="67" y="22"/>
                      </a:lnTo>
                      <a:lnTo>
                        <a:pt x="64" y="27"/>
                      </a:lnTo>
                      <a:lnTo>
                        <a:pt x="59" y="31"/>
                      </a:lnTo>
                      <a:lnTo>
                        <a:pt x="55" y="35"/>
                      </a:lnTo>
                      <a:lnTo>
                        <a:pt x="49" y="38"/>
                      </a:lnTo>
                      <a:lnTo>
                        <a:pt x="42" y="41"/>
                      </a:lnTo>
                      <a:lnTo>
                        <a:pt x="35" y="44"/>
                      </a:lnTo>
                      <a:lnTo>
                        <a:pt x="29" y="46"/>
                      </a:lnTo>
                      <a:lnTo>
                        <a:pt x="22" y="46"/>
                      </a:lnTo>
                      <a:lnTo>
                        <a:pt x="16" y="46"/>
                      </a:lnTo>
                      <a:lnTo>
                        <a:pt x="10" y="45"/>
                      </a:lnTo>
                      <a:lnTo>
                        <a:pt x="6" y="43"/>
                      </a:lnTo>
                      <a:lnTo>
                        <a:pt x="3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0" y="29"/>
                      </a:lnTo>
                      <a:lnTo>
                        <a:pt x="3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4" y="11"/>
                      </a:lnTo>
                      <a:lnTo>
                        <a:pt x="21" y="7"/>
                      </a:lnTo>
                      <a:lnTo>
                        <a:pt x="26" y="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5" name="Freeform 411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83" cy="111"/>
                </a:xfrm>
                <a:custGeom>
                  <a:avLst/>
                  <a:gdLst>
                    <a:gd name="T0" fmla="*/ 0 w 820"/>
                    <a:gd name="T1" fmla="*/ 0 h 1016"/>
                    <a:gd name="T2" fmla="*/ 0 w 820"/>
                    <a:gd name="T3" fmla="*/ 0 h 1016"/>
                    <a:gd name="T4" fmla="*/ 0 w 820"/>
                    <a:gd name="T5" fmla="*/ 0 h 1016"/>
                    <a:gd name="T6" fmla="*/ 0 w 820"/>
                    <a:gd name="T7" fmla="*/ 0 h 1016"/>
                    <a:gd name="T8" fmla="*/ 0 w 820"/>
                    <a:gd name="T9" fmla="*/ 0 h 1016"/>
                    <a:gd name="T10" fmla="*/ 0 w 820"/>
                    <a:gd name="T11" fmla="*/ 0 h 1016"/>
                    <a:gd name="T12" fmla="*/ 0 w 820"/>
                    <a:gd name="T13" fmla="*/ 0 h 1016"/>
                    <a:gd name="T14" fmla="*/ 0 w 820"/>
                    <a:gd name="T15" fmla="*/ 0 h 1016"/>
                    <a:gd name="T16" fmla="*/ 0 w 820"/>
                    <a:gd name="T17" fmla="*/ 0 h 1016"/>
                    <a:gd name="T18" fmla="*/ 0 w 820"/>
                    <a:gd name="T19" fmla="*/ 0 h 1016"/>
                    <a:gd name="T20" fmla="*/ 0 w 820"/>
                    <a:gd name="T21" fmla="*/ 0 h 1016"/>
                    <a:gd name="T22" fmla="*/ 0 w 820"/>
                    <a:gd name="T23" fmla="*/ 0 h 1016"/>
                    <a:gd name="T24" fmla="*/ 0 w 820"/>
                    <a:gd name="T25" fmla="*/ 0 h 1016"/>
                    <a:gd name="T26" fmla="*/ 0 w 820"/>
                    <a:gd name="T27" fmla="*/ 0 h 1016"/>
                    <a:gd name="T28" fmla="*/ 0 w 820"/>
                    <a:gd name="T29" fmla="*/ 0 h 1016"/>
                    <a:gd name="T30" fmla="*/ 0 w 820"/>
                    <a:gd name="T31" fmla="*/ 0 h 1016"/>
                    <a:gd name="T32" fmla="*/ 0 w 820"/>
                    <a:gd name="T33" fmla="*/ 0 h 1016"/>
                    <a:gd name="T34" fmla="*/ 0 w 820"/>
                    <a:gd name="T35" fmla="*/ 0 h 1016"/>
                    <a:gd name="T36" fmla="*/ 0 w 820"/>
                    <a:gd name="T37" fmla="*/ 0 h 1016"/>
                    <a:gd name="T38" fmla="*/ 0 w 820"/>
                    <a:gd name="T39" fmla="*/ 0 h 1016"/>
                    <a:gd name="T40" fmla="*/ 0 w 820"/>
                    <a:gd name="T41" fmla="*/ 0 h 1016"/>
                    <a:gd name="T42" fmla="*/ 0 w 820"/>
                    <a:gd name="T43" fmla="*/ 0 h 1016"/>
                    <a:gd name="T44" fmla="*/ 0 w 820"/>
                    <a:gd name="T45" fmla="*/ 0 h 1016"/>
                    <a:gd name="T46" fmla="*/ 0 w 820"/>
                    <a:gd name="T47" fmla="*/ 0 h 1016"/>
                    <a:gd name="T48" fmla="*/ 0 w 820"/>
                    <a:gd name="T49" fmla="*/ 0 h 1016"/>
                    <a:gd name="T50" fmla="*/ 0 w 820"/>
                    <a:gd name="T51" fmla="*/ 0 h 1016"/>
                    <a:gd name="T52" fmla="*/ 0 w 820"/>
                    <a:gd name="T53" fmla="*/ 0 h 1016"/>
                    <a:gd name="T54" fmla="*/ 0 w 820"/>
                    <a:gd name="T55" fmla="*/ 0 h 1016"/>
                    <a:gd name="T56" fmla="*/ 0 w 820"/>
                    <a:gd name="T57" fmla="*/ 0 h 1016"/>
                    <a:gd name="T58" fmla="*/ 0 w 820"/>
                    <a:gd name="T59" fmla="*/ 0 h 1016"/>
                    <a:gd name="T60" fmla="*/ 0 w 820"/>
                    <a:gd name="T61" fmla="*/ 0 h 1016"/>
                    <a:gd name="T62" fmla="*/ 0 w 820"/>
                    <a:gd name="T63" fmla="*/ 0 h 1016"/>
                    <a:gd name="T64" fmla="*/ 0 w 820"/>
                    <a:gd name="T65" fmla="*/ 0 h 1016"/>
                    <a:gd name="T66" fmla="*/ 0 w 820"/>
                    <a:gd name="T67" fmla="*/ 0 h 1016"/>
                    <a:gd name="T68" fmla="*/ 0 w 820"/>
                    <a:gd name="T69" fmla="*/ 0 h 1016"/>
                    <a:gd name="T70" fmla="*/ 0 w 820"/>
                    <a:gd name="T71" fmla="*/ 0 h 1016"/>
                    <a:gd name="T72" fmla="*/ 0 w 820"/>
                    <a:gd name="T73" fmla="*/ 0 h 1016"/>
                    <a:gd name="T74" fmla="*/ 0 w 820"/>
                    <a:gd name="T75" fmla="*/ 0 h 10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20"/>
                    <a:gd name="T115" fmla="*/ 0 h 1016"/>
                    <a:gd name="T116" fmla="*/ 820 w 820"/>
                    <a:gd name="T117" fmla="*/ 1016 h 10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20" h="1016">
                      <a:moveTo>
                        <a:pt x="761" y="1010"/>
                      </a:move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1"/>
                      </a:lnTo>
                      <a:lnTo>
                        <a:pt x="13" y="15"/>
                      </a:lnTo>
                      <a:lnTo>
                        <a:pt x="18" y="11"/>
                      </a:lnTo>
                      <a:lnTo>
                        <a:pt x="24" y="6"/>
                      </a:lnTo>
                      <a:lnTo>
                        <a:pt x="31" y="3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0" y="5"/>
                      </a:lnTo>
                      <a:lnTo>
                        <a:pt x="817" y="966"/>
                      </a:lnTo>
                      <a:lnTo>
                        <a:pt x="819" y="969"/>
                      </a:lnTo>
                      <a:lnTo>
                        <a:pt x="820" y="974"/>
                      </a:lnTo>
                      <a:lnTo>
                        <a:pt x="819" y="979"/>
                      </a:lnTo>
                      <a:lnTo>
                        <a:pt x="818" y="985"/>
                      </a:lnTo>
                      <a:lnTo>
                        <a:pt x="815" y="989"/>
                      </a:lnTo>
                      <a:lnTo>
                        <a:pt x="812" y="995"/>
                      </a:lnTo>
                      <a:lnTo>
                        <a:pt x="808" y="1001"/>
                      </a:lnTo>
                      <a:lnTo>
                        <a:pt x="803" y="1005"/>
                      </a:lnTo>
                      <a:lnTo>
                        <a:pt x="796" y="1009"/>
                      </a:lnTo>
                      <a:lnTo>
                        <a:pt x="791" y="1012"/>
                      </a:lnTo>
                      <a:lnTo>
                        <a:pt x="785" y="1014"/>
                      </a:lnTo>
                      <a:lnTo>
                        <a:pt x="779" y="1016"/>
                      </a:lnTo>
                      <a:lnTo>
                        <a:pt x="774" y="1016"/>
                      </a:lnTo>
                      <a:lnTo>
                        <a:pt x="768" y="1014"/>
                      </a:lnTo>
                      <a:lnTo>
                        <a:pt x="764" y="1012"/>
                      </a:lnTo>
                      <a:lnTo>
                        <a:pt x="761" y="10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6" name="Freeform 412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83" cy="111"/>
                </a:xfrm>
                <a:custGeom>
                  <a:avLst/>
                  <a:gdLst>
                    <a:gd name="T0" fmla="*/ 0 w 820"/>
                    <a:gd name="T1" fmla="*/ 0 h 1016"/>
                    <a:gd name="T2" fmla="*/ 0 w 820"/>
                    <a:gd name="T3" fmla="*/ 0 h 1016"/>
                    <a:gd name="T4" fmla="*/ 0 w 820"/>
                    <a:gd name="T5" fmla="*/ 0 h 1016"/>
                    <a:gd name="T6" fmla="*/ 0 w 820"/>
                    <a:gd name="T7" fmla="*/ 0 h 1016"/>
                    <a:gd name="T8" fmla="*/ 0 w 820"/>
                    <a:gd name="T9" fmla="*/ 0 h 1016"/>
                    <a:gd name="T10" fmla="*/ 0 w 820"/>
                    <a:gd name="T11" fmla="*/ 0 h 1016"/>
                    <a:gd name="T12" fmla="*/ 0 w 820"/>
                    <a:gd name="T13" fmla="*/ 0 h 1016"/>
                    <a:gd name="T14" fmla="*/ 0 w 820"/>
                    <a:gd name="T15" fmla="*/ 0 h 1016"/>
                    <a:gd name="T16" fmla="*/ 0 w 820"/>
                    <a:gd name="T17" fmla="*/ 0 h 1016"/>
                    <a:gd name="T18" fmla="*/ 0 w 820"/>
                    <a:gd name="T19" fmla="*/ 0 h 1016"/>
                    <a:gd name="T20" fmla="*/ 0 w 820"/>
                    <a:gd name="T21" fmla="*/ 0 h 1016"/>
                    <a:gd name="T22" fmla="*/ 0 w 820"/>
                    <a:gd name="T23" fmla="*/ 0 h 1016"/>
                    <a:gd name="T24" fmla="*/ 0 w 820"/>
                    <a:gd name="T25" fmla="*/ 0 h 1016"/>
                    <a:gd name="T26" fmla="*/ 0 w 820"/>
                    <a:gd name="T27" fmla="*/ 0 h 1016"/>
                    <a:gd name="T28" fmla="*/ 0 w 820"/>
                    <a:gd name="T29" fmla="*/ 0 h 1016"/>
                    <a:gd name="T30" fmla="*/ 0 w 820"/>
                    <a:gd name="T31" fmla="*/ 0 h 1016"/>
                    <a:gd name="T32" fmla="*/ 0 w 820"/>
                    <a:gd name="T33" fmla="*/ 0 h 1016"/>
                    <a:gd name="T34" fmla="*/ 0 w 820"/>
                    <a:gd name="T35" fmla="*/ 0 h 1016"/>
                    <a:gd name="T36" fmla="*/ 0 w 820"/>
                    <a:gd name="T37" fmla="*/ 0 h 1016"/>
                    <a:gd name="T38" fmla="*/ 0 w 820"/>
                    <a:gd name="T39" fmla="*/ 0 h 1016"/>
                    <a:gd name="T40" fmla="*/ 0 w 820"/>
                    <a:gd name="T41" fmla="*/ 0 h 1016"/>
                    <a:gd name="T42" fmla="*/ 0 w 820"/>
                    <a:gd name="T43" fmla="*/ 0 h 1016"/>
                    <a:gd name="T44" fmla="*/ 0 w 820"/>
                    <a:gd name="T45" fmla="*/ 0 h 1016"/>
                    <a:gd name="T46" fmla="*/ 0 w 820"/>
                    <a:gd name="T47" fmla="*/ 0 h 1016"/>
                    <a:gd name="T48" fmla="*/ 0 w 820"/>
                    <a:gd name="T49" fmla="*/ 0 h 1016"/>
                    <a:gd name="T50" fmla="*/ 0 w 820"/>
                    <a:gd name="T51" fmla="*/ 0 h 1016"/>
                    <a:gd name="T52" fmla="*/ 0 w 820"/>
                    <a:gd name="T53" fmla="*/ 0 h 1016"/>
                    <a:gd name="T54" fmla="*/ 0 w 820"/>
                    <a:gd name="T55" fmla="*/ 0 h 1016"/>
                    <a:gd name="T56" fmla="*/ 0 w 820"/>
                    <a:gd name="T57" fmla="*/ 0 h 1016"/>
                    <a:gd name="T58" fmla="*/ 0 w 820"/>
                    <a:gd name="T59" fmla="*/ 0 h 1016"/>
                    <a:gd name="T60" fmla="*/ 0 w 820"/>
                    <a:gd name="T61" fmla="*/ 0 h 1016"/>
                    <a:gd name="T62" fmla="*/ 0 w 820"/>
                    <a:gd name="T63" fmla="*/ 0 h 1016"/>
                    <a:gd name="T64" fmla="*/ 0 w 820"/>
                    <a:gd name="T65" fmla="*/ 0 h 1016"/>
                    <a:gd name="T66" fmla="*/ 0 w 820"/>
                    <a:gd name="T67" fmla="*/ 0 h 1016"/>
                    <a:gd name="T68" fmla="*/ 0 w 820"/>
                    <a:gd name="T69" fmla="*/ 0 h 1016"/>
                    <a:gd name="T70" fmla="*/ 0 w 820"/>
                    <a:gd name="T71" fmla="*/ 0 h 1016"/>
                    <a:gd name="T72" fmla="*/ 0 w 820"/>
                    <a:gd name="T73" fmla="*/ 0 h 1016"/>
                    <a:gd name="T74" fmla="*/ 0 w 820"/>
                    <a:gd name="T75" fmla="*/ 0 h 10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20"/>
                    <a:gd name="T115" fmla="*/ 0 h 1016"/>
                    <a:gd name="T116" fmla="*/ 820 w 820"/>
                    <a:gd name="T117" fmla="*/ 1016 h 10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20" h="1016">
                      <a:moveTo>
                        <a:pt x="761" y="1010"/>
                      </a:move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1"/>
                      </a:lnTo>
                      <a:lnTo>
                        <a:pt x="13" y="15"/>
                      </a:lnTo>
                      <a:lnTo>
                        <a:pt x="18" y="11"/>
                      </a:lnTo>
                      <a:lnTo>
                        <a:pt x="24" y="6"/>
                      </a:lnTo>
                      <a:lnTo>
                        <a:pt x="31" y="3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0" y="5"/>
                      </a:lnTo>
                      <a:lnTo>
                        <a:pt x="817" y="966"/>
                      </a:lnTo>
                      <a:lnTo>
                        <a:pt x="819" y="969"/>
                      </a:lnTo>
                      <a:lnTo>
                        <a:pt x="820" y="974"/>
                      </a:lnTo>
                      <a:lnTo>
                        <a:pt x="819" y="979"/>
                      </a:lnTo>
                      <a:lnTo>
                        <a:pt x="818" y="985"/>
                      </a:lnTo>
                      <a:lnTo>
                        <a:pt x="815" y="989"/>
                      </a:lnTo>
                      <a:lnTo>
                        <a:pt x="812" y="995"/>
                      </a:lnTo>
                      <a:lnTo>
                        <a:pt x="808" y="1001"/>
                      </a:lnTo>
                      <a:lnTo>
                        <a:pt x="803" y="1005"/>
                      </a:lnTo>
                      <a:lnTo>
                        <a:pt x="796" y="1009"/>
                      </a:lnTo>
                      <a:lnTo>
                        <a:pt x="791" y="1012"/>
                      </a:lnTo>
                      <a:lnTo>
                        <a:pt x="785" y="1014"/>
                      </a:lnTo>
                      <a:lnTo>
                        <a:pt x="779" y="1016"/>
                      </a:lnTo>
                      <a:lnTo>
                        <a:pt x="774" y="1016"/>
                      </a:lnTo>
                      <a:lnTo>
                        <a:pt x="768" y="1014"/>
                      </a:lnTo>
                      <a:lnTo>
                        <a:pt x="764" y="1012"/>
                      </a:lnTo>
                      <a:lnTo>
                        <a:pt x="761" y="10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7" name="Freeform 413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7" cy="6"/>
                </a:xfrm>
                <a:custGeom>
                  <a:avLst/>
                  <a:gdLst>
                    <a:gd name="T0" fmla="*/ 0 w 64"/>
                    <a:gd name="T1" fmla="*/ 0 h 56"/>
                    <a:gd name="T2" fmla="*/ 0 w 64"/>
                    <a:gd name="T3" fmla="*/ 0 h 56"/>
                    <a:gd name="T4" fmla="*/ 0 w 64"/>
                    <a:gd name="T5" fmla="*/ 0 h 56"/>
                    <a:gd name="T6" fmla="*/ 0 w 64"/>
                    <a:gd name="T7" fmla="*/ 0 h 56"/>
                    <a:gd name="T8" fmla="*/ 0 w 64"/>
                    <a:gd name="T9" fmla="*/ 0 h 56"/>
                    <a:gd name="T10" fmla="*/ 0 w 64"/>
                    <a:gd name="T11" fmla="*/ 0 h 56"/>
                    <a:gd name="T12" fmla="*/ 0 w 64"/>
                    <a:gd name="T13" fmla="*/ 0 h 56"/>
                    <a:gd name="T14" fmla="*/ 0 w 64"/>
                    <a:gd name="T15" fmla="*/ 0 h 56"/>
                    <a:gd name="T16" fmla="*/ 0 w 64"/>
                    <a:gd name="T17" fmla="*/ 0 h 56"/>
                    <a:gd name="T18" fmla="*/ 0 w 64"/>
                    <a:gd name="T19" fmla="*/ 0 h 56"/>
                    <a:gd name="T20" fmla="*/ 0 w 64"/>
                    <a:gd name="T21" fmla="*/ 0 h 56"/>
                    <a:gd name="T22" fmla="*/ 0 w 64"/>
                    <a:gd name="T23" fmla="*/ 0 h 56"/>
                    <a:gd name="T24" fmla="*/ 0 w 64"/>
                    <a:gd name="T25" fmla="*/ 0 h 56"/>
                    <a:gd name="T26" fmla="*/ 0 w 64"/>
                    <a:gd name="T27" fmla="*/ 0 h 56"/>
                    <a:gd name="T28" fmla="*/ 0 w 64"/>
                    <a:gd name="T29" fmla="*/ 0 h 56"/>
                    <a:gd name="T30" fmla="*/ 0 w 64"/>
                    <a:gd name="T31" fmla="*/ 0 h 56"/>
                    <a:gd name="T32" fmla="*/ 0 w 64"/>
                    <a:gd name="T33" fmla="*/ 0 h 56"/>
                    <a:gd name="T34" fmla="*/ 0 w 64"/>
                    <a:gd name="T35" fmla="*/ 0 h 56"/>
                    <a:gd name="T36" fmla="*/ 0 w 64"/>
                    <a:gd name="T37" fmla="*/ 0 h 56"/>
                    <a:gd name="T38" fmla="*/ 0 w 64"/>
                    <a:gd name="T39" fmla="*/ 0 h 56"/>
                    <a:gd name="T40" fmla="*/ 0 w 64"/>
                    <a:gd name="T41" fmla="*/ 0 h 56"/>
                    <a:gd name="T42" fmla="*/ 0 w 64"/>
                    <a:gd name="T43" fmla="*/ 0 h 56"/>
                    <a:gd name="T44" fmla="*/ 0 w 64"/>
                    <a:gd name="T45" fmla="*/ 0 h 56"/>
                    <a:gd name="T46" fmla="*/ 0 w 64"/>
                    <a:gd name="T47" fmla="*/ 0 h 56"/>
                    <a:gd name="T48" fmla="*/ 0 w 64"/>
                    <a:gd name="T49" fmla="*/ 0 h 56"/>
                    <a:gd name="T50" fmla="*/ 0 w 64"/>
                    <a:gd name="T51" fmla="*/ 0 h 56"/>
                    <a:gd name="T52" fmla="*/ 0 w 64"/>
                    <a:gd name="T53" fmla="*/ 0 h 56"/>
                    <a:gd name="T54" fmla="*/ 0 w 64"/>
                    <a:gd name="T55" fmla="*/ 0 h 56"/>
                    <a:gd name="T56" fmla="*/ 0 w 64"/>
                    <a:gd name="T57" fmla="*/ 0 h 56"/>
                    <a:gd name="T58" fmla="*/ 0 w 64"/>
                    <a:gd name="T59" fmla="*/ 0 h 56"/>
                    <a:gd name="T60" fmla="*/ 0 w 64"/>
                    <a:gd name="T61" fmla="*/ 0 h 56"/>
                    <a:gd name="T62" fmla="*/ 0 w 64"/>
                    <a:gd name="T63" fmla="*/ 0 h 56"/>
                    <a:gd name="T64" fmla="*/ 0 w 64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6"/>
                    <a:gd name="T101" fmla="*/ 64 w 64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6">
                      <a:moveTo>
                        <a:pt x="46" y="45"/>
                      </a:moveTo>
                      <a:lnTo>
                        <a:pt x="40" y="50"/>
                      </a:lnTo>
                      <a:lnTo>
                        <a:pt x="33" y="53"/>
                      </a:lnTo>
                      <a:lnTo>
                        <a:pt x="27" y="55"/>
                      </a:lnTo>
                      <a:lnTo>
                        <a:pt x="21" y="56"/>
                      </a:lnTo>
                      <a:lnTo>
                        <a:pt x="15" y="56"/>
                      </a:lnTo>
                      <a:lnTo>
                        <a:pt x="10" y="56"/>
                      </a:lnTo>
                      <a:lnTo>
                        <a:pt x="6" y="54"/>
                      </a:ln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1"/>
                      </a:lnTo>
                      <a:lnTo>
                        <a:pt x="13" y="15"/>
                      </a:lnTo>
                      <a:lnTo>
                        <a:pt x="18" y="11"/>
                      </a:lnTo>
                      <a:lnTo>
                        <a:pt x="24" y="6"/>
                      </a:lnTo>
                      <a:lnTo>
                        <a:pt x="31" y="3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0" y="5"/>
                      </a:lnTo>
                      <a:lnTo>
                        <a:pt x="63" y="9"/>
                      </a:lnTo>
                      <a:lnTo>
                        <a:pt x="64" y="13"/>
                      </a:lnTo>
                      <a:lnTo>
                        <a:pt x="64" y="19"/>
                      </a:lnTo>
                      <a:lnTo>
                        <a:pt x="61" y="25"/>
                      </a:lnTo>
                      <a:lnTo>
                        <a:pt x="59" y="30"/>
                      </a:lnTo>
                      <a:lnTo>
                        <a:pt x="56" y="36"/>
                      </a:lnTo>
                      <a:lnTo>
                        <a:pt x="51" y="40"/>
                      </a:lnTo>
                      <a:lnTo>
                        <a:pt x="46" y="4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8" name="Freeform 414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7" cy="6"/>
                </a:xfrm>
                <a:custGeom>
                  <a:avLst/>
                  <a:gdLst>
                    <a:gd name="T0" fmla="*/ 0 w 64"/>
                    <a:gd name="T1" fmla="*/ 0 h 56"/>
                    <a:gd name="T2" fmla="*/ 0 w 64"/>
                    <a:gd name="T3" fmla="*/ 0 h 56"/>
                    <a:gd name="T4" fmla="*/ 0 w 64"/>
                    <a:gd name="T5" fmla="*/ 0 h 56"/>
                    <a:gd name="T6" fmla="*/ 0 w 64"/>
                    <a:gd name="T7" fmla="*/ 0 h 56"/>
                    <a:gd name="T8" fmla="*/ 0 w 64"/>
                    <a:gd name="T9" fmla="*/ 0 h 56"/>
                    <a:gd name="T10" fmla="*/ 0 w 64"/>
                    <a:gd name="T11" fmla="*/ 0 h 56"/>
                    <a:gd name="T12" fmla="*/ 0 w 64"/>
                    <a:gd name="T13" fmla="*/ 0 h 56"/>
                    <a:gd name="T14" fmla="*/ 0 w 64"/>
                    <a:gd name="T15" fmla="*/ 0 h 56"/>
                    <a:gd name="T16" fmla="*/ 0 w 64"/>
                    <a:gd name="T17" fmla="*/ 0 h 56"/>
                    <a:gd name="T18" fmla="*/ 0 w 64"/>
                    <a:gd name="T19" fmla="*/ 0 h 56"/>
                    <a:gd name="T20" fmla="*/ 0 w 64"/>
                    <a:gd name="T21" fmla="*/ 0 h 56"/>
                    <a:gd name="T22" fmla="*/ 0 w 64"/>
                    <a:gd name="T23" fmla="*/ 0 h 56"/>
                    <a:gd name="T24" fmla="*/ 0 w 64"/>
                    <a:gd name="T25" fmla="*/ 0 h 56"/>
                    <a:gd name="T26" fmla="*/ 0 w 64"/>
                    <a:gd name="T27" fmla="*/ 0 h 56"/>
                    <a:gd name="T28" fmla="*/ 0 w 64"/>
                    <a:gd name="T29" fmla="*/ 0 h 56"/>
                    <a:gd name="T30" fmla="*/ 0 w 64"/>
                    <a:gd name="T31" fmla="*/ 0 h 56"/>
                    <a:gd name="T32" fmla="*/ 0 w 64"/>
                    <a:gd name="T33" fmla="*/ 0 h 56"/>
                    <a:gd name="T34" fmla="*/ 0 w 64"/>
                    <a:gd name="T35" fmla="*/ 0 h 56"/>
                    <a:gd name="T36" fmla="*/ 0 w 64"/>
                    <a:gd name="T37" fmla="*/ 0 h 56"/>
                    <a:gd name="T38" fmla="*/ 0 w 64"/>
                    <a:gd name="T39" fmla="*/ 0 h 56"/>
                    <a:gd name="T40" fmla="*/ 0 w 64"/>
                    <a:gd name="T41" fmla="*/ 0 h 56"/>
                    <a:gd name="T42" fmla="*/ 0 w 64"/>
                    <a:gd name="T43" fmla="*/ 0 h 56"/>
                    <a:gd name="T44" fmla="*/ 0 w 64"/>
                    <a:gd name="T45" fmla="*/ 0 h 56"/>
                    <a:gd name="T46" fmla="*/ 0 w 64"/>
                    <a:gd name="T47" fmla="*/ 0 h 56"/>
                    <a:gd name="T48" fmla="*/ 0 w 64"/>
                    <a:gd name="T49" fmla="*/ 0 h 56"/>
                    <a:gd name="T50" fmla="*/ 0 w 64"/>
                    <a:gd name="T51" fmla="*/ 0 h 56"/>
                    <a:gd name="T52" fmla="*/ 0 w 64"/>
                    <a:gd name="T53" fmla="*/ 0 h 56"/>
                    <a:gd name="T54" fmla="*/ 0 w 64"/>
                    <a:gd name="T55" fmla="*/ 0 h 56"/>
                    <a:gd name="T56" fmla="*/ 0 w 64"/>
                    <a:gd name="T57" fmla="*/ 0 h 56"/>
                    <a:gd name="T58" fmla="*/ 0 w 64"/>
                    <a:gd name="T59" fmla="*/ 0 h 56"/>
                    <a:gd name="T60" fmla="*/ 0 w 64"/>
                    <a:gd name="T61" fmla="*/ 0 h 56"/>
                    <a:gd name="T62" fmla="*/ 0 w 64"/>
                    <a:gd name="T63" fmla="*/ 0 h 56"/>
                    <a:gd name="T64" fmla="*/ 0 w 64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4"/>
                    <a:gd name="T100" fmla="*/ 0 h 56"/>
                    <a:gd name="T101" fmla="*/ 64 w 64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4" h="56">
                      <a:moveTo>
                        <a:pt x="46" y="45"/>
                      </a:moveTo>
                      <a:lnTo>
                        <a:pt x="40" y="50"/>
                      </a:lnTo>
                      <a:lnTo>
                        <a:pt x="33" y="53"/>
                      </a:lnTo>
                      <a:lnTo>
                        <a:pt x="27" y="55"/>
                      </a:lnTo>
                      <a:lnTo>
                        <a:pt x="21" y="56"/>
                      </a:lnTo>
                      <a:lnTo>
                        <a:pt x="15" y="56"/>
                      </a:lnTo>
                      <a:lnTo>
                        <a:pt x="10" y="56"/>
                      </a:lnTo>
                      <a:lnTo>
                        <a:pt x="6" y="54"/>
                      </a:ln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1"/>
                      </a:lnTo>
                      <a:lnTo>
                        <a:pt x="13" y="15"/>
                      </a:lnTo>
                      <a:lnTo>
                        <a:pt x="18" y="11"/>
                      </a:lnTo>
                      <a:lnTo>
                        <a:pt x="24" y="6"/>
                      </a:lnTo>
                      <a:lnTo>
                        <a:pt x="31" y="3"/>
                      </a:lnTo>
                      <a:lnTo>
                        <a:pt x="37" y="1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0" y="5"/>
                      </a:lnTo>
                      <a:lnTo>
                        <a:pt x="63" y="9"/>
                      </a:lnTo>
                      <a:lnTo>
                        <a:pt x="64" y="13"/>
                      </a:lnTo>
                      <a:lnTo>
                        <a:pt x="64" y="19"/>
                      </a:lnTo>
                      <a:lnTo>
                        <a:pt x="61" y="25"/>
                      </a:lnTo>
                      <a:lnTo>
                        <a:pt x="59" y="30"/>
                      </a:lnTo>
                      <a:lnTo>
                        <a:pt x="56" y="36"/>
                      </a:lnTo>
                      <a:lnTo>
                        <a:pt x="51" y="40"/>
                      </a:lnTo>
                      <a:lnTo>
                        <a:pt x="46" y="4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09" name="Freeform 415"/>
                <p:cNvSpPr>
                  <a:spLocks/>
                </p:cNvSpPr>
                <p:nvPr/>
              </p:nvSpPr>
              <p:spPr bwMode="auto">
                <a:xfrm>
                  <a:off x="3261" y="1360"/>
                  <a:ext cx="83" cy="120"/>
                </a:xfrm>
                <a:custGeom>
                  <a:avLst/>
                  <a:gdLst>
                    <a:gd name="T0" fmla="*/ 0 w 820"/>
                    <a:gd name="T1" fmla="*/ 0 h 1108"/>
                    <a:gd name="T2" fmla="*/ 0 w 820"/>
                    <a:gd name="T3" fmla="*/ 0 h 1108"/>
                    <a:gd name="T4" fmla="*/ 0 w 820"/>
                    <a:gd name="T5" fmla="*/ 0 h 1108"/>
                    <a:gd name="T6" fmla="*/ 0 w 820"/>
                    <a:gd name="T7" fmla="*/ 0 h 1108"/>
                    <a:gd name="T8" fmla="*/ 0 w 820"/>
                    <a:gd name="T9" fmla="*/ 0 h 1108"/>
                    <a:gd name="T10" fmla="*/ 0 w 820"/>
                    <a:gd name="T11" fmla="*/ 0 h 1108"/>
                    <a:gd name="T12" fmla="*/ 0 w 820"/>
                    <a:gd name="T13" fmla="*/ 0 h 1108"/>
                    <a:gd name="T14" fmla="*/ 0 w 820"/>
                    <a:gd name="T15" fmla="*/ 0 h 1108"/>
                    <a:gd name="T16" fmla="*/ 0 w 820"/>
                    <a:gd name="T17" fmla="*/ 0 h 1108"/>
                    <a:gd name="T18" fmla="*/ 0 w 820"/>
                    <a:gd name="T19" fmla="*/ 0 h 1108"/>
                    <a:gd name="T20" fmla="*/ 0 w 820"/>
                    <a:gd name="T21" fmla="*/ 0 h 1108"/>
                    <a:gd name="T22" fmla="*/ 0 w 820"/>
                    <a:gd name="T23" fmla="*/ 0 h 1108"/>
                    <a:gd name="T24" fmla="*/ 0 w 820"/>
                    <a:gd name="T25" fmla="*/ 0 h 1108"/>
                    <a:gd name="T26" fmla="*/ 0 w 820"/>
                    <a:gd name="T27" fmla="*/ 0 h 1108"/>
                    <a:gd name="T28" fmla="*/ 0 w 820"/>
                    <a:gd name="T29" fmla="*/ 0 h 1108"/>
                    <a:gd name="T30" fmla="*/ 0 w 820"/>
                    <a:gd name="T31" fmla="*/ 0 h 1108"/>
                    <a:gd name="T32" fmla="*/ 0 w 820"/>
                    <a:gd name="T33" fmla="*/ 0 h 1108"/>
                    <a:gd name="T34" fmla="*/ 0 w 820"/>
                    <a:gd name="T35" fmla="*/ 0 h 1108"/>
                    <a:gd name="T36" fmla="*/ 0 w 820"/>
                    <a:gd name="T37" fmla="*/ 0 h 1108"/>
                    <a:gd name="T38" fmla="*/ 0 w 820"/>
                    <a:gd name="T39" fmla="*/ 0 h 1108"/>
                    <a:gd name="T40" fmla="*/ 0 w 820"/>
                    <a:gd name="T41" fmla="*/ 0 h 1108"/>
                    <a:gd name="T42" fmla="*/ 0 w 820"/>
                    <a:gd name="T43" fmla="*/ 0 h 110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0"/>
                    <a:gd name="T67" fmla="*/ 0 h 1108"/>
                    <a:gd name="T68" fmla="*/ 820 w 820"/>
                    <a:gd name="T69" fmla="*/ 1108 h 110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0" h="1108">
                      <a:moveTo>
                        <a:pt x="760" y="1103"/>
                      </a:moveTo>
                      <a:lnTo>
                        <a:pt x="0" y="44"/>
                      </a:lnTo>
                      <a:lnTo>
                        <a:pt x="60" y="0"/>
                      </a:lnTo>
                      <a:lnTo>
                        <a:pt x="818" y="1061"/>
                      </a:lnTo>
                      <a:lnTo>
                        <a:pt x="820" y="1064"/>
                      </a:lnTo>
                      <a:lnTo>
                        <a:pt x="820" y="1069"/>
                      </a:lnTo>
                      <a:lnTo>
                        <a:pt x="820" y="1073"/>
                      </a:lnTo>
                      <a:lnTo>
                        <a:pt x="818" y="1079"/>
                      </a:lnTo>
                      <a:lnTo>
                        <a:pt x="816" y="1084"/>
                      </a:lnTo>
                      <a:lnTo>
                        <a:pt x="811" y="1089"/>
                      </a:lnTo>
                      <a:lnTo>
                        <a:pt x="806" y="1093"/>
                      </a:lnTo>
                      <a:lnTo>
                        <a:pt x="801" y="1098"/>
                      </a:lnTo>
                      <a:lnTo>
                        <a:pt x="795" y="1101"/>
                      </a:lnTo>
                      <a:lnTo>
                        <a:pt x="789" y="1105"/>
                      </a:lnTo>
                      <a:lnTo>
                        <a:pt x="783" y="1107"/>
                      </a:lnTo>
                      <a:lnTo>
                        <a:pt x="777" y="1108"/>
                      </a:lnTo>
                      <a:lnTo>
                        <a:pt x="771" y="1108"/>
                      </a:lnTo>
                      <a:lnTo>
                        <a:pt x="767" y="1107"/>
                      </a:lnTo>
                      <a:lnTo>
                        <a:pt x="763" y="1105"/>
                      </a:lnTo>
                      <a:lnTo>
                        <a:pt x="760" y="110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0" name="Freeform 416"/>
                <p:cNvSpPr>
                  <a:spLocks/>
                </p:cNvSpPr>
                <p:nvPr/>
              </p:nvSpPr>
              <p:spPr bwMode="auto">
                <a:xfrm>
                  <a:off x="3261" y="1360"/>
                  <a:ext cx="83" cy="120"/>
                </a:xfrm>
                <a:custGeom>
                  <a:avLst/>
                  <a:gdLst>
                    <a:gd name="T0" fmla="*/ 0 w 820"/>
                    <a:gd name="T1" fmla="*/ 0 h 1108"/>
                    <a:gd name="T2" fmla="*/ 0 w 820"/>
                    <a:gd name="T3" fmla="*/ 0 h 1108"/>
                    <a:gd name="T4" fmla="*/ 0 w 820"/>
                    <a:gd name="T5" fmla="*/ 0 h 1108"/>
                    <a:gd name="T6" fmla="*/ 0 w 820"/>
                    <a:gd name="T7" fmla="*/ 0 h 1108"/>
                    <a:gd name="T8" fmla="*/ 0 w 820"/>
                    <a:gd name="T9" fmla="*/ 0 h 1108"/>
                    <a:gd name="T10" fmla="*/ 0 w 820"/>
                    <a:gd name="T11" fmla="*/ 0 h 1108"/>
                    <a:gd name="T12" fmla="*/ 0 w 820"/>
                    <a:gd name="T13" fmla="*/ 0 h 1108"/>
                    <a:gd name="T14" fmla="*/ 0 w 820"/>
                    <a:gd name="T15" fmla="*/ 0 h 1108"/>
                    <a:gd name="T16" fmla="*/ 0 w 820"/>
                    <a:gd name="T17" fmla="*/ 0 h 1108"/>
                    <a:gd name="T18" fmla="*/ 0 w 820"/>
                    <a:gd name="T19" fmla="*/ 0 h 1108"/>
                    <a:gd name="T20" fmla="*/ 0 w 820"/>
                    <a:gd name="T21" fmla="*/ 0 h 1108"/>
                    <a:gd name="T22" fmla="*/ 0 w 820"/>
                    <a:gd name="T23" fmla="*/ 0 h 1108"/>
                    <a:gd name="T24" fmla="*/ 0 w 820"/>
                    <a:gd name="T25" fmla="*/ 0 h 1108"/>
                    <a:gd name="T26" fmla="*/ 0 w 820"/>
                    <a:gd name="T27" fmla="*/ 0 h 1108"/>
                    <a:gd name="T28" fmla="*/ 0 w 820"/>
                    <a:gd name="T29" fmla="*/ 0 h 1108"/>
                    <a:gd name="T30" fmla="*/ 0 w 820"/>
                    <a:gd name="T31" fmla="*/ 0 h 1108"/>
                    <a:gd name="T32" fmla="*/ 0 w 820"/>
                    <a:gd name="T33" fmla="*/ 0 h 1108"/>
                    <a:gd name="T34" fmla="*/ 0 w 820"/>
                    <a:gd name="T35" fmla="*/ 0 h 1108"/>
                    <a:gd name="T36" fmla="*/ 0 w 820"/>
                    <a:gd name="T37" fmla="*/ 0 h 1108"/>
                    <a:gd name="T38" fmla="*/ 0 w 820"/>
                    <a:gd name="T39" fmla="*/ 0 h 1108"/>
                    <a:gd name="T40" fmla="*/ 0 w 820"/>
                    <a:gd name="T41" fmla="*/ 0 h 1108"/>
                    <a:gd name="T42" fmla="*/ 0 w 820"/>
                    <a:gd name="T43" fmla="*/ 0 h 110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0"/>
                    <a:gd name="T67" fmla="*/ 0 h 1108"/>
                    <a:gd name="T68" fmla="*/ 820 w 820"/>
                    <a:gd name="T69" fmla="*/ 1108 h 110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0" h="1108">
                      <a:moveTo>
                        <a:pt x="760" y="1103"/>
                      </a:moveTo>
                      <a:lnTo>
                        <a:pt x="0" y="44"/>
                      </a:lnTo>
                      <a:lnTo>
                        <a:pt x="60" y="0"/>
                      </a:lnTo>
                      <a:lnTo>
                        <a:pt x="818" y="1061"/>
                      </a:lnTo>
                      <a:lnTo>
                        <a:pt x="820" y="1064"/>
                      </a:lnTo>
                      <a:lnTo>
                        <a:pt x="820" y="1069"/>
                      </a:lnTo>
                      <a:lnTo>
                        <a:pt x="820" y="1073"/>
                      </a:lnTo>
                      <a:lnTo>
                        <a:pt x="818" y="1079"/>
                      </a:lnTo>
                      <a:lnTo>
                        <a:pt x="816" y="1084"/>
                      </a:lnTo>
                      <a:lnTo>
                        <a:pt x="811" y="1089"/>
                      </a:lnTo>
                      <a:lnTo>
                        <a:pt x="806" y="1093"/>
                      </a:lnTo>
                      <a:lnTo>
                        <a:pt x="801" y="1098"/>
                      </a:lnTo>
                      <a:lnTo>
                        <a:pt x="795" y="1101"/>
                      </a:lnTo>
                      <a:lnTo>
                        <a:pt x="789" y="1105"/>
                      </a:lnTo>
                      <a:lnTo>
                        <a:pt x="783" y="1107"/>
                      </a:lnTo>
                      <a:lnTo>
                        <a:pt x="777" y="1108"/>
                      </a:lnTo>
                      <a:lnTo>
                        <a:pt x="771" y="1108"/>
                      </a:lnTo>
                      <a:lnTo>
                        <a:pt x="767" y="1107"/>
                      </a:lnTo>
                      <a:lnTo>
                        <a:pt x="763" y="1105"/>
                      </a:lnTo>
                      <a:lnTo>
                        <a:pt x="760" y="110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1" name="Freeform 417"/>
                <p:cNvSpPr>
                  <a:spLocks/>
                </p:cNvSpPr>
                <p:nvPr/>
              </p:nvSpPr>
              <p:spPr bwMode="auto">
                <a:xfrm>
                  <a:off x="3946" y="1786"/>
                  <a:ext cx="58" cy="105"/>
                </a:xfrm>
                <a:custGeom>
                  <a:avLst/>
                  <a:gdLst>
                    <a:gd name="T0" fmla="*/ 0 w 579"/>
                    <a:gd name="T1" fmla="*/ 0 h 962"/>
                    <a:gd name="T2" fmla="*/ 0 w 579"/>
                    <a:gd name="T3" fmla="*/ 0 h 962"/>
                    <a:gd name="T4" fmla="*/ 0 w 579"/>
                    <a:gd name="T5" fmla="*/ 0 h 962"/>
                    <a:gd name="T6" fmla="*/ 0 w 579"/>
                    <a:gd name="T7" fmla="*/ 0 h 962"/>
                    <a:gd name="T8" fmla="*/ 0 w 579"/>
                    <a:gd name="T9" fmla="*/ 0 h 962"/>
                    <a:gd name="T10" fmla="*/ 0 w 579"/>
                    <a:gd name="T11" fmla="*/ 0 h 962"/>
                    <a:gd name="T12" fmla="*/ 0 w 579"/>
                    <a:gd name="T13" fmla="*/ 0 h 962"/>
                    <a:gd name="T14" fmla="*/ 0 w 579"/>
                    <a:gd name="T15" fmla="*/ 0 h 962"/>
                    <a:gd name="T16" fmla="*/ 0 w 579"/>
                    <a:gd name="T17" fmla="*/ 0 h 962"/>
                    <a:gd name="T18" fmla="*/ 0 w 579"/>
                    <a:gd name="T19" fmla="*/ 0 h 962"/>
                    <a:gd name="T20" fmla="*/ 0 w 579"/>
                    <a:gd name="T21" fmla="*/ 0 h 962"/>
                    <a:gd name="T22" fmla="*/ 0 w 579"/>
                    <a:gd name="T23" fmla="*/ 0 h 962"/>
                    <a:gd name="T24" fmla="*/ 0 w 579"/>
                    <a:gd name="T25" fmla="*/ 0 h 962"/>
                    <a:gd name="T26" fmla="*/ 0 w 579"/>
                    <a:gd name="T27" fmla="*/ 0 h 962"/>
                    <a:gd name="T28" fmla="*/ 0 w 579"/>
                    <a:gd name="T29" fmla="*/ 0 h 962"/>
                    <a:gd name="T30" fmla="*/ 0 w 579"/>
                    <a:gd name="T31" fmla="*/ 0 h 962"/>
                    <a:gd name="T32" fmla="*/ 0 w 579"/>
                    <a:gd name="T33" fmla="*/ 0 h 962"/>
                    <a:gd name="T34" fmla="*/ 0 w 579"/>
                    <a:gd name="T35" fmla="*/ 0 h 962"/>
                    <a:gd name="T36" fmla="*/ 0 w 579"/>
                    <a:gd name="T37" fmla="*/ 0 h 962"/>
                    <a:gd name="T38" fmla="*/ 0 w 579"/>
                    <a:gd name="T39" fmla="*/ 0 h 962"/>
                    <a:gd name="T40" fmla="*/ 0 w 579"/>
                    <a:gd name="T41" fmla="*/ 0 h 962"/>
                    <a:gd name="T42" fmla="*/ 0 w 579"/>
                    <a:gd name="T43" fmla="*/ 0 h 96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79"/>
                    <a:gd name="T67" fmla="*/ 0 h 962"/>
                    <a:gd name="T68" fmla="*/ 579 w 579"/>
                    <a:gd name="T69" fmla="*/ 962 h 96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79" h="962">
                      <a:moveTo>
                        <a:pt x="515" y="950"/>
                      </a:moveTo>
                      <a:lnTo>
                        <a:pt x="0" y="36"/>
                      </a:lnTo>
                      <a:lnTo>
                        <a:pt x="63" y="0"/>
                      </a:lnTo>
                      <a:lnTo>
                        <a:pt x="577" y="916"/>
                      </a:lnTo>
                      <a:lnTo>
                        <a:pt x="578" y="920"/>
                      </a:lnTo>
                      <a:lnTo>
                        <a:pt x="579" y="926"/>
                      </a:lnTo>
                      <a:lnTo>
                        <a:pt x="578" y="932"/>
                      </a:lnTo>
                      <a:lnTo>
                        <a:pt x="577" y="937"/>
                      </a:lnTo>
                      <a:lnTo>
                        <a:pt x="574" y="943"/>
                      </a:lnTo>
                      <a:lnTo>
                        <a:pt x="569" y="947"/>
                      </a:lnTo>
                      <a:lnTo>
                        <a:pt x="565" y="952"/>
                      </a:lnTo>
                      <a:lnTo>
                        <a:pt x="559" y="957"/>
                      </a:lnTo>
                      <a:lnTo>
                        <a:pt x="552" y="959"/>
                      </a:lnTo>
                      <a:lnTo>
                        <a:pt x="546" y="961"/>
                      </a:lnTo>
                      <a:lnTo>
                        <a:pt x="540" y="962"/>
                      </a:lnTo>
                      <a:lnTo>
                        <a:pt x="533" y="961"/>
                      </a:lnTo>
                      <a:lnTo>
                        <a:pt x="527" y="960"/>
                      </a:lnTo>
                      <a:lnTo>
                        <a:pt x="523" y="958"/>
                      </a:lnTo>
                      <a:lnTo>
                        <a:pt x="518" y="954"/>
                      </a:lnTo>
                      <a:lnTo>
                        <a:pt x="515" y="95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2" name="Freeform 418"/>
                <p:cNvSpPr>
                  <a:spLocks/>
                </p:cNvSpPr>
                <p:nvPr/>
              </p:nvSpPr>
              <p:spPr bwMode="auto">
                <a:xfrm>
                  <a:off x="3946" y="1786"/>
                  <a:ext cx="58" cy="105"/>
                </a:xfrm>
                <a:custGeom>
                  <a:avLst/>
                  <a:gdLst>
                    <a:gd name="T0" fmla="*/ 0 w 579"/>
                    <a:gd name="T1" fmla="*/ 0 h 962"/>
                    <a:gd name="T2" fmla="*/ 0 w 579"/>
                    <a:gd name="T3" fmla="*/ 0 h 962"/>
                    <a:gd name="T4" fmla="*/ 0 w 579"/>
                    <a:gd name="T5" fmla="*/ 0 h 962"/>
                    <a:gd name="T6" fmla="*/ 0 w 579"/>
                    <a:gd name="T7" fmla="*/ 0 h 962"/>
                    <a:gd name="T8" fmla="*/ 0 w 579"/>
                    <a:gd name="T9" fmla="*/ 0 h 962"/>
                    <a:gd name="T10" fmla="*/ 0 w 579"/>
                    <a:gd name="T11" fmla="*/ 0 h 962"/>
                    <a:gd name="T12" fmla="*/ 0 w 579"/>
                    <a:gd name="T13" fmla="*/ 0 h 962"/>
                    <a:gd name="T14" fmla="*/ 0 w 579"/>
                    <a:gd name="T15" fmla="*/ 0 h 962"/>
                    <a:gd name="T16" fmla="*/ 0 w 579"/>
                    <a:gd name="T17" fmla="*/ 0 h 962"/>
                    <a:gd name="T18" fmla="*/ 0 w 579"/>
                    <a:gd name="T19" fmla="*/ 0 h 962"/>
                    <a:gd name="T20" fmla="*/ 0 w 579"/>
                    <a:gd name="T21" fmla="*/ 0 h 962"/>
                    <a:gd name="T22" fmla="*/ 0 w 579"/>
                    <a:gd name="T23" fmla="*/ 0 h 962"/>
                    <a:gd name="T24" fmla="*/ 0 w 579"/>
                    <a:gd name="T25" fmla="*/ 0 h 962"/>
                    <a:gd name="T26" fmla="*/ 0 w 579"/>
                    <a:gd name="T27" fmla="*/ 0 h 962"/>
                    <a:gd name="T28" fmla="*/ 0 w 579"/>
                    <a:gd name="T29" fmla="*/ 0 h 962"/>
                    <a:gd name="T30" fmla="*/ 0 w 579"/>
                    <a:gd name="T31" fmla="*/ 0 h 962"/>
                    <a:gd name="T32" fmla="*/ 0 w 579"/>
                    <a:gd name="T33" fmla="*/ 0 h 962"/>
                    <a:gd name="T34" fmla="*/ 0 w 579"/>
                    <a:gd name="T35" fmla="*/ 0 h 962"/>
                    <a:gd name="T36" fmla="*/ 0 w 579"/>
                    <a:gd name="T37" fmla="*/ 0 h 962"/>
                    <a:gd name="T38" fmla="*/ 0 w 579"/>
                    <a:gd name="T39" fmla="*/ 0 h 962"/>
                    <a:gd name="T40" fmla="*/ 0 w 579"/>
                    <a:gd name="T41" fmla="*/ 0 h 962"/>
                    <a:gd name="T42" fmla="*/ 0 w 579"/>
                    <a:gd name="T43" fmla="*/ 0 h 96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79"/>
                    <a:gd name="T67" fmla="*/ 0 h 962"/>
                    <a:gd name="T68" fmla="*/ 579 w 579"/>
                    <a:gd name="T69" fmla="*/ 962 h 96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79" h="962">
                      <a:moveTo>
                        <a:pt x="515" y="950"/>
                      </a:moveTo>
                      <a:lnTo>
                        <a:pt x="0" y="36"/>
                      </a:lnTo>
                      <a:lnTo>
                        <a:pt x="63" y="0"/>
                      </a:lnTo>
                      <a:lnTo>
                        <a:pt x="577" y="916"/>
                      </a:lnTo>
                      <a:lnTo>
                        <a:pt x="578" y="920"/>
                      </a:lnTo>
                      <a:lnTo>
                        <a:pt x="579" y="926"/>
                      </a:lnTo>
                      <a:lnTo>
                        <a:pt x="578" y="932"/>
                      </a:lnTo>
                      <a:lnTo>
                        <a:pt x="577" y="937"/>
                      </a:lnTo>
                      <a:lnTo>
                        <a:pt x="574" y="943"/>
                      </a:lnTo>
                      <a:lnTo>
                        <a:pt x="569" y="947"/>
                      </a:lnTo>
                      <a:lnTo>
                        <a:pt x="565" y="952"/>
                      </a:lnTo>
                      <a:lnTo>
                        <a:pt x="559" y="957"/>
                      </a:lnTo>
                      <a:lnTo>
                        <a:pt x="552" y="959"/>
                      </a:lnTo>
                      <a:lnTo>
                        <a:pt x="546" y="961"/>
                      </a:lnTo>
                      <a:lnTo>
                        <a:pt x="540" y="962"/>
                      </a:lnTo>
                      <a:lnTo>
                        <a:pt x="533" y="961"/>
                      </a:lnTo>
                      <a:lnTo>
                        <a:pt x="527" y="960"/>
                      </a:lnTo>
                      <a:lnTo>
                        <a:pt x="523" y="958"/>
                      </a:lnTo>
                      <a:lnTo>
                        <a:pt x="518" y="954"/>
                      </a:lnTo>
                      <a:lnTo>
                        <a:pt x="515" y="95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3" name="Freeform 419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54" cy="112"/>
                </a:xfrm>
                <a:custGeom>
                  <a:avLst/>
                  <a:gdLst>
                    <a:gd name="T0" fmla="*/ 0 w 541"/>
                    <a:gd name="T1" fmla="*/ 0 h 1026"/>
                    <a:gd name="T2" fmla="*/ 0 w 541"/>
                    <a:gd name="T3" fmla="*/ 0 h 1026"/>
                    <a:gd name="T4" fmla="*/ 0 w 541"/>
                    <a:gd name="T5" fmla="*/ 0 h 1026"/>
                    <a:gd name="T6" fmla="*/ 0 w 541"/>
                    <a:gd name="T7" fmla="*/ 0 h 1026"/>
                    <a:gd name="T8" fmla="*/ 0 w 541"/>
                    <a:gd name="T9" fmla="*/ 0 h 1026"/>
                    <a:gd name="T10" fmla="*/ 0 w 541"/>
                    <a:gd name="T11" fmla="*/ 0 h 1026"/>
                    <a:gd name="T12" fmla="*/ 0 w 541"/>
                    <a:gd name="T13" fmla="*/ 0 h 1026"/>
                    <a:gd name="T14" fmla="*/ 0 w 541"/>
                    <a:gd name="T15" fmla="*/ 0 h 1026"/>
                    <a:gd name="T16" fmla="*/ 0 w 541"/>
                    <a:gd name="T17" fmla="*/ 0 h 1026"/>
                    <a:gd name="T18" fmla="*/ 0 w 541"/>
                    <a:gd name="T19" fmla="*/ 0 h 1026"/>
                    <a:gd name="T20" fmla="*/ 0 w 541"/>
                    <a:gd name="T21" fmla="*/ 0 h 1026"/>
                    <a:gd name="T22" fmla="*/ 0 w 541"/>
                    <a:gd name="T23" fmla="*/ 0 h 1026"/>
                    <a:gd name="T24" fmla="*/ 0 w 541"/>
                    <a:gd name="T25" fmla="*/ 0 h 1026"/>
                    <a:gd name="T26" fmla="*/ 0 w 541"/>
                    <a:gd name="T27" fmla="*/ 0 h 1026"/>
                    <a:gd name="T28" fmla="*/ 0 w 541"/>
                    <a:gd name="T29" fmla="*/ 0 h 1026"/>
                    <a:gd name="T30" fmla="*/ 0 w 541"/>
                    <a:gd name="T31" fmla="*/ 0 h 1026"/>
                    <a:gd name="T32" fmla="*/ 0 w 541"/>
                    <a:gd name="T33" fmla="*/ 0 h 1026"/>
                    <a:gd name="T34" fmla="*/ 0 w 541"/>
                    <a:gd name="T35" fmla="*/ 0 h 1026"/>
                    <a:gd name="T36" fmla="*/ 0 w 541"/>
                    <a:gd name="T37" fmla="*/ 0 h 1026"/>
                    <a:gd name="T38" fmla="*/ 0 w 541"/>
                    <a:gd name="T39" fmla="*/ 0 h 1026"/>
                    <a:gd name="T40" fmla="*/ 0 w 541"/>
                    <a:gd name="T41" fmla="*/ 0 h 1026"/>
                    <a:gd name="T42" fmla="*/ 0 w 541"/>
                    <a:gd name="T43" fmla="*/ 0 h 1026"/>
                    <a:gd name="T44" fmla="*/ 0 w 541"/>
                    <a:gd name="T45" fmla="*/ 0 h 1026"/>
                    <a:gd name="T46" fmla="*/ 0 w 541"/>
                    <a:gd name="T47" fmla="*/ 0 h 1026"/>
                    <a:gd name="T48" fmla="*/ 0 w 541"/>
                    <a:gd name="T49" fmla="*/ 0 h 1026"/>
                    <a:gd name="T50" fmla="*/ 0 w 541"/>
                    <a:gd name="T51" fmla="*/ 0 h 1026"/>
                    <a:gd name="T52" fmla="*/ 0 w 541"/>
                    <a:gd name="T53" fmla="*/ 0 h 1026"/>
                    <a:gd name="T54" fmla="*/ 0 w 541"/>
                    <a:gd name="T55" fmla="*/ 0 h 1026"/>
                    <a:gd name="T56" fmla="*/ 0 w 541"/>
                    <a:gd name="T57" fmla="*/ 0 h 1026"/>
                    <a:gd name="T58" fmla="*/ 0 w 541"/>
                    <a:gd name="T59" fmla="*/ 0 h 1026"/>
                    <a:gd name="T60" fmla="*/ 0 w 541"/>
                    <a:gd name="T61" fmla="*/ 0 h 1026"/>
                    <a:gd name="T62" fmla="*/ 0 w 541"/>
                    <a:gd name="T63" fmla="*/ 0 h 1026"/>
                    <a:gd name="T64" fmla="*/ 0 w 541"/>
                    <a:gd name="T65" fmla="*/ 0 h 1026"/>
                    <a:gd name="T66" fmla="*/ 0 w 541"/>
                    <a:gd name="T67" fmla="*/ 0 h 1026"/>
                    <a:gd name="T68" fmla="*/ 0 w 541"/>
                    <a:gd name="T69" fmla="*/ 0 h 1026"/>
                    <a:gd name="T70" fmla="*/ 0 w 541"/>
                    <a:gd name="T71" fmla="*/ 0 h 1026"/>
                    <a:gd name="T72" fmla="*/ 0 w 541"/>
                    <a:gd name="T73" fmla="*/ 0 h 1026"/>
                    <a:gd name="T74" fmla="*/ 0 w 541"/>
                    <a:gd name="T75" fmla="*/ 0 h 10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41"/>
                    <a:gd name="T115" fmla="*/ 0 h 1026"/>
                    <a:gd name="T116" fmla="*/ 541 w 541"/>
                    <a:gd name="T117" fmla="*/ 1026 h 10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41" h="1026">
                      <a:moveTo>
                        <a:pt x="477" y="1013"/>
                      </a:moveTo>
                      <a:lnTo>
                        <a:pt x="1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8" y="1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6" y="2"/>
                      </a:lnTo>
                      <a:lnTo>
                        <a:pt x="62" y="5"/>
                      </a:lnTo>
                      <a:lnTo>
                        <a:pt x="65" y="9"/>
                      </a:lnTo>
                      <a:lnTo>
                        <a:pt x="68" y="12"/>
                      </a:lnTo>
                      <a:lnTo>
                        <a:pt x="540" y="983"/>
                      </a:lnTo>
                      <a:lnTo>
                        <a:pt x="541" y="987"/>
                      </a:lnTo>
                      <a:lnTo>
                        <a:pt x="541" y="993"/>
                      </a:lnTo>
                      <a:lnTo>
                        <a:pt x="540" y="998"/>
                      </a:lnTo>
                      <a:lnTo>
                        <a:pt x="538" y="1003"/>
                      </a:lnTo>
                      <a:lnTo>
                        <a:pt x="534" y="1009"/>
                      </a:lnTo>
                      <a:lnTo>
                        <a:pt x="531" y="1013"/>
                      </a:lnTo>
                      <a:lnTo>
                        <a:pt x="525" y="1018"/>
                      </a:lnTo>
                      <a:lnTo>
                        <a:pt x="520" y="1021"/>
                      </a:lnTo>
                      <a:lnTo>
                        <a:pt x="513" y="1023"/>
                      </a:lnTo>
                      <a:lnTo>
                        <a:pt x="506" y="1026"/>
                      </a:lnTo>
                      <a:lnTo>
                        <a:pt x="499" y="1026"/>
                      </a:lnTo>
                      <a:lnTo>
                        <a:pt x="494" y="1026"/>
                      </a:lnTo>
                      <a:lnTo>
                        <a:pt x="488" y="1023"/>
                      </a:lnTo>
                      <a:lnTo>
                        <a:pt x="483" y="1021"/>
                      </a:lnTo>
                      <a:lnTo>
                        <a:pt x="479" y="1018"/>
                      </a:lnTo>
                      <a:lnTo>
                        <a:pt x="477" y="101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4" name="Freeform 420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54" cy="112"/>
                </a:xfrm>
                <a:custGeom>
                  <a:avLst/>
                  <a:gdLst>
                    <a:gd name="T0" fmla="*/ 0 w 541"/>
                    <a:gd name="T1" fmla="*/ 0 h 1026"/>
                    <a:gd name="T2" fmla="*/ 0 w 541"/>
                    <a:gd name="T3" fmla="*/ 0 h 1026"/>
                    <a:gd name="T4" fmla="*/ 0 w 541"/>
                    <a:gd name="T5" fmla="*/ 0 h 1026"/>
                    <a:gd name="T6" fmla="*/ 0 w 541"/>
                    <a:gd name="T7" fmla="*/ 0 h 1026"/>
                    <a:gd name="T8" fmla="*/ 0 w 541"/>
                    <a:gd name="T9" fmla="*/ 0 h 1026"/>
                    <a:gd name="T10" fmla="*/ 0 w 541"/>
                    <a:gd name="T11" fmla="*/ 0 h 1026"/>
                    <a:gd name="T12" fmla="*/ 0 w 541"/>
                    <a:gd name="T13" fmla="*/ 0 h 1026"/>
                    <a:gd name="T14" fmla="*/ 0 w 541"/>
                    <a:gd name="T15" fmla="*/ 0 h 1026"/>
                    <a:gd name="T16" fmla="*/ 0 w 541"/>
                    <a:gd name="T17" fmla="*/ 0 h 1026"/>
                    <a:gd name="T18" fmla="*/ 0 w 541"/>
                    <a:gd name="T19" fmla="*/ 0 h 1026"/>
                    <a:gd name="T20" fmla="*/ 0 w 541"/>
                    <a:gd name="T21" fmla="*/ 0 h 1026"/>
                    <a:gd name="T22" fmla="*/ 0 w 541"/>
                    <a:gd name="T23" fmla="*/ 0 h 1026"/>
                    <a:gd name="T24" fmla="*/ 0 w 541"/>
                    <a:gd name="T25" fmla="*/ 0 h 1026"/>
                    <a:gd name="T26" fmla="*/ 0 w 541"/>
                    <a:gd name="T27" fmla="*/ 0 h 1026"/>
                    <a:gd name="T28" fmla="*/ 0 w 541"/>
                    <a:gd name="T29" fmla="*/ 0 h 1026"/>
                    <a:gd name="T30" fmla="*/ 0 w 541"/>
                    <a:gd name="T31" fmla="*/ 0 h 1026"/>
                    <a:gd name="T32" fmla="*/ 0 w 541"/>
                    <a:gd name="T33" fmla="*/ 0 h 1026"/>
                    <a:gd name="T34" fmla="*/ 0 w 541"/>
                    <a:gd name="T35" fmla="*/ 0 h 1026"/>
                    <a:gd name="T36" fmla="*/ 0 w 541"/>
                    <a:gd name="T37" fmla="*/ 0 h 1026"/>
                    <a:gd name="T38" fmla="*/ 0 w 541"/>
                    <a:gd name="T39" fmla="*/ 0 h 1026"/>
                    <a:gd name="T40" fmla="*/ 0 w 541"/>
                    <a:gd name="T41" fmla="*/ 0 h 1026"/>
                    <a:gd name="T42" fmla="*/ 0 w 541"/>
                    <a:gd name="T43" fmla="*/ 0 h 1026"/>
                    <a:gd name="T44" fmla="*/ 0 w 541"/>
                    <a:gd name="T45" fmla="*/ 0 h 1026"/>
                    <a:gd name="T46" fmla="*/ 0 w 541"/>
                    <a:gd name="T47" fmla="*/ 0 h 1026"/>
                    <a:gd name="T48" fmla="*/ 0 w 541"/>
                    <a:gd name="T49" fmla="*/ 0 h 1026"/>
                    <a:gd name="T50" fmla="*/ 0 w 541"/>
                    <a:gd name="T51" fmla="*/ 0 h 1026"/>
                    <a:gd name="T52" fmla="*/ 0 w 541"/>
                    <a:gd name="T53" fmla="*/ 0 h 1026"/>
                    <a:gd name="T54" fmla="*/ 0 w 541"/>
                    <a:gd name="T55" fmla="*/ 0 h 1026"/>
                    <a:gd name="T56" fmla="*/ 0 w 541"/>
                    <a:gd name="T57" fmla="*/ 0 h 1026"/>
                    <a:gd name="T58" fmla="*/ 0 w 541"/>
                    <a:gd name="T59" fmla="*/ 0 h 1026"/>
                    <a:gd name="T60" fmla="*/ 0 w 541"/>
                    <a:gd name="T61" fmla="*/ 0 h 1026"/>
                    <a:gd name="T62" fmla="*/ 0 w 541"/>
                    <a:gd name="T63" fmla="*/ 0 h 1026"/>
                    <a:gd name="T64" fmla="*/ 0 w 541"/>
                    <a:gd name="T65" fmla="*/ 0 h 1026"/>
                    <a:gd name="T66" fmla="*/ 0 w 541"/>
                    <a:gd name="T67" fmla="*/ 0 h 1026"/>
                    <a:gd name="T68" fmla="*/ 0 w 541"/>
                    <a:gd name="T69" fmla="*/ 0 h 1026"/>
                    <a:gd name="T70" fmla="*/ 0 w 541"/>
                    <a:gd name="T71" fmla="*/ 0 h 1026"/>
                    <a:gd name="T72" fmla="*/ 0 w 541"/>
                    <a:gd name="T73" fmla="*/ 0 h 1026"/>
                    <a:gd name="T74" fmla="*/ 0 w 541"/>
                    <a:gd name="T75" fmla="*/ 0 h 102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41"/>
                    <a:gd name="T115" fmla="*/ 0 h 1026"/>
                    <a:gd name="T116" fmla="*/ 541 w 541"/>
                    <a:gd name="T117" fmla="*/ 1026 h 102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41" h="1026">
                      <a:moveTo>
                        <a:pt x="477" y="1013"/>
                      </a:moveTo>
                      <a:lnTo>
                        <a:pt x="1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8" y="1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6" y="2"/>
                      </a:lnTo>
                      <a:lnTo>
                        <a:pt x="62" y="5"/>
                      </a:lnTo>
                      <a:lnTo>
                        <a:pt x="65" y="9"/>
                      </a:lnTo>
                      <a:lnTo>
                        <a:pt x="68" y="12"/>
                      </a:lnTo>
                      <a:lnTo>
                        <a:pt x="540" y="983"/>
                      </a:lnTo>
                      <a:lnTo>
                        <a:pt x="541" y="987"/>
                      </a:lnTo>
                      <a:lnTo>
                        <a:pt x="541" y="993"/>
                      </a:lnTo>
                      <a:lnTo>
                        <a:pt x="540" y="998"/>
                      </a:lnTo>
                      <a:lnTo>
                        <a:pt x="538" y="1003"/>
                      </a:lnTo>
                      <a:lnTo>
                        <a:pt x="534" y="1009"/>
                      </a:lnTo>
                      <a:lnTo>
                        <a:pt x="531" y="1013"/>
                      </a:lnTo>
                      <a:lnTo>
                        <a:pt x="525" y="1018"/>
                      </a:lnTo>
                      <a:lnTo>
                        <a:pt x="520" y="1021"/>
                      </a:lnTo>
                      <a:lnTo>
                        <a:pt x="513" y="1023"/>
                      </a:lnTo>
                      <a:lnTo>
                        <a:pt x="506" y="1026"/>
                      </a:lnTo>
                      <a:lnTo>
                        <a:pt x="499" y="1026"/>
                      </a:lnTo>
                      <a:lnTo>
                        <a:pt x="494" y="1026"/>
                      </a:lnTo>
                      <a:lnTo>
                        <a:pt x="488" y="1023"/>
                      </a:lnTo>
                      <a:lnTo>
                        <a:pt x="483" y="1021"/>
                      </a:lnTo>
                      <a:lnTo>
                        <a:pt x="479" y="1018"/>
                      </a:lnTo>
                      <a:lnTo>
                        <a:pt x="477" y="101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5" name="Freeform 421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7" cy="6"/>
                </a:xfrm>
                <a:custGeom>
                  <a:avLst/>
                  <a:gdLst>
                    <a:gd name="T0" fmla="*/ 0 w 71"/>
                    <a:gd name="T1" fmla="*/ 0 h 57"/>
                    <a:gd name="T2" fmla="*/ 0 w 71"/>
                    <a:gd name="T3" fmla="*/ 0 h 57"/>
                    <a:gd name="T4" fmla="*/ 0 w 71"/>
                    <a:gd name="T5" fmla="*/ 0 h 57"/>
                    <a:gd name="T6" fmla="*/ 0 w 71"/>
                    <a:gd name="T7" fmla="*/ 0 h 57"/>
                    <a:gd name="T8" fmla="*/ 0 w 71"/>
                    <a:gd name="T9" fmla="*/ 0 h 57"/>
                    <a:gd name="T10" fmla="*/ 0 w 71"/>
                    <a:gd name="T11" fmla="*/ 0 h 57"/>
                    <a:gd name="T12" fmla="*/ 0 w 71"/>
                    <a:gd name="T13" fmla="*/ 0 h 57"/>
                    <a:gd name="T14" fmla="*/ 0 w 71"/>
                    <a:gd name="T15" fmla="*/ 0 h 57"/>
                    <a:gd name="T16" fmla="*/ 0 w 71"/>
                    <a:gd name="T17" fmla="*/ 0 h 57"/>
                    <a:gd name="T18" fmla="*/ 0 w 71"/>
                    <a:gd name="T19" fmla="*/ 0 h 57"/>
                    <a:gd name="T20" fmla="*/ 0 w 71"/>
                    <a:gd name="T21" fmla="*/ 0 h 57"/>
                    <a:gd name="T22" fmla="*/ 0 w 71"/>
                    <a:gd name="T23" fmla="*/ 0 h 57"/>
                    <a:gd name="T24" fmla="*/ 0 w 71"/>
                    <a:gd name="T25" fmla="*/ 0 h 57"/>
                    <a:gd name="T26" fmla="*/ 0 w 71"/>
                    <a:gd name="T27" fmla="*/ 0 h 57"/>
                    <a:gd name="T28" fmla="*/ 0 w 71"/>
                    <a:gd name="T29" fmla="*/ 0 h 57"/>
                    <a:gd name="T30" fmla="*/ 0 w 71"/>
                    <a:gd name="T31" fmla="*/ 0 h 57"/>
                    <a:gd name="T32" fmla="*/ 0 w 71"/>
                    <a:gd name="T33" fmla="*/ 0 h 57"/>
                    <a:gd name="T34" fmla="*/ 0 w 71"/>
                    <a:gd name="T35" fmla="*/ 0 h 57"/>
                    <a:gd name="T36" fmla="*/ 0 w 71"/>
                    <a:gd name="T37" fmla="*/ 0 h 57"/>
                    <a:gd name="T38" fmla="*/ 0 w 71"/>
                    <a:gd name="T39" fmla="*/ 0 h 57"/>
                    <a:gd name="T40" fmla="*/ 0 w 71"/>
                    <a:gd name="T41" fmla="*/ 0 h 57"/>
                    <a:gd name="T42" fmla="*/ 0 w 71"/>
                    <a:gd name="T43" fmla="*/ 0 h 57"/>
                    <a:gd name="T44" fmla="*/ 0 w 71"/>
                    <a:gd name="T45" fmla="*/ 0 h 57"/>
                    <a:gd name="T46" fmla="*/ 0 w 71"/>
                    <a:gd name="T47" fmla="*/ 0 h 57"/>
                    <a:gd name="T48" fmla="*/ 0 w 71"/>
                    <a:gd name="T49" fmla="*/ 0 h 57"/>
                    <a:gd name="T50" fmla="*/ 0 w 71"/>
                    <a:gd name="T51" fmla="*/ 0 h 57"/>
                    <a:gd name="T52" fmla="*/ 0 w 71"/>
                    <a:gd name="T53" fmla="*/ 0 h 57"/>
                    <a:gd name="T54" fmla="*/ 0 w 71"/>
                    <a:gd name="T55" fmla="*/ 0 h 57"/>
                    <a:gd name="T56" fmla="*/ 0 w 71"/>
                    <a:gd name="T57" fmla="*/ 0 h 57"/>
                    <a:gd name="T58" fmla="*/ 0 w 71"/>
                    <a:gd name="T59" fmla="*/ 0 h 57"/>
                    <a:gd name="T60" fmla="*/ 0 w 71"/>
                    <a:gd name="T61" fmla="*/ 0 h 57"/>
                    <a:gd name="T62" fmla="*/ 0 w 71"/>
                    <a:gd name="T63" fmla="*/ 0 h 57"/>
                    <a:gd name="T64" fmla="*/ 0 w 71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"/>
                    <a:gd name="T100" fmla="*/ 0 h 57"/>
                    <a:gd name="T101" fmla="*/ 71 w 71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" h="57">
                      <a:moveTo>
                        <a:pt x="47" y="52"/>
                      </a:moveTo>
                      <a:lnTo>
                        <a:pt x="40" y="55"/>
                      </a:lnTo>
                      <a:lnTo>
                        <a:pt x="33" y="56"/>
                      </a:lnTo>
                      <a:lnTo>
                        <a:pt x="26" y="57"/>
                      </a:lnTo>
                      <a:lnTo>
                        <a:pt x="20" y="56"/>
                      </a:lnTo>
                      <a:lnTo>
                        <a:pt x="14" y="55"/>
                      </a:lnTo>
                      <a:lnTo>
                        <a:pt x="9" y="53"/>
                      </a:lnTo>
                      <a:lnTo>
                        <a:pt x="5" y="49"/>
                      </a:lnTo>
                      <a:lnTo>
                        <a:pt x="1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8" y="1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6" y="2"/>
                      </a:lnTo>
                      <a:lnTo>
                        <a:pt x="62" y="5"/>
                      </a:lnTo>
                      <a:lnTo>
                        <a:pt x="65" y="9"/>
                      </a:lnTo>
                      <a:lnTo>
                        <a:pt x="68" y="12"/>
                      </a:lnTo>
                      <a:lnTo>
                        <a:pt x="70" y="18"/>
                      </a:lnTo>
                      <a:lnTo>
                        <a:pt x="71" y="22"/>
                      </a:lnTo>
                      <a:lnTo>
                        <a:pt x="70" y="28"/>
                      </a:lnTo>
                      <a:lnTo>
                        <a:pt x="67" y="34"/>
                      </a:lnTo>
                      <a:lnTo>
                        <a:pt x="63" y="39"/>
                      </a:lnTo>
                      <a:lnTo>
                        <a:pt x="58" y="44"/>
                      </a:lnTo>
                      <a:lnTo>
                        <a:pt x="52" y="48"/>
                      </a:lnTo>
                      <a:lnTo>
                        <a:pt x="47" y="5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6" name="Freeform 422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7" cy="6"/>
                </a:xfrm>
                <a:custGeom>
                  <a:avLst/>
                  <a:gdLst>
                    <a:gd name="T0" fmla="*/ 0 w 71"/>
                    <a:gd name="T1" fmla="*/ 0 h 57"/>
                    <a:gd name="T2" fmla="*/ 0 w 71"/>
                    <a:gd name="T3" fmla="*/ 0 h 57"/>
                    <a:gd name="T4" fmla="*/ 0 w 71"/>
                    <a:gd name="T5" fmla="*/ 0 h 57"/>
                    <a:gd name="T6" fmla="*/ 0 w 71"/>
                    <a:gd name="T7" fmla="*/ 0 h 57"/>
                    <a:gd name="T8" fmla="*/ 0 w 71"/>
                    <a:gd name="T9" fmla="*/ 0 h 57"/>
                    <a:gd name="T10" fmla="*/ 0 w 71"/>
                    <a:gd name="T11" fmla="*/ 0 h 57"/>
                    <a:gd name="T12" fmla="*/ 0 w 71"/>
                    <a:gd name="T13" fmla="*/ 0 h 57"/>
                    <a:gd name="T14" fmla="*/ 0 w 71"/>
                    <a:gd name="T15" fmla="*/ 0 h 57"/>
                    <a:gd name="T16" fmla="*/ 0 w 71"/>
                    <a:gd name="T17" fmla="*/ 0 h 57"/>
                    <a:gd name="T18" fmla="*/ 0 w 71"/>
                    <a:gd name="T19" fmla="*/ 0 h 57"/>
                    <a:gd name="T20" fmla="*/ 0 w 71"/>
                    <a:gd name="T21" fmla="*/ 0 h 57"/>
                    <a:gd name="T22" fmla="*/ 0 w 71"/>
                    <a:gd name="T23" fmla="*/ 0 h 57"/>
                    <a:gd name="T24" fmla="*/ 0 w 71"/>
                    <a:gd name="T25" fmla="*/ 0 h 57"/>
                    <a:gd name="T26" fmla="*/ 0 w 71"/>
                    <a:gd name="T27" fmla="*/ 0 h 57"/>
                    <a:gd name="T28" fmla="*/ 0 w 71"/>
                    <a:gd name="T29" fmla="*/ 0 h 57"/>
                    <a:gd name="T30" fmla="*/ 0 w 71"/>
                    <a:gd name="T31" fmla="*/ 0 h 57"/>
                    <a:gd name="T32" fmla="*/ 0 w 71"/>
                    <a:gd name="T33" fmla="*/ 0 h 57"/>
                    <a:gd name="T34" fmla="*/ 0 w 71"/>
                    <a:gd name="T35" fmla="*/ 0 h 57"/>
                    <a:gd name="T36" fmla="*/ 0 w 71"/>
                    <a:gd name="T37" fmla="*/ 0 h 57"/>
                    <a:gd name="T38" fmla="*/ 0 w 71"/>
                    <a:gd name="T39" fmla="*/ 0 h 57"/>
                    <a:gd name="T40" fmla="*/ 0 w 71"/>
                    <a:gd name="T41" fmla="*/ 0 h 57"/>
                    <a:gd name="T42" fmla="*/ 0 w 71"/>
                    <a:gd name="T43" fmla="*/ 0 h 57"/>
                    <a:gd name="T44" fmla="*/ 0 w 71"/>
                    <a:gd name="T45" fmla="*/ 0 h 57"/>
                    <a:gd name="T46" fmla="*/ 0 w 71"/>
                    <a:gd name="T47" fmla="*/ 0 h 57"/>
                    <a:gd name="T48" fmla="*/ 0 w 71"/>
                    <a:gd name="T49" fmla="*/ 0 h 57"/>
                    <a:gd name="T50" fmla="*/ 0 w 71"/>
                    <a:gd name="T51" fmla="*/ 0 h 57"/>
                    <a:gd name="T52" fmla="*/ 0 w 71"/>
                    <a:gd name="T53" fmla="*/ 0 h 57"/>
                    <a:gd name="T54" fmla="*/ 0 w 71"/>
                    <a:gd name="T55" fmla="*/ 0 h 57"/>
                    <a:gd name="T56" fmla="*/ 0 w 71"/>
                    <a:gd name="T57" fmla="*/ 0 h 57"/>
                    <a:gd name="T58" fmla="*/ 0 w 71"/>
                    <a:gd name="T59" fmla="*/ 0 h 57"/>
                    <a:gd name="T60" fmla="*/ 0 w 71"/>
                    <a:gd name="T61" fmla="*/ 0 h 57"/>
                    <a:gd name="T62" fmla="*/ 0 w 71"/>
                    <a:gd name="T63" fmla="*/ 0 h 57"/>
                    <a:gd name="T64" fmla="*/ 0 w 71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"/>
                    <a:gd name="T100" fmla="*/ 0 h 57"/>
                    <a:gd name="T101" fmla="*/ 71 w 71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" h="57">
                      <a:moveTo>
                        <a:pt x="47" y="52"/>
                      </a:moveTo>
                      <a:lnTo>
                        <a:pt x="40" y="55"/>
                      </a:lnTo>
                      <a:lnTo>
                        <a:pt x="33" y="56"/>
                      </a:lnTo>
                      <a:lnTo>
                        <a:pt x="26" y="57"/>
                      </a:lnTo>
                      <a:lnTo>
                        <a:pt x="20" y="56"/>
                      </a:lnTo>
                      <a:lnTo>
                        <a:pt x="14" y="55"/>
                      </a:lnTo>
                      <a:lnTo>
                        <a:pt x="9" y="53"/>
                      </a:lnTo>
                      <a:lnTo>
                        <a:pt x="5" y="49"/>
                      </a:lnTo>
                      <a:lnTo>
                        <a:pt x="1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0" y="3"/>
                      </a:lnTo>
                      <a:lnTo>
                        <a:pt x="38" y="1"/>
                      </a:lnTo>
                      <a:lnTo>
                        <a:pt x="43" y="0"/>
                      </a:lnTo>
                      <a:lnTo>
                        <a:pt x="50" y="1"/>
                      </a:lnTo>
                      <a:lnTo>
                        <a:pt x="56" y="2"/>
                      </a:lnTo>
                      <a:lnTo>
                        <a:pt x="62" y="5"/>
                      </a:lnTo>
                      <a:lnTo>
                        <a:pt x="65" y="9"/>
                      </a:lnTo>
                      <a:lnTo>
                        <a:pt x="68" y="12"/>
                      </a:lnTo>
                      <a:lnTo>
                        <a:pt x="70" y="18"/>
                      </a:lnTo>
                      <a:lnTo>
                        <a:pt x="71" y="22"/>
                      </a:lnTo>
                      <a:lnTo>
                        <a:pt x="70" y="28"/>
                      </a:lnTo>
                      <a:lnTo>
                        <a:pt x="67" y="34"/>
                      </a:lnTo>
                      <a:lnTo>
                        <a:pt x="63" y="39"/>
                      </a:lnTo>
                      <a:lnTo>
                        <a:pt x="58" y="44"/>
                      </a:lnTo>
                      <a:lnTo>
                        <a:pt x="52" y="48"/>
                      </a:lnTo>
                      <a:lnTo>
                        <a:pt x="47" y="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7" name="Freeform 423"/>
                <p:cNvSpPr>
                  <a:spLocks/>
                </p:cNvSpPr>
                <p:nvPr/>
              </p:nvSpPr>
              <p:spPr bwMode="auto">
                <a:xfrm>
                  <a:off x="3546" y="1800"/>
                  <a:ext cx="72" cy="106"/>
                </a:xfrm>
                <a:custGeom>
                  <a:avLst/>
                  <a:gdLst>
                    <a:gd name="T0" fmla="*/ 0 w 717"/>
                    <a:gd name="T1" fmla="*/ 0 h 960"/>
                    <a:gd name="T2" fmla="*/ 0 w 717"/>
                    <a:gd name="T3" fmla="*/ 0 h 960"/>
                    <a:gd name="T4" fmla="*/ 0 w 717"/>
                    <a:gd name="T5" fmla="*/ 0 h 960"/>
                    <a:gd name="T6" fmla="*/ 0 w 717"/>
                    <a:gd name="T7" fmla="*/ 0 h 960"/>
                    <a:gd name="T8" fmla="*/ 0 w 717"/>
                    <a:gd name="T9" fmla="*/ 0 h 960"/>
                    <a:gd name="T10" fmla="*/ 0 w 717"/>
                    <a:gd name="T11" fmla="*/ 0 h 960"/>
                    <a:gd name="T12" fmla="*/ 0 w 717"/>
                    <a:gd name="T13" fmla="*/ 0 h 960"/>
                    <a:gd name="T14" fmla="*/ 0 w 717"/>
                    <a:gd name="T15" fmla="*/ 0 h 960"/>
                    <a:gd name="T16" fmla="*/ 0 w 717"/>
                    <a:gd name="T17" fmla="*/ 0 h 960"/>
                    <a:gd name="T18" fmla="*/ 0 w 717"/>
                    <a:gd name="T19" fmla="*/ 0 h 960"/>
                    <a:gd name="T20" fmla="*/ 0 w 717"/>
                    <a:gd name="T21" fmla="*/ 0 h 960"/>
                    <a:gd name="T22" fmla="*/ 0 w 717"/>
                    <a:gd name="T23" fmla="*/ 0 h 960"/>
                    <a:gd name="T24" fmla="*/ 0 w 717"/>
                    <a:gd name="T25" fmla="*/ 0 h 960"/>
                    <a:gd name="T26" fmla="*/ 0 w 717"/>
                    <a:gd name="T27" fmla="*/ 0 h 960"/>
                    <a:gd name="T28" fmla="*/ 0 w 717"/>
                    <a:gd name="T29" fmla="*/ 0 h 960"/>
                    <a:gd name="T30" fmla="*/ 0 w 717"/>
                    <a:gd name="T31" fmla="*/ 0 h 960"/>
                    <a:gd name="T32" fmla="*/ 0 w 717"/>
                    <a:gd name="T33" fmla="*/ 0 h 960"/>
                    <a:gd name="T34" fmla="*/ 0 w 717"/>
                    <a:gd name="T35" fmla="*/ 0 h 960"/>
                    <a:gd name="T36" fmla="*/ 0 w 717"/>
                    <a:gd name="T37" fmla="*/ 0 h 960"/>
                    <a:gd name="T38" fmla="*/ 0 w 717"/>
                    <a:gd name="T39" fmla="*/ 0 h 960"/>
                    <a:gd name="T40" fmla="*/ 0 w 717"/>
                    <a:gd name="T41" fmla="*/ 0 h 960"/>
                    <a:gd name="T42" fmla="*/ 0 w 717"/>
                    <a:gd name="T43" fmla="*/ 0 h 9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17"/>
                    <a:gd name="T67" fmla="*/ 0 h 960"/>
                    <a:gd name="T68" fmla="*/ 717 w 717"/>
                    <a:gd name="T69" fmla="*/ 960 h 96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17" h="960">
                      <a:moveTo>
                        <a:pt x="657" y="952"/>
                      </a:moveTo>
                      <a:lnTo>
                        <a:pt x="0" y="43"/>
                      </a:lnTo>
                      <a:lnTo>
                        <a:pt x="60" y="0"/>
                      </a:lnTo>
                      <a:lnTo>
                        <a:pt x="714" y="911"/>
                      </a:lnTo>
                      <a:lnTo>
                        <a:pt x="716" y="915"/>
                      </a:lnTo>
                      <a:lnTo>
                        <a:pt x="717" y="920"/>
                      </a:lnTo>
                      <a:lnTo>
                        <a:pt x="717" y="926"/>
                      </a:lnTo>
                      <a:lnTo>
                        <a:pt x="716" y="932"/>
                      </a:lnTo>
                      <a:lnTo>
                        <a:pt x="714" y="937"/>
                      </a:lnTo>
                      <a:lnTo>
                        <a:pt x="709" y="942"/>
                      </a:lnTo>
                      <a:lnTo>
                        <a:pt x="704" y="947"/>
                      </a:lnTo>
                      <a:lnTo>
                        <a:pt x="700" y="952"/>
                      </a:lnTo>
                      <a:lnTo>
                        <a:pt x="694" y="955"/>
                      </a:lnTo>
                      <a:lnTo>
                        <a:pt x="687" y="958"/>
                      </a:lnTo>
                      <a:lnTo>
                        <a:pt x="682" y="960"/>
                      </a:lnTo>
                      <a:lnTo>
                        <a:pt x="675" y="960"/>
                      </a:lnTo>
                      <a:lnTo>
                        <a:pt x="669" y="960"/>
                      </a:lnTo>
                      <a:lnTo>
                        <a:pt x="665" y="958"/>
                      </a:lnTo>
                      <a:lnTo>
                        <a:pt x="660" y="955"/>
                      </a:lnTo>
                      <a:lnTo>
                        <a:pt x="657" y="95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8" name="Freeform 424"/>
                <p:cNvSpPr>
                  <a:spLocks/>
                </p:cNvSpPr>
                <p:nvPr/>
              </p:nvSpPr>
              <p:spPr bwMode="auto">
                <a:xfrm>
                  <a:off x="3546" y="1800"/>
                  <a:ext cx="72" cy="106"/>
                </a:xfrm>
                <a:custGeom>
                  <a:avLst/>
                  <a:gdLst>
                    <a:gd name="T0" fmla="*/ 0 w 717"/>
                    <a:gd name="T1" fmla="*/ 0 h 960"/>
                    <a:gd name="T2" fmla="*/ 0 w 717"/>
                    <a:gd name="T3" fmla="*/ 0 h 960"/>
                    <a:gd name="T4" fmla="*/ 0 w 717"/>
                    <a:gd name="T5" fmla="*/ 0 h 960"/>
                    <a:gd name="T6" fmla="*/ 0 w 717"/>
                    <a:gd name="T7" fmla="*/ 0 h 960"/>
                    <a:gd name="T8" fmla="*/ 0 w 717"/>
                    <a:gd name="T9" fmla="*/ 0 h 960"/>
                    <a:gd name="T10" fmla="*/ 0 w 717"/>
                    <a:gd name="T11" fmla="*/ 0 h 960"/>
                    <a:gd name="T12" fmla="*/ 0 w 717"/>
                    <a:gd name="T13" fmla="*/ 0 h 960"/>
                    <a:gd name="T14" fmla="*/ 0 w 717"/>
                    <a:gd name="T15" fmla="*/ 0 h 960"/>
                    <a:gd name="T16" fmla="*/ 0 w 717"/>
                    <a:gd name="T17" fmla="*/ 0 h 960"/>
                    <a:gd name="T18" fmla="*/ 0 w 717"/>
                    <a:gd name="T19" fmla="*/ 0 h 960"/>
                    <a:gd name="T20" fmla="*/ 0 w 717"/>
                    <a:gd name="T21" fmla="*/ 0 h 960"/>
                    <a:gd name="T22" fmla="*/ 0 w 717"/>
                    <a:gd name="T23" fmla="*/ 0 h 960"/>
                    <a:gd name="T24" fmla="*/ 0 w 717"/>
                    <a:gd name="T25" fmla="*/ 0 h 960"/>
                    <a:gd name="T26" fmla="*/ 0 w 717"/>
                    <a:gd name="T27" fmla="*/ 0 h 960"/>
                    <a:gd name="T28" fmla="*/ 0 w 717"/>
                    <a:gd name="T29" fmla="*/ 0 h 960"/>
                    <a:gd name="T30" fmla="*/ 0 w 717"/>
                    <a:gd name="T31" fmla="*/ 0 h 960"/>
                    <a:gd name="T32" fmla="*/ 0 w 717"/>
                    <a:gd name="T33" fmla="*/ 0 h 960"/>
                    <a:gd name="T34" fmla="*/ 0 w 717"/>
                    <a:gd name="T35" fmla="*/ 0 h 960"/>
                    <a:gd name="T36" fmla="*/ 0 w 717"/>
                    <a:gd name="T37" fmla="*/ 0 h 960"/>
                    <a:gd name="T38" fmla="*/ 0 w 717"/>
                    <a:gd name="T39" fmla="*/ 0 h 960"/>
                    <a:gd name="T40" fmla="*/ 0 w 717"/>
                    <a:gd name="T41" fmla="*/ 0 h 960"/>
                    <a:gd name="T42" fmla="*/ 0 w 717"/>
                    <a:gd name="T43" fmla="*/ 0 h 9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17"/>
                    <a:gd name="T67" fmla="*/ 0 h 960"/>
                    <a:gd name="T68" fmla="*/ 717 w 717"/>
                    <a:gd name="T69" fmla="*/ 960 h 96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17" h="960">
                      <a:moveTo>
                        <a:pt x="657" y="952"/>
                      </a:moveTo>
                      <a:lnTo>
                        <a:pt x="0" y="43"/>
                      </a:lnTo>
                      <a:lnTo>
                        <a:pt x="60" y="0"/>
                      </a:lnTo>
                      <a:lnTo>
                        <a:pt x="714" y="911"/>
                      </a:lnTo>
                      <a:lnTo>
                        <a:pt x="716" y="915"/>
                      </a:lnTo>
                      <a:lnTo>
                        <a:pt x="717" y="920"/>
                      </a:lnTo>
                      <a:lnTo>
                        <a:pt x="717" y="926"/>
                      </a:lnTo>
                      <a:lnTo>
                        <a:pt x="716" y="932"/>
                      </a:lnTo>
                      <a:lnTo>
                        <a:pt x="714" y="937"/>
                      </a:lnTo>
                      <a:lnTo>
                        <a:pt x="709" y="942"/>
                      </a:lnTo>
                      <a:lnTo>
                        <a:pt x="704" y="947"/>
                      </a:lnTo>
                      <a:lnTo>
                        <a:pt x="700" y="952"/>
                      </a:lnTo>
                      <a:lnTo>
                        <a:pt x="694" y="955"/>
                      </a:lnTo>
                      <a:lnTo>
                        <a:pt x="687" y="958"/>
                      </a:lnTo>
                      <a:lnTo>
                        <a:pt x="682" y="960"/>
                      </a:lnTo>
                      <a:lnTo>
                        <a:pt x="675" y="960"/>
                      </a:lnTo>
                      <a:lnTo>
                        <a:pt x="669" y="960"/>
                      </a:lnTo>
                      <a:lnTo>
                        <a:pt x="665" y="958"/>
                      </a:lnTo>
                      <a:lnTo>
                        <a:pt x="660" y="955"/>
                      </a:lnTo>
                      <a:lnTo>
                        <a:pt x="657" y="9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19" name="Freeform 425"/>
                <p:cNvSpPr>
                  <a:spLocks/>
                </p:cNvSpPr>
                <p:nvPr/>
              </p:nvSpPr>
              <p:spPr bwMode="auto">
                <a:xfrm>
                  <a:off x="3745" y="1783"/>
                  <a:ext cx="69" cy="133"/>
                </a:xfrm>
                <a:custGeom>
                  <a:avLst/>
                  <a:gdLst>
                    <a:gd name="T0" fmla="*/ 0 w 679"/>
                    <a:gd name="T1" fmla="*/ 0 h 1222"/>
                    <a:gd name="T2" fmla="*/ 0 w 679"/>
                    <a:gd name="T3" fmla="*/ 0 h 1222"/>
                    <a:gd name="T4" fmla="*/ 0 w 679"/>
                    <a:gd name="T5" fmla="*/ 0 h 1222"/>
                    <a:gd name="T6" fmla="*/ 0 w 679"/>
                    <a:gd name="T7" fmla="*/ 0 h 1222"/>
                    <a:gd name="T8" fmla="*/ 0 w 679"/>
                    <a:gd name="T9" fmla="*/ 0 h 1222"/>
                    <a:gd name="T10" fmla="*/ 0 w 679"/>
                    <a:gd name="T11" fmla="*/ 0 h 1222"/>
                    <a:gd name="T12" fmla="*/ 0 w 679"/>
                    <a:gd name="T13" fmla="*/ 0 h 1222"/>
                    <a:gd name="T14" fmla="*/ 0 w 679"/>
                    <a:gd name="T15" fmla="*/ 0 h 1222"/>
                    <a:gd name="T16" fmla="*/ 0 w 679"/>
                    <a:gd name="T17" fmla="*/ 0 h 1222"/>
                    <a:gd name="T18" fmla="*/ 0 w 679"/>
                    <a:gd name="T19" fmla="*/ 0 h 1222"/>
                    <a:gd name="T20" fmla="*/ 0 w 679"/>
                    <a:gd name="T21" fmla="*/ 0 h 1222"/>
                    <a:gd name="T22" fmla="*/ 0 w 679"/>
                    <a:gd name="T23" fmla="*/ 0 h 1222"/>
                    <a:gd name="T24" fmla="*/ 0 w 679"/>
                    <a:gd name="T25" fmla="*/ 0 h 1222"/>
                    <a:gd name="T26" fmla="*/ 0 w 679"/>
                    <a:gd name="T27" fmla="*/ 0 h 1222"/>
                    <a:gd name="T28" fmla="*/ 0 w 679"/>
                    <a:gd name="T29" fmla="*/ 0 h 1222"/>
                    <a:gd name="T30" fmla="*/ 0 w 679"/>
                    <a:gd name="T31" fmla="*/ 0 h 1222"/>
                    <a:gd name="T32" fmla="*/ 0 w 679"/>
                    <a:gd name="T33" fmla="*/ 0 h 1222"/>
                    <a:gd name="T34" fmla="*/ 0 w 679"/>
                    <a:gd name="T35" fmla="*/ 0 h 1222"/>
                    <a:gd name="T36" fmla="*/ 0 w 679"/>
                    <a:gd name="T37" fmla="*/ 0 h 1222"/>
                    <a:gd name="T38" fmla="*/ 0 w 679"/>
                    <a:gd name="T39" fmla="*/ 0 h 1222"/>
                    <a:gd name="T40" fmla="*/ 0 w 679"/>
                    <a:gd name="T41" fmla="*/ 0 h 1222"/>
                    <a:gd name="T42" fmla="*/ 0 w 679"/>
                    <a:gd name="T43" fmla="*/ 0 h 1222"/>
                    <a:gd name="T44" fmla="*/ 0 w 679"/>
                    <a:gd name="T45" fmla="*/ 0 h 1222"/>
                    <a:gd name="T46" fmla="*/ 0 w 679"/>
                    <a:gd name="T47" fmla="*/ 0 h 1222"/>
                    <a:gd name="T48" fmla="*/ 0 w 679"/>
                    <a:gd name="T49" fmla="*/ 0 h 1222"/>
                    <a:gd name="T50" fmla="*/ 0 w 679"/>
                    <a:gd name="T51" fmla="*/ 0 h 1222"/>
                    <a:gd name="T52" fmla="*/ 0 w 679"/>
                    <a:gd name="T53" fmla="*/ 0 h 1222"/>
                    <a:gd name="T54" fmla="*/ 0 w 679"/>
                    <a:gd name="T55" fmla="*/ 0 h 1222"/>
                    <a:gd name="T56" fmla="*/ 0 w 679"/>
                    <a:gd name="T57" fmla="*/ 0 h 1222"/>
                    <a:gd name="T58" fmla="*/ 0 w 679"/>
                    <a:gd name="T59" fmla="*/ 0 h 1222"/>
                    <a:gd name="T60" fmla="*/ 0 w 679"/>
                    <a:gd name="T61" fmla="*/ 0 h 1222"/>
                    <a:gd name="T62" fmla="*/ 0 w 679"/>
                    <a:gd name="T63" fmla="*/ 0 h 1222"/>
                    <a:gd name="T64" fmla="*/ 0 w 679"/>
                    <a:gd name="T65" fmla="*/ 0 h 1222"/>
                    <a:gd name="T66" fmla="*/ 0 w 679"/>
                    <a:gd name="T67" fmla="*/ 0 h 1222"/>
                    <a:gd name="T68" fmla="*/ 0 w 679"/>
                    <a:gd name="T69" fmla="*/ 0 h 1222"/>
                    <a:gd name="T70" fmla="*/ 0 w 679"/>
                    <a:gd name="T71" fmla="*/ 0 h 1222"/>
                    <a:gd name="T72" fmla="*/ 0 w 679"/>
                    <a:gd name="T73" fmla="*/ 0 h 1222"/>
                    <a:gd name="T74" fmla="*/ 0 w 679"/>
                    <a:gd name="T75" fmla="*/ 0 h 12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79"/>
                    <a:gd name="T115" fmla="*/ 0 h 1222"/>
                    <a:gd name="T116" fmla="*/ 679 w 679"/>
                    <a:gd name="T117" fmla="*/ 1222 h 12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79" h="1222">
                      <a:moveTo>
                        <a:pt x="63" y="8"/>
                      </a:moveTo>
                      <a:lnTo>
                        <a:pt x="678" y="1181"/>
                      </a:lnTo>
                      <a:lnTo>
                        <a:pt x="679" y="1184"/>
                      </a:lnTo>
                      <a:lnTo>
                        <a:pt x="679" y="1189"/>
                      </a:lnTo>
                      <a:lnTo>
                        <a:pt x="677" y="1193"/>
                      </a:lnTo>
                      <a:lnTo>
                        <a:pt x="675" y="1198"/>
                      </a:lnTo>
                      <a:lnTo>
                        <a:pt x="671" y="1202"/>
                      </a:lnTo>
                      <a:lnTo>
                        <a:pt x="665" y="1207"/>
                      </a:lnTo>
                      <a:lnTo>
                        <a:pt x="660" y="1210"/>
                      </a:lnTo>
                      <a:lnTo>
                        <a:pt x="654" y="1215"/>
                      </a:lnTo>
                      <a:lnTo>
                        <a:pt x="647" y="1217"/>
                      </a:lnTo>
                      <a:lnTo>
                        <a:pt x="640" y="1219"/>
                      </a:lnTo>
                      <a:lnTo>
                        <a:pt x="635" y="1221"/>
                      </a:lnTo>
                      <a:lnTo>
                        <a:pt x="628" y="1222"/>
                      </a:lnTo>
                      <a:lnTo>
                        <a:pt x="623" y="1222"/>
                      </a:lnTo>
                      <a:lnTo>
                        <a:pt x="619" y="1221"/>
                      </a:lnTo>
                      <a:lnTo>
                        <a:pt x="616" y="1218"/>
                      </a:lnTo>
                      <a:lnTo>
                        <a:pt x="613" y="1215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1"/>
                      </a:lnTo>
                      <a:lnTo>
                        <a:pt x="24" y="7"/>
                      </a:lnTo>
                      <a:lnTo>
                        <a:pt x="29" y="4"/>
                      </a:lnTo>
                      <a:lnTo>
                        <a:pt x="36" y="3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3" y="2"/>
                      </a:lnTo>
                      <a:lnTo>
                        <a:pt x="58" y="3"/>
                      </a:lnTo>
                      <a:lnTo>
                        <a:pt x="61" y="5"/>
                      </a:lnTo>
                      <a:lnTo>
                        <a:pt x="63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0" name="Freeform 426"/>
                <p:cNvSpPr>
                  <a:spLocks/>
                </p:cNvSpPr>
                <p:nvPr/>
              </p:nvSpPr>
              <p:spPr bwMode="auto">
                <a:xfrm>
                  <a:off x="3745" y="1783"/>
                  <a:ext cx="69" cy="133"/>
                </a:xfrm>
                <a:custGeom>
                  <a:avLst/>
                  <a:gdLst>
                    <a:gd name="T0" fmla="*/ 0 w 679"/>
                    <a:gd name="T1" fmla="*/ 0 h 1222"/>
                    <a:gd name="T2" fmla="*/ 0 w 679"/>
                    <a:gd name="T3" fmla="*/ 0 h 1222"/>
                    <a:gd name="T4" fmla="*/ 0 w 679"/>
                    <a:gd name="T5" fmla="*/ 0 h 1222"/>
                    <a:gd name="T6" fmla="*/ 0 w 679"/>
                    <a:gd name="T7" fmla="*/ 0 h 1222"/>
                    <a:gd name="T8" fmla="*/ 0 w 679"/>
                    <a:gd name="T9" fmla="*/ 0 h 1222"/>
                    <a:gd name="T10" fmla="*/ 0 w 679"/>
                    <a:gd name="T11" fmla="*/ 0 h 1222"/>
                    <a:gd name="T12" fmla="*/ 0 w 679"/>
                    <a:gd name="T13" fmla="*/ 0 h 1222"/>
                    <a:gd name="T14" fmla="*/ 0 w 679"/>
                    <a:gd name="T15" fmla="*/ 0 h 1222"/>
                    <a:gd name="T16" fmla="*/ 0 w 679"/>
                    <a:gd name="T17" fmla="*/ 0 h 1222"/>
                    <a:gd name="T18" fmla="*/ 0 w 679"/>
                    <a:gd name="T19" fmla="*/ 0 h 1222"/>
                    <a:gd name="T20" fmla="*/ 0 w 679"/>
                    <a:gd name="T21" fmla="*/ 0 h 1222"/>
                    <a:gd name="T22" fmla="*/ 0 w 679"/>
                    <a:gd name="T23" fmla="*/ 0 h 1222"/>
                    <a:gd name="T24" fmla="*/ 0 w 679"/>
                    <a:gd name="T25" fmla="*/ 0 h 1222"/>
                    <a:gd name="T26" fmla="*/ 0 w 679"/>
                    <a:gd name="T27" fmla="*/ 0 h 1222"/>
                    <a:gd name="T28" fmla="*/ 0 w 679"/>
                    <a:gd name="T29" fmla="*/ 0 h 1222"/>
                    <a:gd name="T30" fmla="*/ 0 w 679"/>
                    <a:gd name="T31" fmla="*/ 0 h 1222"/>
                    <a:gd name="T32" fmla="*/ 0 w 679"/>
                    <a:gd name="T33" fmla="*/ 0 h 1222"/>
                    <a:gd name="T34" fmla="*/ 0 w 679"/>
                    <a:gd name="T35" fmla="*/ 0 h 1222"/>
                    <a:gd name="T36" fmla="*/ 0 w 679"/>
                    <a:gd name="T37" fmla="*/ 0 h 1222"/>
                    <a:gd name="T38" fmla="*/ 0 w 679"/>
                    <a:gd name="T39" fmla="*/ 0 h 1222"/>
                    <a:gd name="T40" fmla="*/ 0 w 679"/>
                    <a:gd name="T41" fmla="*/ 0 h 1222"/>
                    <a:gd name="T42" fmla="*/ 0 w 679"/>
                    <a:gd name="T43" fmla="*/ 0 h 1222"/>
                    <a:gd name="T44" fmla="*/ 0 w 679"/>
                    <a:gd name="T45" fmla="*/ 0 h 1222"/>
                    <a:gd name="T46" fmla="*/ 0 w 679"/>
                    <a:gd name="T47" fmla="*/ 0 h 1222"/>
                    <a:gd name="T48" fmla="*/ 0 w 679"/>
                    <a:gd name="T49" fmla="*/ 0 h 1222"/>
                    <a:gd name="T50" fmla="*/ 0 w 679"/>
                    <a:gd name="T51" fmla="*/ 0 h 1222"/>
                    <a:gd name="T52" fmla="*/ 0 w 679"/>
                    <a:gd name="T53" fmla="*/ 0 h 1222"/>
                    <a:gd name="T54" fmla="*/ 0 w 679"/>
                    <a:gd name="T55" fmla="*/ 0 h 1222"/>
                    <a:gd name="T56" fmla="*/ 0 w 679"/>
                    <a:gd name="T57" fmla="*/ 0 h 1222"/>
                    <a:gd name="T58" fmla="*/ 0 w 679"/>
                    <a:gd name="T59" fmla="*/ 0 h 1222"/>
                    <a:gd name="T60" fmla="*/ 0 w 679"/>
                    <a:gd name="T61" fmla="*/ 0 h 1222"/>
                    <a:gd name="T62" fmla="*/ 0 w 679"/>
                    <a:gd name="T63" fmla="*/ 0 h 1222"/>
                    <a:gd name="T64" fmla="*/ 0 w 679"/>
                    <a:gd name="T65" fmla="*/ 0 h 1222"/>
                    <a:gd name="T66" fmla="*/ 0 w 679"/>
                    <a:gd name="T67" fmla="*/ 0 h 1222"/>
                    <a:gd name="T68" fmla="*/ 0 w 679"/>
                    <a:gd name="T69" fmla="*/ 0 h 1222"/>
                    <a:gd name="T70" fmla="*/ 0 w 679"/>
                    <a:gd name="T71" fmla="*/ 0 h 1222"/>
                    <a:gd name="T72" fmla="*/ 0 w 679"/>
                    <a:gd name="T73" fmla="*/ 0 h 1222"/>
                    <a:gd name="T74" fmla="*/ 0 w 679"/>
                    <a:gd name="T75" fmla="*/ 0 h 12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79"/>
                    <a:gd name="T115" fmla="*/ 0 h 1222"/>
                    <a:gd name="T116" fmla="*/ 679 w 679"/>
                    <a:gd name="T117" fmla="*/ 1222 h 12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79" h="1222">
                      <a:moveTo>
                        <a:pt x="63" y="8"/>
                      </a:moveTo>
                      <a:lnTo>
                        <a:pt x="678" y="1181"/>
                      </a:lnTo>
                      <a:lnTo>
                        <a:pt x="679" y="1184"/>
                      </a:lnTo>
                      <a:lnTo>
                        <a:pt x="679" y="1189"/>
                      </a:lnTo>
                      <a:lnTo>
                        <a:pt x="677" y="1193"/>
                      </a:lnTo>
                      <a:lnTo>
                        <a:pt x="675" y="1198"/>
                      </a:lnTo>
                      <a:lnTo>
                        <a:pt x="671" y="1202"/>
                      </a:lnTo>
                      <a:lnTo>
                        <a:pt x="665" y="1207"/>
                      </a:lnTo>
                      <a:lnTo>
                        <a:pt x="660" y="1210"/>
                      </a:lnTo>
                      <a:lnTo>
                        <a:pt x="654" y="1215"/>
                      </a:lnTo>
                      <a:lnTo>
                        <a:pt x="647" y="1217"/>
                      </a:lnTo>
                      <a:lnTo>
                        <a:pt x="640" y="1219"/>
                      </a:lnTo>
                      <a:lnTo>
                        <a:pt x="635" y="1221"/>
                      </a:lnTo>
                      <a:lnTo>
                        <a:pt x="628" y="1222"/>
                      </a:lnTo>
                      <a:lnTo>
                        <a:pt x="623" y="1222"/>
                      </a:lnTo>
                      <a:lnTo>
                        <a:pt x="619" y="1221"/>
                      </a:lnTo>
                      <a:lnTo>
                        <a:pt x="616" y="1218"/>
                      </a:lnTo>
                      <a:lnTo>
                        <a:pt x="613" y="1215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9"/>
                      </a:lnTo>
                      <a:lnTo>
                        <a:pt x="3" y="24"/>
                      </a:lnTo>
                      <a:lnTo>
                        <a:pt x="8" y="19"/>
                      </a:lnTo>
                      <a:lnTo>
                        <a:pt x="12" y="15"/>
                      </a:lnTo>
                      <a:lnTo>
                        <a:pt x="17" y="11"/>
                      </a:lnTo>
                      <a:lnTo>
                        <a:pt x="24" y="7"/>
                      </a:lnTo>
                      <a:lnTo>
                        <a:pt x="29" y="4"/>
                      </a:lnTo>
                      <a:lnTo>
                        <a:pt x="36" y="3"/>
                      </a:lnTo>
                      <a:lnTo>
                        <a:pt x="42" y="0"/>
                      </a:lnTo>
                      <a:lnTo>
                        <a:pt x="47" y="0"/>
                      </a:lnTo>
                      <a:lnTo>
                        <a:pt x="53" y="2"/>
                      </a:lnTo>
                      <a:lnTo>
                        <a:pt x="58" y="3"/>
                      </a:lnTo>
                      <a:lnTo>
                        <a:pt x="61" y="5"/>
                      </a:lnTo>
                      <a:lnTo>
                        <a:pt x="63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1" name="Freeform 427"/>
                <p:cNvSpPr>
                  <a:spLocks/>
                </p:cNvSpPr>
                <p:nvPr/>
              </p:nvSpPr>
              <p:spPr bwMode="auto">
                <a:xfrm>
                  <a:off x="3807" y="1912"/>
                  <a:ext cx="7" cy="4"/>
                </a:xfrm>
                <a:custGeom>
                  <a:avLst/>
                  <a:gdLst>
                    <a:gd name="T0" fmla="*/ 0 w 67"/>
                    <a:gd name="T1" fmla="*/ 0 h 48"/>
                    <a:gd name="T2" fmla="*/ 0 w 67"/>
                    <a:gd name="T3" fmla="*/ 0 h 48"/>
                    <a:gd name="T4" fmla="*/ 0 w 67"/>
                    <a:gd name="T5" fmla="*/ 0 h 48"/>
                    <a:gd name="T6" fmla="*/ 0 w 67"/>
                    <a:gd name="T7" fmla="*/ 0 h 48"/>
                    <a:gd name="T8" fmla="*/ 0 w 67"/>
                    <a:gd name="T9" fmla="*/ 0 h 48"/>
                    <a:gd name="T10" fmla="*/ 0 w 67"/>
                    <a:gd name="T11" fmla="*/ 0 h 48"/>
                    <a:gd name="T12" fmla="*/ 0 w 67"/>
                    <a:gd name="T13" fmla="*/ 0 h 48"/>
                    <a:gd name="T14" fmla="*/ 0 w 67"/>
                    <a:gd name="T15" fmla="*/ 0 h 48"/>
                    <a:gd name="T16" fmla="*/ 0 w 67"/>
                    <a:gd name="T17" fmla="*/ 0 h 48"/>
                    <a:gd name="T18" fmla="*/ 0 w 67"/>
                    <a:gd name="T19" fmla="*/ 0 h 48"/>
                    <a:gd name="T20" fmla="*/ 0 w 67"/>
                    <a:gd name="T21" fmla="*/ 0 h 48"/>
                    <a:gd name="T22" fmla="*/ 0 w 67"/>
                    <a:gd name="T23" fmla="*/ 0 h 48"/>
                    <a:gd name="T24" fmla="*/ 0 w 67"/>
                    <a:gd name="T25" fmla="*/ 0 h 48"/>
                    <a:gd name="T26" fmla="*/ 0 w 67"/>
                    <a:gd name="T27" fmla="*/ 0 h 48"/>
                    <a:gd name="T28" fmla="*/ 0 w 67"/>
                    <a:gd name="T29" fmla="*/ 0 h 48"/>
                    <a:gd name="T30" fmla="*/ 0 w 67"/>
                    <a:gd name="T31" fmla="*/ 0 h 48"/>
                    <a:gd name="T32" fmla="*/ 0 w 67"/>
                    <a:gd name="T33" fmla="*/ 0 h 48"/>
                    <a:gd name="T34" fmla="*/ 0 w 67"/>
                    <a:gd name="T35" fmla="*/ 0 h 48"/>
                    <a:gd name="T36" fmla="*/ 0 w 67"/>
                    <a:gd name="T37" fmla="*/ 0 h 48"/>
                    <a:gd name="T38" fmla="*/ 0 w 67"/>
                    <a:gd name="T39" fmla="*/ 0 h 48"/>
                    <a:gd name="T40" fmla="*/ 0 w 67"/>
                    <a:gd name="T41" fmla="*/ 0 h 48"/>
                    <a:gd name="T42" fmla="*/ 0 w 67"/>
                    <a:gd name="T43" fmla="*/ 0 h 48"/>
                    <a:gd name="T44" fmla="*/ 0 w 67"/>
                    <a:gd name="T45" fmla="*/ 0 h 48"/>
                    <a:gd name="T46" fmla="*/ 0 w 67"/>
                    <a:gd name="T47" fmla="*/ 0 h 48"/>
                    <a:gd name="T48" fmla="*/ 0 w 67"/>
                    <a:gd name="T49" fmla="*/ 0 h 48"/>
                    <a:gd name="T50" fmla="*/ 0 w 67"/>
                    <a:gd name="T51" fmla="*/ 0 h 48"/>
                    <a:gd name="T52" fmla="*/ 0 w 67"/>
                    <a:gd name="T53" fmla="*/ 0 h 48"/>
                    <a:gd name="T54" fmla="*/ 0 w 67"/>
                    <a:gd name="T55" fmla="*/ 0 h 48"/>
                    <a:gd name="T56" fmla="*/ 0 w 67"/>
                    <a:gd name="T57" fmla="*/ 0 h 48"/>
                    <a:gd name="T58" fmla="*/ 0 w 67"/>
                    <a:gd name="T59" fmla="*/ 0 h 48"/>
                    <a:gd name="T60" fmla="*/ 0 w 67"/>
                    <a:gd name="T61" fmla="*/ 0 h 48"/>
                    <a:gd name="T62" fmla="*/ 0 w 67"/>
                    <a:gd name="T63" fmla="*/ 0 h 48"/>
                    <a:gd name="T64" fmla="*/ 0 w 6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48"/>
                    <a:gd name="T101" fmla="*/ 67 w 6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48">
                      <a:moveTo>
                        <a:pt x="25" y="8"/>
                      </a:moveTo>
                      <a:lnTo>
                        <a:pt x="32" y="5"/>
                      </a:lnTo>
                      <a:lnTo>
                        <a:pt x="38" y="2"/>
                      </a:lnTo>
                      <a:lnTo>
                        <a:pt x="44" y="1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0" y="2"/>
                      </a:lnTo>
                      <a:lnTo>
                        <a:pt x="64" y="5"/>
                      </a:lnTo>
                      <a:lnTo>
                        <a:pt x="66" y="7"/>
                      </a:lnTo>
                      <a:lnTo>
                        <a:pt x="67" y="10"/>
                      </a:lnTo>
                      <a:lnTo>
                        <a:pt x="67" y="15"/>
                      </a:lnTo>
                      <a:lnTo>
                        <a:pt x="65" y="19"/>
                      </a:lnTo>
                      <a:lnTo>
                        <a:pt x="63" y="24"/>
                      </a:lnTo>
                      <a:lnTo>
                        <a:pt x="59" y="28"/>
                      </a:lnTo>
                      <a:lnTo>
                        <a:pt x="53" y="33"/>
                      </a:lnTo>
                      <a:lnTo>
                        <a:pt x="48" y="36"/>
                      </a:lnTo>
                      <a:lnTo>
                        <a:pt x="42" y="41"/>
                      </a:lnTo>
                      <a:lnTo>
                        <a:pt x="35" y="43"/>
                      </a:lnTo>
                      <a:lnTo>
                        <a:pt x="28" y="45"/>
                      </a:lnTo>
                      <a:lnTo>
                        <a:pt x="23" y="47"/>
                      </a:lnTo>
                      <a:lnTo>
                        <a:pt x="16" y="48"/>
                      </a:lnTo>
                      <a:lnTo>
                        <a:pt x="11" y="48"/>
                      </a:lnTo>
                      <a:lnTo>
                        <a:pt x="7" y="47"/>
                      </a:lnTo>
                      <a:lnTo>
                        <a:pt x="4" y="44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30"/>
                      </a:lnTo>
                      <a:lnTo>
                        <a:pt x="5" y="25"/>
                      </a:lnTo>
                      <a:lnTo>
                        <a:pt x="8" y="19"/>
                      </a:lnTo>
                      <a:lnTo>
                        <a:pt x="13" y="16"/>
                      </a:lnTo>
                      <a:lnTo>
                        <a:pt x="18" y="11"/>
                      </a:lnTo>
                      <a:lnTo>
                        <a:pt x="25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2" name="Freeform 428"/>
                <p:cNvSpPr>
                  <a:spLocks/>
                </p:cNvSpPr>
                <p:nvPr/>
              </p:nvSpPr>
              <p:spPr bwMode="auto">
                <a:xfrm>
                  <a:off x="3807" y="1912"/>
                  <a:ext cx="7" cy="4"/>
                </a:xfrm>
                <a:custGeom>
                  <a:avLst/>
                  <a:gdLst>
                    <a:gd name="T0" fmla="*/ 0 w 67"/>
                    <a:gd name="T1" fmla="*/ 0 h 48"/>
                    <a:gd name="T2" fmla="*/ 0 w 67"/>
                    <a:gd name="T3" fmla="*/ 0 h 48"/>
                    <a:gd name="T4" fmla="*/ 0 w 67"/>
                    <a:gd name="T5" fmla="*/ 0 h 48"/>
                    <a:gd name="T6" fmla="*/ 0 w 67"/>
                    <a:gd name="T7" fmla="*/ 0 h 48"/>
                    <a:gd name="T8" fmla="*/ 0 w 67"/>
                    <a:gd name="T9" fmla="*/ 0 h 48"/>
                    <a:gd name="T10" fmla="*/ 0 w 67"/>
                    <a:gd name="T11" fmla="*/ 0 h 48"/>
                    <a:gd name="T12" fmla="*/ 0 w 67"/>
                    <a:gd name="T13" fmla="*/ 0 h 48"/>
                    <a:gd name="T14" fmla="*/ 0 w 67"/>
                    <a:gd name="T15" fmla="*/ 0 h 48"/>
                    <a:gd name="T16" fmla="*/ 0 w 67"/>
                    <a:gd name="T17" fmla="*/ 0 h 48"/>
                    <a:gd name="T18" fmla="*/ 0 w 67"/>
                    <a:gd name="T19" fmla="*/ 0 h 48"/>
                    <a:gd name="T20" fmla="*/ 0 w 67"/>
                    <a:gd name="T21" fmla="*/ 0 h 48"/>
                    <a:gd name="T22" fmla="*/ 0 w 67"/>
                    <a:gd name="T23" fmla="*/ 0 h 48"/>
                    <a:gd name="T24" fmla="*/ 0 w 67"/>
                    <a:gd name="T25" fmla="*/ 0 h 48"/>
                    <a:gd name="T26" fmla="*/ 0 w 67"/>
                    <a:gd name="T27" fmla="*/ 0 h 48"/>
                    <a:gd name="T28" fmla="*/ 0 w 67"/>
                    <a:gd name="T29" fmla="*/ 0 h 48"/>
                    <a:gd name="T30" fmla="*/ 0 w 67"/>
                    <a:gd name="T31" fmla="*/ 0 h 48"/>
                    <a:gd name="T32" fmla="*/ 0 w 67"/>
                    <a:gd name="T33" fmla="*/ 0 h 48"/>
                    <a:gd name="T34" fmla="*/ 0 w 67"/>
                    <a:gd name="T35" fmla="*/ 0 h 48"/>
                    <a:gd name="T36" fmla="*/ 0 w 67"/>
                    <a:gd name="T37" fmla="*/ 0 h 48"/>
                    <a:gd name="T38" fmla="*/ 0 w 67"/>
                    <a:gd name="T39" fmla="*/ 0 h 48"/>
                    <a:gd name="T40" fmla="*/ 0 w 67"/>
                    <a:gd name="T41" fmla="*/ 0 h 48"/>
                    <a:gd name="T42" fmla="*/ 0 w 67"/>
                    <a:gd name="T43" fmla="*/ 0 h 48"/>
                    <a:gd name="T44" fmla="*/ 0 w 67"/>
                    <a:gd name="T45" fmla="*/ 0 h 48"/>
                    <a:gd name="T46" fmla="*/ 0 w 67"/>
                    <a:gd name="T47" fmla="*/ 0 h 48"/>
                    <a:gd name="T48" fmla="*/ 0 w 67"/>
                    <a:gd name="T49" fmla="*/ 0 h 48"/>
                    <a:gd name="T50" fmla="*/ 0 w 67"/>
                    <a:gd name="T51" fmla="*/ 0 h 48"/>
                    <a:gd name="T52" fmla="*/ 0 w 67"/>
                    <a:gd name="T53" fmla="*/ 0 h 48"/>
                    <a:gd name="T54" fmla="*/ 0 w 67"/>
                    <a:gd name="T55" fmla="*/ 0 h 48"/>
                    <a:gd name="T56" fmla="*/ 0 w 67"/>
                    <a:gd name="T57" fmla="*/ 0 h 48"/>
                    <a:gd name="T58" fmla="*/ 0 w 67"/>
                    <a:gd name="T59" fmla="*/ 0 h 48"/>
                    <a:gd name="T60" fmla="*/ 0 w 67"/>
                    <a:gd name="T61" fmla="*/ 0 h 48"/>
                    <a:gd name="T62" fmla="*/ 0 w 67"/>
                    <a:gd name="T63" fmla="*/ 0 h 48"/>
                    <a:gd name="T64" fmla="*/ 0 w 67"/>
                    <a:gd name="T65" fmla="*/ 0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48"/>
                    <a:gd name="T101" fmla="*/ 67 w 6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48">
                      <a:moveTo>
                        <a:pt x="25" y="8"/>
                      </a:moveTo>
                      <a:lnTo>
                        <a:pt x="32" y="5"/>
                      </a:lnTo>
                      <a:lnTo>
                        <a:pt x="38" y="2"/>
                      </a:lnTo>
                      <a:lnTo>
                        <a:pt x="44" y="1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0" y="2"/>
                      </a:lnTo>
                      <a:lnTo>
                        <a:pt x="64" y="5"/>
                      </a:lnTo>
                      <a:lnTo>
                        <a:pt x="66" y="7"/>
                      </a:lnTo>
                      <a:lnTo>
                        <a:pt x="67" y="10"/>
                      </a:lnTo>
                      <a:lnTo>
                        <a:pt x="67" y="15"/>
                      </a:lnTo>
                      <a:lnTo>
                        <a:pt x="65" y="19"/>
                      </a:lnTo>
                      <a:lnTo>
                        <a:pt x="63" y="24"/>
                      </a:lnTo>
                      <a:lnTo>
                        <a:pt x="59" y="28"/>
                      </a:lnTo>
                      <a:lnTo>
                        <a:pt x="53" y="33"/>
                      </a:lnTo>
                      <a:lnTo>
                        <a:pt x="48" y="36"/>
                      </a:lnTo>
                      <a:lnTo>
                        <a:pt x="42" y="41"/>
                      </a:lnTo>
                      <a:lnTo>
                        <a:pt x="35" y="43"/>
                      </a:lnTo>
                      <a:lnTo>
                        <a:pt x="28" y="45"/>
                      </a:lnTo>
                      <a:lnTo>
                        <a:pt x="23" y="47"/>
                      </a:lnTo>
                      <a:lnTo>
                        <a:pt x="16" y="48"/>
                      </a:lnTo>
                      <a:lnTo>
                        <a:pt x="11" y="48"/>
                      </a:lnTo>
                      <a:lnTo>
                        <a:pt x="7" y="47"/>
                      </a:lnTo>
                      <a:lnTo>
                        <a:pt x="4" y="44"/>
                      </a:lnTo>
                      <a:lnTo>
                        <a:pt x="1" y="41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30"/>
                      </a:lnTo>
                      <a:lnTo>
                        <a:pt x="5" y="25"/>
                      </a:lnTo>
                      <a:lnTo>
                        <a:pt x="8" y="19"/>
                      </a:lnTo>
                      <a:lnTo>
                        <a:pt x="13" y="16"/>
                      </a:lnTo>
                      <a:lnTo>
                        <a:pt x="18" y="11"/>
                      </a:lnTo>
                      <a:lnTo>
                        <a:pt x="25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3" name="Freeform 429"/>
                <p:cNvSpPr>
                  <a:spLocks/>
                </p:cNvSpPr>
                <p:nvPr/>
              </p:nvSpPr>
              <p:spPr bwMode="auto">
                <a:xfrm>
                  <a:off x="4066" y="1330"/>
                  <a:ext cx="55" cy="121"/>
                </a:xfrm>
                <a:custGeom>
                  <a:avLst/>
                  <a:gdLst>
                    <a:gd name="T0" fmla="*/ 0 w 542"/>
                    <a:gd name="T1" fmla="*/ 0 h 1109"/>
                    <a:gd name="T2" fmla="*/ 0 w 542"/>
                    <a:gd name="T3" fmla="*/ 0 h 1109"/>
                    <a:gd name="T4" fmla="*/ 0 w 542"/>
                    <a:gd name="T5" fmla="*/ 0 h 1109"/>
                    <a:gd name="T6" fmla="*/ 0 w 542"/>
                    <a:gd name="T7" fmla="*/ 0 h 1109"/>
                    <a:gd name="T8" fmla="*/ 0 w 542"/>
                    <a:gd name="T9" fmla="*/ 0 h 1109"/>
                    <a:gd name="T10" fmla="*/ 0 w 542"/>
                    <a:gd name="T11" fmla="*/ 0 h 1109"/>
                    <a:gd name="T12" fmla="*/ 0 w 542"/>
                    <a:gd name="T13" fmla="*/ 0 h 1109"/>
                    <a:gd name="T14" fmla="*/ 0 w 542"/>
                    <a:gd name="T15" fmla="*/ 0 h 1109"/>
                    <a:gd name="T16" fmla="*/ 0 w 542"/>
                    <a:gd name="T17" fmla="*/ 0 h 1109"/>
                    <a:gd name="T18" fmla="*/ 0 w 542"/>
                    <a:gd name="T19" fmla="*/ 0 h 1109"/>
                    <a:gd name="T20" fmla="*/ 0 w 542"/>
                    <a:gd name="T21" fmla="*/ 0 h 1109"/>
                    <a:gd name="T22" fmla="*/ 0 w 542"/>
                    <a:gd name="T23" fmla="*/ 0 h 1109"/>
                    <a:gd name="T24" fmla="*/ 0 w 542"/>
                    <a:gd name="T25" fmla="*/ 0 h 1109"/>
                    <a:gd name="T26" fmla="*/ 0 w 542"/>
                    <a:gd name="T27" fmla="*/ 0 h 1109"/>
                    <a:gd name="T28" fmla="*/ 0 w 542"/>
                    <a:gd name="T29" fmla="*/ 0 h 1109"/>
                    <a:gd name="T30" fmla="*/ 0 w 542"/>
                    <a:gd name="T31" fmla="*/ 0 h 1109"/>
                    <a:gd name="T32" fmla="*/ 0 w 542"/>
                    <a:gd name="T33" fmla="*/ 0 h 1109"/>
                    <a:gd name="T34" fmla="*/ 0 w 542"/>
                    <a:gd name="T35" fmla="*/ 0 h 1109"/>
                    <a:gd name="T36" fmla="*/ 0 w 542"/>
                    <a:gd name="T37" fmla="*/ 0 h 1109"/>
                    <a:gd name="T38" fmla="*/ 0 w 542"/>
                    <a:gd name="T39" fmla="*/ 0 h 1109"/>
                    <a:gd name="T40" fmla="*/ 0 w 542"/>
                    <a:gd name="T41" fmla="*/ 0 h 1109"/>
                    <a:gd name="T42" fmla="*/ 0 w 542"/>
                    <a:gd name="T43" fmla="*/ 0 h 1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2"/>
                    <a:gd name="T67" fmla="*/ 0 h 1109"/>
                    <a:gd name="T68" fmla="*/ 542 w 542"/>
                    <a:gd name="T69" fmla="*/ 1109 h 1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2" h="1109">
                      <a:moveTo>
                        <a:pt x="475" y="1097"/>
                      </a:moveTo>
                      <a:lnTo>
                        <a:pt x="0" y="30"/>
                      </a:lnTo>
                      <a:lnTo>
                        <a:pt x="68" y="0"/>
                      </a:lnTo>
                      <a:lnTo>
                        <a:pt x="541" y="1069"/>
                      </a:lnTo>
                      <a:lnTo>
                        <a:pt x="542" y="1073"/>
                      </a:lnTo>
                      <a:lnTo>
                        <a:pt x="542" y="1078"/>
                      </a:lnTo>
                      <a:lnTo>
                        <a:pt x="541" y="1083"/>
                      </a:lnTo>
                      <a:lnTo>
                        <a:pt x="538" y="1088"/>
                      </a:lnTo>
                      <a:lnTo>
                        <a:pt x="534" y="1093"/>
                      </a:lnTo>
                      <a:lnTo>
                        <a:pt x="530" y="1098"/>
                      </a:lnTo>
                      <a:lnTo>
                        <a:pt x="524" y="1101"/>
                      </a:lnTo>
                      <a:lnTo>
                        <a:pt x="518" y="1105"/>
                      </a:lnTo>
                      <a:lnTo>
                        <a:pt x="512" y="1107"/>
                      </a:lnTo>
                      <a:lnTo>
                        <a:pt x="505" y="1108"/>
                      </a:lnTo>
                      <a:lnTo>
                        <a:pt x="498" y="1109"/>
                      </a:lnTo>
                      <a:lnTo>
                        <a:pt x="492" y="1108"/>
                      </a:lnTo>
                      <a:lnTo>
                        <a:pt x="487" y="1107"/>
                      </a:lnTo>
                      <a:lnTo>
                        <a:pt x="482" y="1105"/>
                      </a:lnTo>
                      <a:lnTo>
                        <a:pt x="479" y="1101"/>
                      </a:lnTo>
                      <a:lnTo>
                        <a:pt x="475" y="109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4" name="Freeform 430"/>
                <p:cNvSpPr>
                  <a:spLocks/>
                </p:cNvSpPr>
                <p:nvPr/>
              </p:nvSpPr>
              <p:spPr bwMode="auto">
                <a:xfrm>
                  <a:off x="4066" y="1330"/>
                  <a:ext cx="55" cy="121"/>
                </a:xfrm>
                <a:custGeom>
                  <a:avLst/>
                  <a:gdLst>
                    <a:gd name="T0" fmla="*/ 0 w 542"/>
                    <a:gd name="T1" fmla="*/ 0 h 1109"/>
                    <a:gd name="T2" fmla="*/ 0 w 542"/>
                    <a:gd name="T3" fmla="*/ 0 h 1109"/>
                    <a:gd name="T4" fmla="*/ 0 w 542"/>
                    <a:gd name="T5" fmla="*/ 0 h 1109"/>
                    <a:gd name="T6" fmla="*/ 0 w 542"/>
                    <a:gd name="T7" fmla="*/ 0 h 1109"/>
                    <a:gd name="T8" fmla="*/ 0 w 542"/>
                    <a:gd name="T9" fmla="*/ 0 h 1109"/>
                    <a:gd name="T10" fmla="*/ 0 w 542"/>
                    <a:gd name="T11" fmla="*/ 0 h 1109"/>
                    <a:gd name="T12" fmla="*/ 0 w 542"/>
                    <a:gd name="T13" fmla="*/ 0 h 1109"/>
                    <a:gd name="T14" fmla="*/ 0 w 542"/>
                    <a:gd name="T15" fmla="*/ 0 h 1109"/>
                    <a:gd name="T16" fmla="*/ 0 w 542"/>
                    <a:gd name="T17" fmla="*/ 0 h 1109"/>
                    <a:gd name="T18" fmla="*/ 0 w 542"/>
                    <a:gd name="T19" fmla="*/ 0 h 1109"/>
                    <a:gd name="T20" fmla="*/ 0 w 542"/>
                    <a:gd name="T21" fmla="*/ 0 h 1109"/>
                    <a:gd name="T22" fmla="*/ 0 w 542"/>
                    <a:gd name="T23" fmla="*/ 0 h 1109"/>
                    <a:gd name="T24" fmla="*/ 0 w 542"/>
                    <a:gd name="T25" fmla="*/ 0 h 1109"/>
                    <a:gd name="T26" fmla="*/ 0 w 542"/>
                    <a:gd name="T27" fmla="*/ 0 h 1109"/>
                    <a:gd name="T28" fmla="*/ 0 w 542"/>
                    <a:gd name="T29" fmla="*/ 0 h 1109"/>
                    <a:gd name="T30" fmla="*/ 0 w 542"/>
                    <a:gd name="T31" fmla="*/ 0 h 1109"/>
                    <a:gd name="T32" fmla="*/ 0 w 542"/>
                    <a:gd name="T33" fmla="*/ 0 h 1109"/>
                    <a:gd name="T34" fmla="*/ 0 w 542"/>
                    <a:gd name="T35" fmla="*/ 0 h 1109"/>
                    <a:gd name="T36" fmla="*/ 0 w 542"/>
                    <a:gd name="T37" fmla="*/ 0 h 1109"/>
                    <a:gd name="T38" fmla="*/ 0 w 542"/>
                    <a:gd name="T39" fmla="*/ 0 h 1109"/>
                    <a:gd name="T40" fmla="*/ 0 w 542"/>
                    <a:gd name="T41" fmla="*/ 0 h 1109"/>
                    <a:gd name="T42" fmla="*/ 0 w 542"/>
                    <a:gd name="T43" fmla="*/ 0 h 1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42"/>
                    <a:gd name="T67" fmla="*/ 0 h 1109"/>
                    <a:gd name="T68" fmla="*/ 542 w 542"/>
                    <a:gd name="T69" fmla="*/ 1109 h 1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42" h="1109">
                      <a:moveTo>
                        <a:pt x="475" y="1097"/>
                      </a:moveTo>
                      <a:lnTo>
                        <a:pt x="0" y="30"/>
                      </a:lnTo>
                      <a:lnTo>
                        <a:pt x="68" y="0"/>
                      </a:lnTo>
                      <a:lnTo>
                        <a:pt x="541" y="1069"/>
                      </a:lnTo>
                      <a:lnTo>
                        <a:pt x="542" y="1073"/>
                      </a:lnTo>
                      <a:lnTo>
                        <a:pt x="542" y="1078"/>
                      </a:lnTo>
                      <a:lnTo>
                        <a:pt x="541" y="1083"/>
                      </a:lnTo>
                      <a:lnTo>
                        <a:pt x="538" y="1088"/>
                      </a:lnTo>
                      <a:lnTo>
                        <a:pt x="534" y="1093"/>
                      </a:lnTo>
                      <a:lnTo>
                        <a:pt x="530" y="1098"/>
                      </a:lnTo>
                      <a:lnTo>
                        <a:pt x="524" y="1101"/>
                      </a:lnTo>
                      <a:lnTo>
                        <a:pt x="518" y="1105"/>
                      </a:lnTo>
                      <a:lnTo>
                        <a:pt x="512" y="1107"/>
                      </a:lnTo>
                      <a:lnTo>
                        <a:pt x="505" y="1108"/>
                      </a:lnTo>
                      <a:lnTo>
                        <a:pt x="498" y="1109"/>
                      </a:lnTo>
                      <a:lnTo>
                        <a:pt x="492" y="1108"/>
                      </a:lnTo>
                      <a:lnTo>
                        <a:pt x="487" y="1107"/>
                      </a:lnTo>
                      <a:lnTo>
                        <a:pt x="482" y="1105"/>
                      </a:lnTo>
                      <a:lnTo>
                        <a:pt x="479" y="1101"/>
                      </a:lnTo>
                      <a:lnTo>
                        <a:pt x="475" y="109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5" name="Freeform 431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79" cy="128"/>
                </a:xfrm>
                <a:custGeom>
                  <a:avLst/>
                  <a:gdLst>
                    <a:gd name="T0" fmla="*/ 0 w 783"/>
                    <a:gd name="T1" fmla="*/ 0 h 1167"/>
                    <a:gd name="T2" fmla="*/ 0 w 783"/>
                    <a:gd name="T3" fmla="*/ 0 h 1167"/>
                    <a:gd name="T4" fmla="*/ 0 w 783"/>
                    <a:gd name="T5" fmla="*/ 0 h 1167"/>
                    <a:gd name="T6" fmla="*/ 0 w 783"/>
                    <a:gd name="T7" fmla="*/ 0 h 1167"/>
                    <a:gd name="T8" fmla="*/ 0 w 783"/>
                    <a:gd name="T9" fmla="*/ 0 h 1167"/>
                    <a:gd name="T10" fmla="*/ 0 w 783"/>
                    <a:gd name="T11" fmla="*/ 0 h 1167"/>
                    <a:gd name="T12" fmla="*/ 0 w 783"/>
                    <a:gd name="T13" fmla="*/ 0 h 1167"/>
                    <a:gd name="T14" fmla="*/ 0 w 783"/>
                    <a:gd name="T15" fmla="*/ 0 h 1167"/>
                    <a:gd name="T16" fmla="*/ 0 w 783"/>
                    <a:gd name="T17" fmla="*/ 0 h 1167"/>
                    <a:gd name="T18" fmla="*/ 0 w 783"/>
                    <a:gd name="T19" fmla="*/ 0 h 1167"/>
                    <a:gd name="T20" fmla="*/ 0 w 783"/>
                    <a:gd name="T21" fmla="*/ 0 h 1167"/>
                    <a:gd name="T22" fmla="*/ 0 w 783"/>
                    <a:gd name="T23" fmla="*/ 0 h 1167"/>
                    <a:gd name="T24" fmla="*/ 0 w 783"/>
                    <a:gd name="T25" fmla="*/ 0 h 1167"/>
                    <a:gd name="T26" fmla="*/ 0 w 783"/>
                    <a:gd name="T27" fmla="*/ 0 h 1167"/>
                    <a:gd name="T28" fmla="*/ 0 w 783"/>
                    <a:gd name="T29" fmla="*/ 0 h 1167"/>
                    <a:gd name="T30" fmla="*/ 0 w 783"/>
                    <a:gd name="T31" fmla="*/ 0 h 1167"/>
                    <a:gd name="T32" fmla="*/ 0 w 783"/>
                    <a:gd name="T33" fmla="*/ 0 h 1167"/>
                    <a:gd name="T34" fmla="*/ 0 w 783"/>
                    <a:gd name="T35" fmla="*/ 0 h 1167"/>
                    <a:gd name="T36" fmla="*/ 0 w 783"/>
                    <a:gd name="T37" fmla="*/ 0 h 1167"/>
                    <a:gd name="T38" fmla="*/ 0 w 783"/>
                    <a:gd name="T39" fmla="*/ 0 h 1167"/>
                    <a:gd name="T40" fmla="*/ 0 w 783"/>
                    <a:gd name="T41" fmla="*/ 0 h 1167"/>
                    <a:gd name="T42" fmla="*/ 0 w 783"/>
                    <a:gd name="T43" fmla="*/ 0 h 1167"/>
                    <a:gd name="T44" fmla="*/ 0 w 783"/>
                    <a:gd name="T45" fmla="*/ 0 h 1167"/>
                    <a:gd name="T46" fmla="*/ 0 w 783"/>
                    <a:gd name="T47" fmla="*/ 0 h 1167"/>
                    <a:gd name="T48" fmla="*/ 0 w 783"/>
                    <a:gd name="T49" fmla="*/ 0 h 1167"/>
                    <a:gd name="T50" fmla="*/ 0 w 783"/>
                    <a:gd name="T51" fmla="*/ 0 h 1167"/>
                    <a:gd name="T52" fmla="*/ 0 w 783"/>
                    <a:gd name="T53" fmla="*/ 0 h 1167"/>
                    <a:gd name="T54" fmla="*/ 0 w 783"/>
                    <a:gd name="T55" fmla="*/ 0 h 1167"/>
                    <a:gd name="T56" fmla="*/ 0 w 783"/>
                    <a:gd name="T57" fmla="*/ 0 h 1167"/>
                    <a:gd name="T58" fmla="*/ 0 w 783"/>
                    <a:gd name="T59" fmla="*/ 0 h 1167"/>
                    <a:gd name="T60" fmla="*/ 0 w 783"/>
                    <a:gd name="T61" fmla="*/ 0 h 1167"/>
                    <a:gd name="T62" fmla="*/ 0 w 783"/>
                    <a:gd name="T63" fmla="*/ 0 h 1167"/>
                    <a:gd name="T64" fmla="*/ 0 w 783"/>
                    <a:gd name="T65" fmla="*/ 0 h 1167"/>
                    <a:gd name="T66" fmla="*/ 0 w 783"/>
                    <a:gd name="T67" fmla="*/ 0 h 1167"/>
                    <a:gd name="T68" fmla="*/ 0 w 783"/>
                    <a:gd name="T69" fmla="*/ 0 h 1167"/>
                    <a:gd name="T70" fmla="*/ 0 w 783"/>
                    <a:gd name="T71" fmla="*/ 0 h 1167"/>
                    <a:gd name="T72" fmla="*/ 0 w 783"/>
                    <a:gd name="T73" fmla="*/ 0 h 1167"/>
                    <a:gd name="T74" fmla="*/ 0 w 783"/>
                    <a:gd name="T75" fmla="*/ 0 h 116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3"/>
                    <a:gd name="T115" fmla="*/ 0 h 1167"/>
                    <a:gd name="T116" fmla="*/ 783 w 783"/>
                    <a:gd name="T117" fmla="*/ 1167 h 116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3" h="1167">
                      <a:moveTo>
                        <a:pt x="722" y="1161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9"/>
                      </a:lnTo>
                      <a:lnTo>
                        <a:pt x="1" y="34"/>
                      </a:lnTo>
                      <a:lnTo>
                        <a:pt x="3" y="28"/>
                      </a:lnTo>
                      <a:lnTo>
                        <a:pt x="6" y="24"/>
                      </a:lnTo>
                      <a:lnTo>
                        <a:pt x="11" y="18"/>
                      </a:lnTo>
                      <a:lnTo>
                        <a:pt x="17" y="14"/>
                      </a:lnTo>
                      <a:lnTo>
                        <a:pt x="22" y="10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3" y="6"/>
                      </a:lnTo>
                      <a:lnTo>
                        <a:pt x="782" y="1123"/>
                      </a:lnTo>
                      <a:lnTo>
                        <a:pt x="783" y="1126"/>
                      </a:lnTo>
                      <a:lnTo>
                        <a:pt x="783" y="1131"/>
                      </a:lnTo>
                      <a:lnTo>
                        <a:pt x="783" y="1135"/>
                      </a:lnTo>
                      <a:lnTo>
                        <a:pt x="781" y="1140"/>
                      </a:lnTo>
                      <a:lnTo>
                        <a:pt x="777" y="1144"/>
                      </a:lnTo>
                      <a:lnTo>
                        <a:pt x="773" y="1150"/>
                      </a:lnTo>
                      <a:lnTo>
                        <a:pt x="768" y="1154"/>
                      </a:lnTo>
                      <a:lnTo>
                        <a:pt x="763" y="1158"/>
                      </a:lnTo>
                      <a:lnTo>
                        <a:pt x="757" y="1161"/>
                      </a:lnTo>
                      <a:lnTo>
                        <a:pt x="750" y="1165"/>
                      </a:lnTo>
                      <a:lnTo>
                        <a:pt x="744" y="1166"/>
                      </a:lnTo>
                      <a:lnTo>
                        <a:pt x="739" y="1167"/>
                      </a:lnTo>
                      <a:lnTo>
                        <a:pt x="733" y="1167"/>
                      </a:lnTo>
                      <a:lnTo>
                        <a:pt x="729" y="1166"/>
                      </a:lnTo>
                      <a:lnTo>
                        <a:pt x="724" y="1163"/>
                      </a:lnTo>
                      <a:lnTo>
                        <a:pt x="722" y="1161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6" name="Freeform 432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79" cy="128"/>
                </a:xfrm>
                <a:custGeom>
                  <a:avLst/>
                  <a:gdLst>
                    <a:gd name="T0" fmla="*/ 0 w 783"/>
                    <a:gd name="T1" fmla="*/ 0 h 1167"/>
                    <a:gd name="T2" fmla="*/ 0 w 783"/>
                    <a:gd name="T3" fmla="*/ 0 h 1167"/>
                    <a:gd name="T4" fmla="*/ 0 w 783"/>
                    <a:gd name="T5" fmla="*/ 0 h 1167"/>
                    <a:gd name="T6" fmla="*/ 0 w 783"/>
                    <a:gd name="T7" fmla="*/ 0 h 1167"/>
                    <a:gd name="T8" fmla="*/ 0 w 783"/>
                    <a:gd name="T9" fmla="*/ 0 h 1167"/>
                    <a:gd name="T10" fmla="*/ 0 w 783"/>
                    <a:gd name="T11" fmla="*/ 0 h 1167"/>
                    <a:gd name="T12" fmla="*/ 0 w 783"/>
                    <a:gd name="T13" fmla="*/ 0 h 1167"/>
                    <a:gd name="T14" fmla="*/ 0 w 783"/>
                    <a:gd name="T15" fmla="*/ 0 h 1167"/>
                    <a:gd name="T16" fmla="*/ 0 w 783"/>
                    <a:gd name="T17" fmla="*/ 0 h 1167"/>
                    <a:gd name="T18" fmla="*/ 0 w 783"/>
                    <a:gd name="T19" fmla="*/ 0 h 1167"/>
                    <a:gd name="T20" fmla="*/ 0 w 783"/>
                    <a:gd name="T21" fmla="*/ 0 h 1167"/>
                    <a:gd name="T22" fmla="*/ 0 w 783"/>
                    <a:gd name="T23" fmla="*/ 0 h 1167"/>
                    <a:gd name="T24" fmla="*/ 0 w 783"/>
                    <a:gd name="T25" fmla="*/ 0 h 1167"/>
                    <a:gd name="T26" fmla="*/ 0 w 783"/>
                    <a:gd name="T27" fmla="*/ 0 h 1167"/>
                    <a:gd name="T28" fmla="*/ 0 w 783"/>
                    <a:gd name="T29" fmla="*/ 0 h 1167"/>
                    <a:gd name="T30" fmla="*/ 0 w 783"/>
                    <a:gd name="T31" fmla="*/ 0 h 1167"/>
                    <a:gd name="T32" fmla="*/ 0 w 783"/>
                    <a:gd name="T33" fmla="*/ 0 h 1167"/>
                    <a:gd name="T34" fmla="*/ 0 w 783"/>
                    <a:gd name="T35" fmla="*/ 0 h 1167"/>
                    <a:gd name="T36" fmla="*/ 0 w 783"/>
                    <a:gd name="T37" fmla="*/ 0 h 1167"/>
                    <a:gd name="T38" fmla="*/ 0 w 783"/>
                    <a:gd name="T39" fmla="*/ 0 h 1167"/>
                    <a:gd name="T40" fmla="*/ 0 w 783"/>
                    <a:gd name="T41" fmla="*/ 0 h 1167"/>
                    <a:gd name="T42" fmla="*/ 0 w 783"/>
                    <a:gd name="T43" fmla="*/ 0 h 1167"/>
                    <a:gd name="T44" fmla="*/ 0 w 783"/>
                    <a:gd name="T45" fmla="*/ 0 h 1167"/>
                    <a:gd name="T46" fmla="*/ 0 w 783"/>
                    <a:gd name="T47" fmla="*/ 0 h 1167"/>
                    <a:gd name="T48" fmla="*/ 0 w 783"/>
                    <a:gd name="T49" fmla="*/ 0 h 1167"/>
                    <a:gd name="T50" fmla="*/ 0 w 783"/>
                    <a:gd name="T51" fmla="*/ 0 h 1167"/>
                    <a:gd name="T52" fmla="*/ 0 w 783"/>
                    <a:gd name="T53" fmla="*/ 0 h 1167"/>
                    <a:gd name="T54" fmla="*/ 0 w 783"/>
                    <a:gd name="T55" fmla="*/ 0 h 1167"/>
                    <a:gd name="T56" fmla="*/ 0 w 783"/>
                    <a:gd name="T57" fmla="*/ 0 h 1167"/>
                    <a:gd name="T58" fmla="*/ 0 w 783"/>
                    <a:gd name="T59" fmla="*/ 0 h 1167"/>
                    <a:gd name="T60" fmla="*/ 0 w 783"/>
                    <a:gd name="T61" fmla="*/ 0 h 1167"/>
                    <a:gd name="T62" fmla="*/ 0 w 783"/>
                    <a:gd name="T63" fmla="*/ 0 h 1167"/>
                    <a:gd name="T64" fmla="*/ 0 w 783"/>
                    <a:gd name="T65" fmla="*/ 0 h 1167"/>
                    <a:gd name="T66" fmla="*/ 0 w 783"/>
                    <a:gd name="T67" fmla="*/ 0 h 1167"/>
                    <a:gd name="T68" fmla="*/ 0 w 783"/>
                    <a:gd name="T69" fmla="*/ 0 h 1167"/>
                    <a:gd name="T70" fmla="*/ 0 w 783"/>
                    <a:gd name="T71" fmla="*/ 0 h 1167"/>
                    <a:gd name="T72" fmla="*/ 0 w 783"/>
                    <a:gd name="T73" fmla="*/ 0 h 1167"/>
                    <a:gd name="T74" fmla="*/ 0 w 783"/>
                    <a:gd name="T75" fmla="*/ 0 h 116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3"/>
                    <a:gd name="T115" fmla="*/ 0 h 1167"/>
                    <a:gd name="T116" fmla="*/ 783 w 783"/>
                    <a:gd name="T117" fmla="*/ 1167 h 116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3" h="1167">
                      <a:moveTo>
                        <a:pt x="722" y="1161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9"/>
                      </a:lnTo>
                      <a:lnTo>
                        <a:pt x="1" y="34"/>
                      </a:lnTo>
                      <a:lnTo>
                        <a:pt x="3" y="28"/>
                      </a:lnTo>
                      <a:lnTo>
                        <a:pt x="6" y="24"/>
                      </a:lnTo>
                      <a:lnTo>
                        <a:pt x="11" y="18"/>
                      </a:lnTo>
                      <a:lnTo>
                        <a:pt x="17" y="14"/>
                      </a:lnTo>
                      <a:lnTo>
                        <a:pt x="22" y="10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3" y="6"/>
                      </a:lnTo>
                      <a:lnTo>
                        <a:pt x="782" y="1123"/>
                      </a:lnTo>
                      <a:lnTo>
                        <a:pt x="783" y="1126"/>
                      </a:lnTo>
                      <a:lnTo>
                        <a:pt x="783" y="1131"/>
                      </a:lnTo>
                      <a:lnTo>
                        <a:pt x="783" y="1135"/>
                      </a:lnTo>
                      <a:lnTo>
                        <a:pt x="781" y="1140"/>
                      </a:lnTo>
                      <a:lnTo>
                        <a:pt x="777" y="1144"/>
                      </a:lnTo>
                      <a:lnTo>
                        <a:pt x="773" y="1150"/>
                      </a:lnTo>
                      <a:lnTo>
                        <a:pt x="768" y="1154"/>
                      </a:lnTo>
                      <a:lnTo>
                        <a:pt x="763" y="1158"/>
                      </a:lnTo>
                      <a:lnTo>
                        <a:pt x="757" y="1161"/>
                      </a:lnTo>
                      <a:lnTo>
                        <a:pt x="750" y="1165"/>
                      </a:lnTo>
                      <a:lnTo>
                        <a:pt x="744" y="1166"/>
                      </a:lnTo>
                      <a:lnTo>
                        <a:pt x="739" y="1167"/>
                      </a:lnTo>
                      <a:lnTo>
                        <a:pt x="733" y="1167"/>
                      </a:lnTo>
                      <a:lnTo>
                        <a:pt x="729" y="1166"/>
                      </a:lnTo>
                      <a:lnTo>
                        <a:pt x="724" y="1163"/>
                      </a:lnTo>
                      <a:lnTo>
                        <a:pt x="722" y="116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7" name="Freeform 433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7" cy="6"/>
                </a:xfrm>
                <a:custGeom>
                  <a:avLst/>
                  <a:gdLst>
                    <a:gd name="T0" fmla="*/ 0 w 65"/>
                    <a:gd name="T1" fmla="*/ 0 h 51"/>
                    <a:gd name="T2" fmla="*/ 0 w 65"/>
                    <a:gd name="T3" fmla="*/ 0 h 51"/>
                    <a:gd name="T4" fmla="*/ 0 w 65"/>
                    <a:gd name="T5" fmla="*/ 0 h 51"/>
                    <a:gd name="T6" fmla="*/ 0 w 65"/>
                    <a:gd name="T7" fmla="*/ 0 h 51"/>
                    <a:gd name="T8" fmla="*/ 0 w 65"/>
                    <a:gd name="T9" fmla="*/ 0 h 51"/>
                    <a:gd name="T10" fmla="*/ 0 w 65"/>
                    <a:gd name="T11" fmla="*/ 0 h 51"/>
                    <a:gd name="T12" fmla="*/ 0 w 65"/>
                    <a:gd name="T13" fmla="*/ 0 h 51"/>
                    <a:gd name="T14" fmla="*/ 0 w 65"/>
                    <a:gd name="T15" fmla="*/ 0 h 51"/>
                    <a:gd name="T16" fmla="*/ 0 w 65"/>
                    <a:gd name="T17" fmla="*/ 0 h 51"/>
                    <a:gd name="T18" fmla="*/ 0 w 65"/>
                    <a:gd name="T19" fmla="*/ 0 h 51"/>
                    <a:gd name="T20" fmla="*/ 0 w 65"/>
                    <a:gd name="T21" fmla="*/ 0 h 51"/>
                    <a:gd name="T22" fmla="*/ 0 w 65"/>
                    <a:gd name="T23" fmla="*/ 0 h 51"/>
                    <a:gd name="T24" fmla="*/ 0 w 65"/>
                    <a:gd name="T25" fmla="*/ 0 h 51"/>
                    <a:gd name="T26" fmla="*/ 0 w 65"/>
                    <a:gd name="T27" fmla="*/ 0 h 51"/>
                    <a:gd name="T28" fmla="*/ 0 w 65"/>
                    <a:gd name="T29" fmla="*/ 0 h 51"/>
                    <a:gd name="T30" fmla="*/ 0 w 65"/>
                    <a:gd name="T31" fmla="*/ 0 h 51"/>
                    <a:gd name="T32" fmla="*/ 0 w 65"/>
                    <a:gd name="T33" fmla="*/ 0 h 51"/>
                    <a:gd name="T34" fmla="*/ 0 w 65"/>
                    <a:gd name="T35" fmla="*/ 0 h 51"/>
                    <a:gd name="T36" fmla="*/ 0 w 65"/>
                    <a:gd name="T37" fmla="*/ 0 h 51"/>
                    <a:gd name="T38" fmla="*/ 0 w 65"/>
                    <a:gd name="T39" fmla="*/ 0 h 51"/>
                    <a:gd name="T40" fmla="*/ 0 w 65"/>
                    <a:gd name="T41" fmla="*/ 0 h 51"/>
                    <a:gd name="T42" fmla="*/ 0 w 65"/>
                    <a:gd name="T43" fmla="*/ 0 h 51"/>
                    <a:gd name="T44" fmla="*/ 0 w 65"/>
                    <a:gd name="T45" fmla="*/ 0 h 51"/>
                    <a:gd name="T46" fmla="*/ 0 w 65"/>
                    <a:gd name="T47" fmla="*/ 0 h 51"/>
                    <a:gd name="T48" fmla="*/ 0 w 65"/>
                    <a:gd name="T49" fmla="*/ 0 h 51"/>
                    <a:gd name="T50" fmla="*/ 0 w 65"/>
                    <a:gd name="T51" fmla="*/ 0 h 51"/>
                    <a:gd name="T52" fmla="*/ 0 w 65"/>
                    <a:gd name="T53" fmla="*/ 0 h 51"/>
                    <a:gd name="T54" fmla="*/ 0 w 65"/>
                    <a:gd name="T55" fmla="*/ 0 h 51"/>
                    <a:gd name="T56" fmla="*/ 0 w 65"/>
                    <a:gd name="T57" fmla="*/ 0 h 51"/>
                    <a:gd name="T58" fmla="*/ 0 w 65"/>
                    <a:gd name="T59" fmla="*/ 0 h 51"/>
                    <a:gd name="T60" fmla="*/ 0 w 65"/>
                    <a:gd name="T61" fmla="*/ 0 h 51"/>
                    <a:gd name="T62" fmla="*/ 0 w 65"/>
                    <a:gd name="T63" fmla="*/ 0 h 51"/>
                    <a:gd name="T64" fmla="*/ 0 w 65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51"/>
                    <a:gd name="T101" fmla="*/ 65 w 65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51">
                      <a:moveTo>
                        <a:pt x="43" y="42"/>
                      </a:moveTo>
                      <a:lnTo>
                        <a:pt x="36" y="45"/>
                      </a:lnTo>
                      <a:lnTo>
                        <a:pt x="30" y="48"/>
                      </a:lnTo>
                      <a:lnTo>
                        <a:pt x="23" y="50"/>
                      </a:lnTo>
                      <a:lnTo>
                        <a:pt x="18" y="51"/>
                      </a:lnTo>
                      <a:lnTo>
                        <a:pt x="12" y="51"/>
                      </a:lnTo>
                      <a:lnTo>
                        <a:pt x="7" y="50"/>
                      </a:lnTo>
                      <a:lnTo>
                        <a:pt x="4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9"/>
                      </a:lnTo>
                      <a:lnTo>
                        <a:pt x="1" y="34"/>
                      </a:lnTo>
                      <a:lnTo>
                        <a:pt x="3" y="28"/>
                      </a:lnTo>
                      <a:lnTo>
                        <a:pt x="6" y="24"/>
                      </a:lnTo>
                      <a:lnTo>
                        <a:pt x="11" y="18"/>
                      </a:lnTo>
                      <a:lnTo>
                        <a:pt x="17" y="14"/>
                      </a:lnTo>
                      <a:lnTo>
                        <a:pt x="22" y="10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3" y="6"/>
                      </a:lnTo>
                      <a:lnTo>
                        <a:pt x="64" y="9"/>
                      </a:lnTo>
                      <a:lnTo>
                        <a:pt x="65" y="14"/>
                      </a:lnTo>
                      <a:lnTo>
                        <a:pt x="64" y="18"/>
                      </a:lnTo>
                      <a:lnTo>
                        <a:pt x="62" y="23"/>
                      </a:lnTo>
                      <a:lnTo>
                        <a:pt x="58" y="28"/>
                      </a:lnTo>
                      <a:lnTo>
                        <a:pt x="54" y="33"/>
                      </a:lnTo>
                      <a:lnTo>
                        <a:pt x="48" y="37"/>
                      </a:lnTo>
                      <a:lnTo>
                        <a:pt x="43" y="42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8" name="Freeform 434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7" cy="6"/>
                </a:xfrm>
                <a:custGeom>
                  <a:avLst/>
                  <a:gdLst>
                    <a:gd name="T0" fmla="*/ 0 w 65"/>
                    <a:gd name="T1" fmla="*/ 0 h 51"/>
                    <a:gd name="T2" fmla="*/ 0 w 65"/>
                    <a:gd name="T3" fmla="*/ 0 h 51"/>
                    <a:gd name="T4" fmla="*/ 0 w 65"/>
                    <a:gd name="T5" fmla="*/ 0 h 51"/>
                    <a:gd name="T6" fmla="*/ 0 w 65"/>
                    <a:gd name="T7" fmla="*/ 0 h 51"/>
                    <a:gd name="T8" fmla="*/ 0 w 65"/>
                    <a:gd name="T9" fmla="*/ 0 h 51"/>
                    <a:gd name="T10" fmla="*/ 0 w 65"/>
                    <a:gd name="T11" fmla="*/ 0 h 51"/>
                    <a:gd name="T12" fmla="*/ 0 w 65"/>
                    <a:gd name="T13" fmla="*/ 0 h 51"/>
                    <a:gd name="T14" fmla="*/ 0 w 65"/>
                    <a:gd name="T15" fmla="*/ 0 h 51"/>
                    <a:gd name="T16" fmla="*/ 0 w 65"/>
                    <a:gd name="T17" fmla="*/ 0 h 51"/>
                    <a:gd name="T18" fmla="*/ 0 w 65"/>
                    <a:gd name="T19" fmla="*/ 0 h 51"/>
                    <a:gd name="T20" fmla="*/ 0 w 65"/>
                    <a:gd name="T21" fmla="*/ 0 h 51"/>
                    <a:gd name="T22" fmla="*/ 0 w 65"/>
                    <a:gd name="T23" fmla="*/ 0 h 51"/>
                    <a:gd name="T24" fmla="*/ 0 w 65"/>
                    <a:gd name="T25" fmla="*/ 0 h 51"/>
                    <a:gd name="T26" fmla="*/ 0 w 65"/>
                    <a:gd name="T27" fmla="*/ 0 h 51"/>
                    <a:gd name="T28" fmla="*/ 0 w 65"/>
                    <a:gd name="T29" fmla="*/ 0 h 51"/>
                    <a:gd name="T30" fmla="*/ 0 w 65"/>
                    <a:gd name="T31" fmla="*/ 0 h 51"/>
                    <a:gd name="T32" fmla="*/ 0 w 65"/>
                    <a:gd name="T33" fmla="*/ 0 h 51"/>
                    <a:gd name="T34" fmla="*/ 0 w 65"/>
                    <a:gd name="T35" fmla="*/ 0 h 51"/>
                    <a:gd name="T36" fmla="*/ 0 w 65"/>
                    <a:gd name="T37" fmla="*/ 0 h 51"/>
                    <a:gd name="T38" fmla="*/ 0 w 65"/>
                    <a:gd name="T39" fmla="*/ 0 h 51"/>
                    <a:gd name="T40" fmla="*/ 0 w 65"/>
                    <a:gd name="T41" fmla="*/ 0 h 51"/>
                    <a:gd name="T42" fmla="*/ 0 w 65"/>
                    <a:gd name="T43" fmla="*/ 0 h 51"/>
                    <a:gd name="T44" fmla="*/ 0 w 65"/>
                    <a:gd name="T45" fmla="*/ 0 h 51"/>
                    <a:gd name="T46" fmla="*/ 0 w 65"/>
                    <a:gd name="T47" fmla="*/ 0 h 51"/>
                    <a:gd name="T48" fmla="*/ 0 w 65"/>
                    <a:gd name="T49" fmla="*/ 0 h 51"/>
                    <a:gd name="T50" fmla="*/ 0 w 65"/>
                    <a:gd name="T51" fmla="*/ 0 h 51"/>
                    <a:gd name="T52" fmla="*/ 0 w 65"/>
                    <a:gd name="T53" fmla="*/ 0 h 51"/>
                    <a:gd name="T54" fmla="*/ 0 w 65"/>
                    <a:gd name="T55" fmla="*/ 0 h 51"/>
                    <a:gd name="T56" fmla="*/ 0 w 65"/>
                    <a:gd name="T57" fmla="*/ 0 h 51"/>
                    <a:gd name="T58" fmla="*/ 0 w 65"/>
                    <a:gd name="T59" fmla="*/ 0 h 51"/>
                    <a:gd name="T60" fmla="*/ 0 w 65"/>
                    <a:gd name="T61" fmla="*/ 0 h 51"/>
                    <a:gd name="T62" fmla="*/ 0 w 65"/>
                    <a:gd name="T63" fmla="*/ 0 h 51"/>
                    <a:gd name="T64" fmla="*/ 0 w 65"/>
                    <a:gd name="T65" fmla="*/ 0 h 5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51"/>
                    <a:gd name="T101" fmla="*/ 65 w 65"/>
                    <a:gd name="T102" fmla="*/ 51 h 5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51">
                      <a:moveTo>
                        <a:pt x="43" y="42"/>
                      </a:moveTo>
                      <a:lnTo>
                        <a:pt x="36" y="45"/>
                      </a:lnTo>
                      <a:lnTo>
                        <a:pt x="30" y="48"/>
                      </a:lnTo>
                      <a:lnTo>
                        <a:pt x="23" y="50"/>
                      </a:lnTo>
                      <a:lnTo>
                        <a:pt x="18" y="51"/>
                      </a:lnTo>
                      <a:lnTo>
                        <a:pt x="12" y="51"/>
                      </a:lnTo>
                      <a:lnTo>
                        <a:pt x="7" y="50"/>
                      </a:lnTo>
                      <a:lnTo>
                        <a:pt x="4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9"/>
                      </a:lnTo>
                      <a:lnTo>
                        <a:pt x="1" y="34"/>
                      </a:lnTo>
                      <a:lnTo>
                        <a:pt x="3" y="28"/>
                      </a:lnTo>
                      <a:lnTo>
                        <a:pt x="6" y="24"/>
                      </a:lnTo>
                      <a:lnTo>
                        <a:pt x="11" y="18"/>
                      </a:lnTo>
                      <a:lnTo>
                        <a:pt x="17" y="14"/>
                      </a:lnTo>
                      <a:lnTo>
                        <a:pt x="22" y="10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7" y="0"/>
                      </a:lnTo>
                      <a:lnTo>
                        <a:pt x="53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3" y="6"/>
                      </a:lnTo>
                      <a:lnTo>
                        <a:pt x="64" y="9"/>
                      </a:lnTo>
                      <a:lnTo>
                        <a:pt x="65" y="14"/>
                      </a:lnTo>
                      <a:lnTo>
                        <a:pt x="64" y="18"/>
                      </a:lnTo>
                      <a:lnTo>
                        <a:pt x="62" y="23"/>
                      </a:lnTo>
                      <a:lnTo>
                        <a:pt x="58" y="28"/>
                      </a:lnTo>
                      <a:lnTo>
                        <a:pt x="54" y="33"/>
                      </a:lnTo>
                      <a:lnTo>
                        <a:pt x="48" y="37"/>
                      </a:lnTo>
                      <a:lnTo>
                        <a:pt x="43" y="42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29" name="Freeform 435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60" cy="128"/>
                </a:xfrm>
                <a:custGeom>
                  <a:avLst/>
                  <a:gdLst>
                    <a:gd name="T0" fmla="*/ 0 w 588"/>
                    <a:gd name="T1" fmla="*/ 0 h 1169"/>
                    <a:gd name="T2" fmla="*/ 0 w 588"/>
                    <a:gd name="T3" fmla="*/ 0 h 1169"/>
                    <a:gd name="T4" fmla="*/ 0 w 588"/>
                    <a:gd name="T5" fmla="*/ 0 h 1169"/>
                    <a:gd name="T6" fmla="*/ 0 w 588"/>
                    <a:gd name="T7" fmla="*/ 0 h 1169"/>
                    <a:gd name="T8" fmla="*/ 0 w 588"/>
                    <a:gd name="T9" fmla="*/ 0 h 1169"/>
                    <a:gd name="T10" fmla="*/ 0 w 588"/>
                    <a:gd name="T11" fmla="*/ 0 h 1169"/>
                    <a:gd name="T12" fmla="*/ 0 w 588"/>
                    <a:gd name="T13" fmla="*/ 0 h 1169"/>
                    <a:gd name="T14" fmla="*/ 0 w 588"/>
                    <a:gd name="T15" fmla="*/ 0 h 1169"/>
                    <a:gd name="T16" fmla="*/ 0 w 588"/>
                    <a:gd name="T17" fmla="*/ 0 h 1169"/>
                    <a:gd name="T18" fmla="*/ 0 w 588"/>
                    <a:gd name="T19" fmla="*/ 0 h 1169"/>
                    <a:gd name="T20" fmla="*/ 0 w 588"/>
                    <a:gd name="T21" fmla="*/ 0 h 1169"/>
                    <a:gd name="T22" fmla="*/ 0 w 588"/>
                    <a:gd name="T23" fmla="*/ 0 h 1169"/>
                    <a:gd name="T24" fmla="*/ 0 w 588"/>
                    <a:gd name="T25" fmla="*/ 0 h 1169"/>
                    <a:gd name="T26" fmla="*/ 0 w 588"/>
                    <a:gd name="T27" fmla="*/ 0 h 1169"/>
                    <a:gd name="T28" fmla="*/ 0 w 588"/>
                    <a:gd name="T29" fmla="*/ 0 h 1169"/>
                    <a:gd name="T30" fmla="*/ 0 w 588"/>
                    <a:gd name="T31" fmla="*/ 0 h 1169"/>
                    <a:gd name="T32" fmla="*/ 0 w 588"/>
                    <a:gd name="T33" fmla="*/ 0 h 1169"/>
                    <a:gd name="T34" fmla="*/ 0 w 588"/>
                    <a:gd name="T35" fmla="*/ 0 h 1169"/>
                    <a:gd name="T36" fmla="*/ 0 w 588"/>
                    <a:gd name="T37" fmla="*/ 0 h 1169"/>
                    <a:gd name="T38" fmla="*/ 0 w 588"/>
                    <a:gd name="T39" fmla="*/ 0 h 1169"/>
                    <a:gd name="T40" fmla="*/ 0 w 588"/>
                    <a:gd name="T41" fmla="*/ 0 h 1169"/>
                    <a:gd name="T42" fmla="*/ 0 w 588"/>
                    <a:gd name="T43" fmla="*/ 0 h 116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8"/>
                    <a:gd name="T67" fmla="*/ 0 h 1169"/>
                    <a:gd name="T68" fmla="*/ 588 w 588"/>
                    <a:gd name="T69" fmla="*/ 1169 h 116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8" h="1169">
                      <a:moveTo>
                        <a:pt x="65" y="10"/>
                      </a:moveTo>
                      <a:lnTo>
                        <a:pt x="588" y="1138"/>
                      </a:lnTo>
                      <a:lnTo>
                        <a:pt x="521" y="1169"/>
                      </a:lnTo>
                      <a:lnTo>
                        <a:pt x="1" y="39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1" y="26"/>
                      </a:lnTo>
                      <a:lnTo>
                        <a:pt x="4" y="21"/>
                      </a:lnTo>
                      <a:lnTo>
                        <a:pt x="8" y="17"/>
                      </a:lnTo>
                      <a:lnTo>
                        <a:pt x="13" y="12"/>
                      </a:lnTo>
                      <a:lnTo>
                        <a:pt x="18" y="9"/>
                      </a:lnTo>
                      <a:lnTo>
                        <a:pt x="24" y="5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5" y="2"/>
                      </a:lnTo>
                      <a:lnTo>
                        <a:pt x="59" y="3"/>
                      </a:lnTo>
                      <a:lnTo>
                        <a:pt x="63" y="7"/>
                      </a:lnTo>
                      <a:lnTo>
                        <a:pt x="65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0" name="Freeform 436"/>
                <p:cNvSpPr>
                  <a:spLocks/>
                </p:cNvSpPr>
                <p:nvPr/>
              </p:nvSpPr>
              <p:spPr bwMode="auto">
                <a:xfrm>
                  <a:off x="3473" y="1640"/>
                  <a:ext cx="60" cy="128"/>
                </a:xfrm>
                <a:custGeom>
                  <a:avLst/>
                  <a:gdLst>
                    <a:gd name="T0" fmla="*/ 0 w 588"/>
                    <a:gd name="T1" fmla="*/ 0 h 1169"/>
                    <a:gd name="T2" fmla="*/ 0 w 588"/>
                    <a:gd name="T3" fmla="*/ 0 h 1169"/>
                    <a:gd name="T4" fmla="*/ 0 w 588"/>
                    <a:gd name="T5" fmla="*/ 0 h 1169"/>
                    <a:gd name="T6" fmla="*/ 0 w 588"/>
                    <a:gd name="T7" fmla="*/ 0 h 1169"/>
                    <a:gd name="T8" fmla="*/ 0 w 588"/>
                    <a:gd name="T9" fmla="*/ 0 h 1169"/>
                    <a:gd name="T10" fmla="*/ 0 w 588"/>
                    <a:gd name="T11" fmla="*/ 0 h 1169"/>
                    <a:gd name="T12" fmla="*/ 0 w 588"/>
                    <a:gd name="T13" fmla="*/ 0 h 1169"/>
                    <a:gd name="T14" fmla="*/ 0 w 588"/>
                    <a:gd name="T15" fmla="*/ 0 h 1169"/>
                    <a:gd name="T16" fmla="*/ 0 w 588"/>
                    <a:gd name="T17" fmla="*/ 0 h 1169"/>
                    <a:gd name="T18" fmla="*/ 0 w 588"/>
                    <a:gd name="T19" fmla="*/ 0 h 1169"/>
                    <a:gd name="T20" fmla="*/ 0 w 588"/>
                    <a:gd name="T21" fmla="*/ 0 h 1169"/>
                    <a:gd name="T22" fmla="*/ 0 w 588"/>
                    <a:gd name="T23" fmla="*/ 0 h 1169"/>
                    <a:gd name="T24" fmla="*/ 0 w 588"/>
                    <a:gd name="T25" fmla="*/ 0 h 1169"/>
                    <a:gd name="T26" fmla="*/ 0 w 588"/>
                    <a:gd name="T27" fmla="*/ 0 h 1169"/>
                    <a:gd name="T28" fmla="*/ 0 w 588"/>
                    <a:gd name="T29" fmla="*/ 0 h 1169"/>
                    <a:gd name="T30" fmla="*/ 0 w 588"/>
                    <a:gd name="T31" fmla="*/ 0 h 1169"/>
                    <a:gd name="T32" fmla="*/ 0 w 588"/>
                    <a:gd name="T33" fmla="*/ 0 h 1169"/>
                    <a:gd name="T34" fmla="*/ 0 w 588"/>
                    <a:gd name="T35" fmla="*/ 0 h 1169"/>
                    <a:gd name="T36" fmla="*/ 0 w 588"/>
                    <a:gd name="T37" fmla="*/ 0 h 1169"/>
                    <a:gd name="T38" fmla="*/ 0 w 588"/>
                    <a:gd name="T39" fmla="*/ 0 h 1169"/>
                    <a:gd name="T40" fmla="*/ 0 w 588"/>
                    <a:gd name="T41" fmla="*/ 0 h 1169"/>
                    <a:gd name="T42" fmla="*/ 0 w 588"/>
                    <a:gd name="T43" fmla="*/ 0 h 116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8"/>
                    <a:gd name="T67" fmla="*/ 0 h 1169"/>
                    <a:gd name="T68" fmla="*/ 588 w 588"/>
                    <a:gd name="T69" fmla="*/ 1169 h 116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8" h="1169">
                      <a:moveTo>
                        <a:pt x="65" y="10"/>
                      </a:moveTo>
                      <a:lnTo>
                        <a:pt x="588" y="1138"/>
                      </a:lnTo>
                      <a:lnTo>
                        <a:pt x="521" y="1169"/>
                      </a:lnTo>
                      <a:lnTo>
                        <a:pt x="1" y="39"/>
                      </a:lnTo>
                      <a:lnTo>
                        <a:pt x="0" y="36"/>
                      </a:lnTo>
                      <a:lnTo>
                        <a:pt x="0" y="30"/>
                      </a:lnTo>
                      <a:lnTo>
                        <a:pt x="1" y="26"/>
                      </a:lnTo>
                      <a:lnTo>
                        <a:pt x="4" y="21"/>
                      </a:lnTo>
                      <a:lnTo>
                        <a:pt x="8" y="17"/>
                      </a:lnTo>
                      <a:lnTo>
                        <a:pt x="13" y="12"/>
                      </a:lnTo>
                      <a:lnTo>
                        <a:pt x="18" y="9"/>
                      </a:lnTo>
                      <a:lnTo>
                        <a:pt x="24" y="5"/>
                      </a:lnTo>
                      <a:lnTo>
                        <a:pt x="31" y="2"/>
                      </a:lnTo>
                      <a:lnTo>
                        <a:pt x="37" y="1"/>
                      </a:lnTo>
                      <a:lnTo>
                        <a:pt x="43" y="0"/>
                      </a:lnTo>
                      <a:lnTo>
                        <a:pt x="49" y="1"/>
                      </a:lnTo>
                      <a:lnTo>
                        <a:pt x="55" y="2"/>
                      </a:lnTo>
                      <a:lnTo>
                        <a:pt x="59" y="3"/>
                      </a:lnTo>
                      <a:lnTo>
                        <a:pt x="63" y="7"/>
                      </a:lnTo>
                      <a:lnTo>
                        <a:pt x="65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1" name="Freeform 437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76" cy="113"/>
                </a:xfrm>
                <a:custGeom>
                  <a:avLst/>
                  <a:gdLst>
                    <a:gd name="T0" fmla="*/ 0 w 757"/>
                    <a:gd name="T1" fmla="*/ 0 h 1040"/>
                    <a:gd name="T2" fmla="*/ 0 w 757"/>
                    <a:gd name="T3" fmla="*/ 0 h 1040"/>
                    <a:gd name="T4" fmla="*/ 0 w 757"/>
                    <a:gd name="T5" fmla="*/ 0 h 1040"/>
                    <a:gd name="T6" fmla="*/ 0 w 757"/>
                    <a:gd name="T7" fmla="*/ 0 h 1040"/>
                    <a:gd name="T8" fmla="*/ 0 w 757"/>
                    <a:gd name="T9" fmla="*/ 0 h 1040"/>
                    <a:gd name="T10" fmla="*/ 0 w 757"/>
                    <a:gd name="T11" fmla="*/ 0 h 1040"/>
                    <a:gd name="T12" fmla="*/ 0 w 757"/>
                    <a:gd name="T13" fmla="*/ 0 h 1040"/>
                    <a:gd name="T14" fmla="*/ 0 w 757"/>
                    <a:gd name="T15" fmla="*/ 0 h 1040"/>
                    <a:gd name="T16" fmla="*/ 0 w 757"/>
                    <a:gd name="T17" fmla="*/ 0 h 1040"/>
                    <a:gd name="T18" fmla="*/ 0 w 757"/>
                    <a:gd name="T19" fmla="*/ 0 h 1040"/>
                    <a:gd name="T20" fmla="*/ 0 w 757"/>
                    <a:gd name="T21" fmla="*/ 0 h 1040"/>
                    <a:gd name="T22" fmla="*/ 0 w 757"/>
                    <a:gd name="T23" fmla="*/ 0 h 1040"/>
                    <a:gd name="T24" fmla="*/ 0 w 757"/>
                    <a:gd name="T25" fmla="*/ 0 h 1040"/>
                    <a:gd name="T26" fmla="*/ 0 w 757"/>
                    <a:gd name="T27" fmla="*/ 0 h 1040"/>
                    <a:gd name="T28" fmla="*/ 0 w 757"/>
                    <a:gd name="T29" fmla="*/ 0 h 1040"/>
                    <a:gd name="T30" fmla="*/ 0 w 757"/>
                    <a:gd name="T31" fmla="*/ 0 h 1040"/>
                    <a:gd name="T32" fmla="*/ 0 w 757"/>
                    <a:gd name="T33" fmla="*/ 0 h 1040"/>
                    <a:gd name="T34" fmla="*/ 0 w 757"/>
                    <a:gd name="T35" fmla="*/ 0 h 1040"/>
                    <a:gd name="T36" fmla="*/ 0 w 757"/>
                    <a:gd name="T37" fmla="*/ 0 h 1040"/>
                    <a:gd name="T38" fmla="*/ 0 w 757"/>
                    <a:gd name="T39" fmla="*/ 0 h 1040"/>
                    <a:gd name="T40" fmla="*/ 0 w 757"/>
                    <a:gd name="T41" fmla="*/ 0 h 1040"/>
                    <a:gd name="T42" fmla="*/ 0 w 757"/>
                    <a:gd name="T43" fmla="*/ 0 h 10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7"/>
                    <a:gd name="T67" fmla="*/ 0 h 1040"/>
                    <a:gd name="T68" fmla="*/ 757 w 757"/>
                    <a:gd name="T69" fmla="*/ 1040 h 104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7" h="1040">
                      <a:moveTo>
                        <a:pt x="62" y="7"/>
                      </a:moveTo>
                      <a:lnTo>
                        <a:pt x="757" y="998"/>
                      </a:lnTo>
                      <a:lnTo>
                        <a:pt x="697" y="1040"/>
                      </a:lnTo>
                      <a:lnTo>
                        <a:pt x="3" y="48"/>
                      </a:lnTo>
                      <a:lnTo>
                        <a:pt x="0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3" y="29"/>
                      </a:lnTo>
                      <a:lnTo>
                        <a:pt x="5" y="23"/>
                      </a:lnTo>
                      <a:lnTo>
                        <a:pt x="8" y="18"/>
                      </a:lnTo>
                      <a:lnTo>
                        <a:pt x="13" y="13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31" y="3"/>
                      </a:lnTo>
                      <a:lnTo>
                        <a:pt x="37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8" y="4"/>
                      </a:lnTo>
                      <a:lnTo>
                        <a:pt x="62" y="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2" name="Freeform 438"/>
                <p:cNvSpPr>
                  <a:spLocks/>
                </p:cNvSpPr>
                <p:nvPr/>
              </p:nvSpPr>
              <p:spPr bwMode="auto">
                <a:xfrm>
                  <a:off x="3977" y="1183"/>
                  <a:ext cx="76" cy="113"/>
                </a:xfrm>
                <a:custGeom>
                  <a:avLst/>
                  <a:gdLst>
                    <a:gd name="T0" fmla="*/ 0 w 757"/>
                    <a:gd name="T1" fmla="*/ 0 h 1040"/>
                    <a:gd name="T2" fmla="*/ 0 w 757"/>
                    <a:gd name="T3" fmla="*/ 0 h 1040"/>
                    <a:gd name="T4" fmla="*/ 0 w 757"/>
                    <a:gd name="T5" fmla="*/ 0 h 1040"/>
                    <a:gd name="T6" fmla="*/ 0 w 757"/>
                    <a:gd name="T7" fmla="*/ 0 h 1040"/>
                    <a:gd name="T8" fmla="*/ 0 w 757"/>
                    <a:gd name="T9" fmla="*/ 0 h 1040"/>
                    <a:gd name="T10" fmla="*/ 0 w 757"/>
                    <a:gd name="T11" fmla="*/ 0 h 1040"/>
                    <a:gd name="T12" fmla="*/ 0 w 757"/>
                    <a:gd name="T13" fmla="*/ 0 h 1040"/>
                    <a:gd name="T14" fmla="*/ 0 w 757"/>
                    <a:gd name="T15" fmla="*/ 0 h 1040"/>
                    <a:gd name="T16" fmla="*/ 0 w 757"/>
                    <a:gd name="T17" fmla="*/ 0 h 1040"/>
                    <a:gd name="T18" fmla="*/ 0 w 757"/>
                    <a:gd name="T19" fmla="*/ 0 h 1040"/>
                    <a:gd name="T20" fmla="*/ 0 w 757"/>
                    <a:gd name="T21" fmla="*/ 0 h 1040"/>
                    <a:gd name="T22" fmla="*/ 0 w 757"/>
                    <a:gd name="T23" fmla="*/ 0 h 1040"/>
                    <a:gd name="T24" fmla="*/ 0 w 757"/>
                    <a:gd name="T25" fmla="*/ 0 h 1040"/>
                    <a:gd name="T26" fmla="*/ 0 w 757"/>
                    <a:gd name="T27" fmla="*/ 0 h 1040"/>
                    <a:gd name="T28" fmla="*/ 0 w 757"/>
                    <a:gd name="T29" fmla="*/ 0 h 1040"/>
                    <a:gd name="T30" fmla="*/ 0 w 757"/>
                    <a:gd name="T31" fmla="*/ 0 h 1040"/>
                    <a:gd name="T32" fmla="*/ 0 w 757"/>
                    <a:gd name="T33" fmla="*/ 0 h 1040"/>
                    <a:gd name="T34" fmla="*/ 0 w 757"/>
                    <a:gd name="T35" fmla="*/ 0 h 1040"/>
                    <a:gd name="T36" fmla="*/ 0 w 757"/>
                    <a:gd name="T37" fmla="*/ 0 h 1040"/>
                    <a:gd name="T38" fmla="*/ 0 w 757"/>
                    <a:gd name="T39" fmla="*/ 0 h 1040"/>
                    <a:gd name="T40" fmla="*/ 0 w 757"/>
                    <a:gd name="T41" fmla="*/ 0 h 1040"/>
                    <a:gd name="T42" fmla="*/ 0 w 757"/>
                    <a:gd name="T43" fmla="*/ 0 h 10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57"/>
                    <a:gd name="T67" fmla="*/ 0 h 1040"/>
                    <a:gd name="T68" fmla="*/ 757 w 757"/>
                    <a:gd name="T69" fmla="*/ 1040 h 104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57" h="1040">
                      <a:moveTo>
                        <a:pt x="62" y="7"/>
                      </a:moveTo>
                      <a:lnTo>
                        <a:pt x="757" y="998"/>
                      </a:lnTo>
                      <a:lnTo>
                        <a:pt x="697" y="1040"/>
                      </a:lnTo>
                      <a:lnTo>
                        <a:pt x="3" y="48"/>
                      </a:lnTo>
                      <a:lnTo>
                        <a:pt x="0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3" y="29"/>
                      </a:lnTo>
                      <a:lnTo>
                        <a:pt x="5" y="23"/>
                      </a:lnTo>
                      <a:lnTo>
                        <a:pt x="8" y="18"/>
                      </a:lnTo>
                      <a:lnTo>
                        <a:pt x="13" y="13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31" y="3"/>
                      </a:lnTo>
                      <a:lnTo>
                        <a:pt x="37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4" y="1"/>
                      </a:lnTo>
                      <a:lnTo>
                        <a:pt x="58" y="4"/>
                      </a:lnTo>
                      <a:lnTo>
                        <a:pt x="62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3" name="Freeform 439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72" cy="128"/>
                </a:xfrm>
                <a:custGeom>
                  <a:avLst/>
                  <a:gdLst>
                    <a:gd name="T0" fmla="*/ 0 w 717"/>
                    <a:gd name="T1" fmla="*/ 0 h 1168"/>
                    <a:gd name="T2" fmla="*/ 0 w 717"/>
                    <a:gd name="T3" fmla="*/ 0 h 1168"/>
                    <a:gd name="T4" fmla="*/ 0 w 717"/>
                    <a:gd name="T5" fmla="*/ 0 h 1168"/>
                    <a:gd name="T6" fmla="*/ 0 w 717"/>
                    <a:gd name="T7" fmla="*/ 0 h 1168"/>
                    <a:gd name="T8" fmla="*/ 0 w 717"/>
                    <a:gd name="T9" fmla="*/ 0 h 1168"/>
                    <a:gd name="T10" fmla="*/ 0 w 717"/>
                    <a:gd name="T11" fmla="*/ 0 h 1168"/>
                    <a:gd name="T12" fmla="*/ 0 w 717"/>
                    <a:gd name="T13" fmla="*/ 0 h 1168"/>
                    <a:gd name="T14" fmla="*/ 0 w 717"/>
                    <a:gd name="T15" fmla="*/ 0 h 1168"/>
                    <a:gd name="T16" fmla="*/ 0 w 717"/>
                    <a:gd name="T17" fmla="*/ 0 h 1168"/>
                    <a:gd name="T18" fmla="*/ 0 w 717"/>
                    <a:gd name="T19" fmla="*/ 0 h 1168"/>
                    <a:gd name="T20" fmla="*/ 0 w 717"/>
                    <a:gd name="T21" fmla="*/ 0 h 1168"/>
                    <a:gd name="T22" fmla="*/ 0 w 717"/>
                    <a:gd name="T23" fmla="*/ 0 h 1168"/>
                    <a:gd name="T24" fmla="*/ 0 w 717"/>
                    <a:gd name="T25" fmla="*/ 0 h 1168"/>
                    <a:gd name="T26" fmla="*/ 0 w 717"/>
                    <a:gd name="T27" fmla="*/ 0 h 1168"/>
                    <a:gd name="T28" fmla="*/ 0 w 717"/>
                    <a:gd name="T29" fmla="*/ 0 h 1168"/>
                    <a:gd name="T30" fmla="*/ 0 w 717"/>
                    <a:gd name="T31" fmla="*/ 0 h 1168"/>
                    <a:gd name="T32" fmla="*/ 0 w 717"/>
                    <a:gd name="T33" fmla="*/ 0 h 1168"/>
                    <a:gd name="T34" fmla="*/ 0 w 717"/>
                    <a:gd name="T35" fmla="*/ 0 h 1168"/>
                    <a:gd name="T36" fmla="*/ 0 w 717"/>
                    <a:gd name="T37" fmla="*/ 0 h 1168"/>
                    <a:gd name="T38" fmla="*/ 0 w 717"/>
                    <a:gd name="T39" fmla="*/ 0 h 1168"/>
                    <a:gd name="T40" fmla="*/ 0 w 717"/>
                    <a:gd name="T41" fmla="*/ 0 h 1168"/>
                    <a:gd name="T42" fmla="*/ 0 w 717"/>
                    <a:gd name="T43" fmla="*/ 0 h 116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17"/>
                    <a:gd name="T67" fmla="*/ 0 h 1168"/>
                    <a:gd name="T68" fmla="*/ 717 w 717"/>
                    <a:gd name="T69" fmla="*/ 1168 h 116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17" h="1168">
                      <a:moveTo>
                        <a:pt x="62" y="7"/>
                      </a:moveTo>
                      <a:lnTo>
                        <a:pt x="717" y="1132"/>
                      </a:lnTo>
                      <a:lnTo>
                        <a:pt x="653" y="1168"/>
                      </a:ln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7" y="20"/>
                      </a:lnTo>
                      <a:lnTo>
                        <a:pt x="11" y="16"/>
                      </a:lnTo>
                      <a:lnTo>
                        <a:pt x="16" y="11"/>
                      </a:lnTo>
                      <a:lnTo>
                        <a:pt x="21" y="7"/>
                      </a:lnTo>
                      <a:lnTo>
                        <a:pt x="28" y="4"/>
                      </a:lnTo>
                      <a:lnTo>
                        <a:pt x="34" y="2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7" y="1"/>
                      </a:lnTo>
                      <a:lnTo>
                        <a:pt x="60" y="3"/>
                      </a:lnTo>
                      <a:lnTo>
                        <a:pt x="62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4" name="Freeform 440"/>
                <p:cNvSpPr>
                  <a:spLocks/>
                </p:cNvSpPr>
                <p:nvPr/>
              </p:nvSpPr>
              <p:spPr bwMode="auto">
                <a:xfrm>
                  <a:off x="3861" y="1625"/>
                  <a:ext cx="72" cy="128"/>
                </a:xfrm>
                <a:custGeom>
                  <a:avLst/>
                  <a:gdLst>
                    <a:gd name="T0" fmla="*/ 0 w 717"/>
                    <a:gd name="T1" fmla="*/ 0 h 1168"/>
                    <a:gd name="T2" fmla="*/ 0 w 717"/>
                    <a:gd name="T3" fmla="*/ 0 h 1168"/>
                    <a:gd name="T4" fmla="*/ 0 w 717"/>
                    <a:gd name="T5" fmla="*/ 0 h 1168"/>
                    <a:gd name="T6" fmla="*/ 0 w 717"/>
                    <a:gd name="T7" fmla="*/ 0 h 1168"/>
                    <a:gd name="T8" fmla="*/ 0 w 717"/>
                    <a:gd name="T9" fmla="*/ 0 h 1168"/>
                    <a:gd name="T10" fmla="*/ 0 w 717"/>
                    <a:gd name="T11" fmla="*/ 0 h 1168"/>
                    <a:gd name="T12" fmla="*/ 0 w 717"/>
                    <a:gd name="T13" fmla="*/ 0 h 1168"/>
                    <a:gd name="T14" fmla="*/ 0 w 717"/>
                    <a:gd name="T15" fmla="*/ 0 h 1168"/>
                    <a:gd name="T16" fmla="*/ 0 w 717"/>
                    <a:gd name="T17" fmla="*/ 0 h 1168"/>
                    <a:gd name="T18" fmla="*/ 0 w 717"/>
                    <a:gd name="T19" fmla="*/ 0 h 1168"/>
                    <a:gd name="T20" fmla="*/ 0 w 717"/>
                    <a:gd name="T21" fmla="*/ 0 h 1168"/>
                    <a:gd name="T22" fmla="*/ 0 w 717"/>
                    <a:gd name="T23" fmla="*/ 0 h 1168"/>
                    <a:gd name="T24" fmla="*/ 0 w 717"/>
                    <a:gd name="T25" fmla="*/ 0 h 1168"/>
                    <a:gd name="T26" fmla="*/ 0 w 717"/>
                    <a:gd name="T27" fmla="*/ 0 h 1168"/>
                    <a:gd name="T28" fmla="*/ 0 w 717"/>
                    <a:gd name="T29" fmla="*/ 0 h 1168"/>
                    <a:gd name="T30" fmla="*/ 0 w 717"/>
                    <a:gd name="T31" fmla="*/ 0 h 1168"/>
                    <a:gd name="T32" fmla="*/ 0 w 717"/>
                    <a:gd name="T33" fmla="*/ 0 h 1168"/>
                    <a:gd name="T34" fmla="*/ 0 w 717"/>
                    <a:gd name="T35" fmla="*/ 0 h 1168"/>
                    <a:gd name="T36" fmla="*/ 0 w 717"/>
                    <a:gd name="T37" fmla="*/ 0 h 1168"/>
                    <a:gd name="T38" fmla="*/ 0 w 717"/>
                    <a:gd name="T39" fmla="*/ 0 h 1168"/>
                    <a:gd name="T40" fmla="*/ 0 w 717"/>
                    <a:gd name="T41" fmla="*/ 0 h 1168"/>
                    <a:gd name="T42" fmla="*/ 0 w 717"/>
                    <a:gd name="T43" fmla="*/ 0 h 116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17"/>
                    <a:gd name="T67" fmla="*/ 0 h 1168"/>
                    <a:gd name="T68" fmla="*/ 717 w 717"/>
                    <a:gd name="T69" fmla="*/ 1168 h 116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17" h="1168">
                      <a:moveTo>
                        <a:pt x="62" y="7"/>
                      </a:moveTo>
                      <a:lnTo>
                        <a:pt x="717" y="1132"/>
                      </a:lnTo>
                      <a:lnTo>
                        <a:pt x="653" y="1168"/>
                      </a:ln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3" y="25"/>
                      </a:lnTo>
                      <a:lnTo>
                        <a:pt x="7" y="20"/>
                      </a:lnTo>
                      <a:lnTo>
                        <a:pt x="11" y="16"/>
                      </a:lnTo>
                      <a:lnTo>
                        <a:pt x="16" y="11"/>
                      </a:lnTo>
                      <a:lnTo>
                        <a:pt x="21" y="7"/>
                      </a:lnTo>
                      <a:lnTo>
                        <a:pt x="28" y="4"/>
                      </a:lnTo>
                      <a:lnTo>
                        <a:pt x="34" y="2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7" y="1"/>
                      </a:lnTo>
                      <a:lnTo>
                        <a:pt x="60" y="3"/>
                      </a:lnTo>
                      <a:lnTo>
                        <a:pt x="62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5" name="Freeform 441"/>
                <p:cNvSpPr>
                  <a:spLocks/>
                </p:cNvSpPr>
                <p:nvPr/>
              </p:nvSpPr>
              <p:spPr bwMode="auto">
                <a:xfrm>
                  <a:off x="3664" y="1640"/>
                  <a:ext cx="68" cy="112"/>
                </a:xfrm>
                <a:custGeom>
                  <a:avLst/>
                  <a:gdLst>
                    <a:gd name="T0" fmla="*/ 0 w 680"/>
                    <a:gd name="T1" fmla="*/ 0 h 1021"/>
                    <a:gd name="T2" fmla="*/ 0 w 680"/>
                    <a:gd name="T3" fmla="*/ 0 h 1021"/>
                    <a:gd name="T4" fmla="*/ 0 w 680"/>
                    <a:gd name="T5" fmla="*/ 0 h 1021"/>
                    <a:gd name="T6" fmla="*/ 0 w 680"/>
                    <a:gd name="T7" fmla="*/ 0 h 1021"/>
                    <a:gd name="T8" fmla="*/ 0 w 680"/>
                    <a:gd name="T9" fmla="*/ 0 h 1021"/>
                    <a:gd name="T10" fmla="*/ 0 w 680"/>
                    <a:gd name="T11" fmla="*/ 0 h 1021"/>
                    <a:gd name="T12" fmla="*/ 0 w 680"/>
                    <a:gd name="T13" fmla="*/ 0 h 1021"/>
                    <a:gd name="T14" fmla="*/ 0 w 680"/>
                    <a:gd name="T15" fmla="*/ 0 h 1021"/>
                    <a:gd name="T16" fmla="*/ 0 w 680"/>
                    <a:gd name="T17" fmla="*/ 0 h 1021"/>
                    <a:gd name="T18" fmla="*/ 0 w 680"/>
                    <a:gd name="T19" fmla="*/ 0 h 1021"/>
                    <a:gd name="T20" fmla="*/ 0 w 680"/>
                    <a:gd name="T21" fmla="*/ 0 h 1021"/>
                    <a:gd name="T22" fmla="*/ 0 w 680"/>
                    <a:gd name="T23" fmla="*/ 0 h 1021"/>
                    <a:gd name="T24" fmla="*/ 0 w 680"/>
                    <a:gd name="T25" fmla="*/ 0 h 1021"/>
                    <a:gd name="T26" fmla="*/ 0 w 680"/>
                    <a:gd name="T27" fmla="*/ 0 h 1021"/>
                    <a:gd name="T28" fmla="*/ 0 w 680"/>
                    <a:gd name="T29" fmla="*/ 0 h 1021"/>
                    <a:gd name="T30" fmla="*/ 0 w 680"/>
                    <a:gd name="T31" fmla="*/ 0 h 1021"/>
                    <a:gd name="T32" fmla="*/ 0 w 680"/>
                    <a:gd name="T33" fmla="*/ 0 h 1021"/>
                    <a:gd name="T34" fmla="*/ 0 w 680"/>
                    <a:gd name="T35" fmla="*/ 0 h 1021"/>
                    <a:gd name="T36" fmla="*/ 0 w 680"/>
                    <a:gd name="T37" fmla="*/ 0 h 1021"/>
                    <a:gd name="T38" fmla="*/ 0 w 680"/>
                    <a:gd name="T39" fmla="*/ 0 h 1021"/>
                    <a:gd name="T40" fmla="*/ 0 w 680"/>
                    <a:gd name="T41" fmla="*/ 0 h 1021"/>
                    <a:gd name="T42" fmla="*/ 0 w 680"/>
                    <a:gd name="T43" fmla="*/ 0 h 1021"/>
                    <a:gd name="T44" fmla="*/ 0 w 680"/>
                    <a:gd name="T45" fmla="*/ 0 h 1021"/>
                    <a:gd name="T46" fmla="*/ 0 w 680"/>
                    <a:gd name="T47" fmla="*/ 0 h 1021"/>
                    <a:gd name="T48" fmla="*/ 0 w 680"/>
                    <a:gd name="T49" fmla="*/ 0 h 1021"/>
                    <a:gd name="T50" fmla="*/ 0 w 680"/>
                    <a:gd name="T51" fmla="*/ 0 h 1021"/>
                    <a:gd name="T52" fmla="*/ 0 w 680"/>
                    <a:gd name="T53" fmla="*/ 0 h 1021"/>
                    <a:gd name="T54" fmla="*/ 0 w 680"/>
                    <a:gd name="T55" fmla="*/ 0 h 1021"/>
                    <a:gd name="T56" fmla="*/ 0 w 680"/>
                    <a:gd name="T57" fmla="*/ 0 h 1021"/>
                    <a:gd name="T58" fmla="*/ 0 w 680"/>
                    <a:gd name="T59" fmla="*/ 0 h 1021"/>
                    <a:gd name="T60" fmla="*/ 0 w 680"/>
                    <a:gd name="T61" fmla="*/ 0 h 1021"/>
                    <a:gd name="T62" fmla="*/ 0 w 680"/>
                    <a:gd name="T63" fmla="*/ 0 h 1021"/>
                    <a:gd name="T64" fmla="*/ 0 w 680"/>
                    <a:gd name="T65" fmla="*/ 0 h 1021"/>
                    <a:gd name="T66" fmla="*/ 0 w 680"/>
                    <a:gd name="T67" fmla="*/ 0 h 1021"/>
                    <a:gd name="T68" fmla="*/ 0 w 680"/>
                    <a:gd name="T69" fmla="*/ 0 h 1021"/>
                    <a:gd name="T70" fmla="*/ 0 w 680"/>
                    <a:gd name="T71" fmla="*/ 0 h 1021"/>
                    <a:gd name="T72" fmla="*/ 0 w 680"/>
                    <a:gd name="T73" fmla="*/ 0 h 1021"/>
                    <a:gd name="T74" fmla="*/ 0 w 680"/>
                    <a:gd name="T75" fmla="*/ 0 h 10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0"/>
                    <a:gd name="T115" fmla="*/ 0 h 1021"/>
                    <a:gd name="T116" fmla="*/ 680 w 680"/>
                    <a:gd name="T117" fmla="*/ 1021 h 102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0" h="1021">
                      <a:moveTo>
                        <a:pt x="618" y="1012"/>
                      </a:moveTo>
                      <a:lnTo>
                        <a:pt x="2" y="48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6" y="23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7" y="5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5" y="9"/>
                      </a:lnTo>
                      <a:lnTo>
                        <a:pt x="678" y="973"/>
                      </a:lnTo>
                      <a:lnTo>
                        <a:pt x="680" y="978"/>
                      </a:lnTo>
                      <a:lnTo>
                        <a:pt x="680" y="983"/>
                      </a:lnTo>
                      <a:lnTo>
                        <a:pt x="680" y="988"/>
                      </a:lnTo>
                      <a:lnTo>
                        <a:pt x="678" y="993"/>
                      </a:lnTo>
                      <a:lnTo>
                        <a:pt x="676" y="999"/>
                      </a:lnTo>
                      <a:lnTo>
                        <a:pt x="671" y="1005"/>
                      </a:lnTo>
                      <a:lnTo>
                        <a:pt x="667" y="1009"/>
                      </a:lnTo>
                      <a:lnTo>
                        <a:pt x="661" y="1013"/>
                      </a:lnTo>
                      <a:lnTo>
                        <a:pt x="656" y="1016"/>
                      </a:lnTo>
                      <a:lnTo>
                        <a:pt x="649" y="1018"/>
                      </a:lnTo>
                      <a:lnTo>
                        <a:pt x="643" y="1021"/>
                      </a:lnTo>
                      <a:lnTo>
                        <a:pt x="636" y="1021"/>
                      </a:lnTo>
                      <a:lnTo>
                        <a:pt x="631" y="1019"/>
                      </a:lnTo>
                      <a:lnTo>
                        <a:pt x="626" y="1018"/>
                      </a:lnTo>
                      <a:lnTo>
                        <a:pt x="622" y="1015"/>
                      </a:lnTo>
                      <a:lnTo>
                        <a:pt x="618" y="101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6" name="Freeform 442"/>
                <p:cNvSpPr>
                  <a:spLocks/>
                </p:cNvSpPr>
                <p:nvPr/>
              </p:nvSpPr>
              <p:spPr bwMode="auto">
                <a:xfrm>
                  <a:off x="3664" y="1640"/>
                  <a:ext cx="68" cy="112"/>
                </a:xfrm>
                <a:custGeom>
                  <a:avLst/>
                  <a:gdLst>
                    <a:gd name="T0" fmla="*/ 0 w 680"/>
                    <a:gd name="T1" fmla="*/ 0 h 1021"/>
                    <a:gd name="T2" fmla="*/ 0 w 680"/>
                    <a:gd name="T3" fmla="*/ 0 h 1021"/>
                    <a:gd name="T4" fmla="*/ 0 w 680"/>
                    <a:gd name="T5" fmla="*/ 0 h 1021"/>
                    <a:gd name="T6" fmla="*/ 0 w 680"/>
                    <a:gd name="T7" fmla="*/ 0 h 1021"/>
                    <a:gd name="T8" fmla="*/ 0 w 680"/>
                    <a:gd name="T9" fmla="*/ 0 h 1021"/>
                    <a:gd name="T10" fmla="*/ 0 w 680"/>
                    <a:gd name="T11" fmla="*/ 0 h 1021"/>
                    <a:gd name="T12" fmla="*/ 0 w 680"/>
                    <a:gd name="T13" fmla="*/ 0 h 1021"/>
                    <a:gd name="T14" fmla="*/ 0 w 680"/>
                    <a:gd name="T15" fmla="*/ 0 h 1021"/>
                    <a:gd name="T16" fmla="*/ 0 w 680"/>
                    <a:gd name="T17" fmla="*/ 0 h 1021"/>
                    <a:gd name="T18" fmla="*/ 0 w 680"/>
                    <a:gd name="T19" fmla="*/ 0 h 1021"/>
                    <a:gd name="T20" fmla="*/ 0 w 680"/>
                    <a:gd name="T21" fmla="*/ 0 h 1021"/>
                    <a:gd name="T22" fmla="*/ 0 w 680"/>
                    <a:gd name="T23" fmla="*/ 0 h 1021"/>
                    <a:gd name="T24" fmla="*/ 0 w 680"/>
                    <a:gd name="T25" fmla="*/ 0 h 1021"/>
                    <a:gd name="T26" fmla="*/ 0 w 680"/>
                    <a:gd name="T27" fmla="*/ 0 h 1021"/>
                    <a:gd name="T28" fmla="*/ 0 w 680"/>
                    <a:gd name="T29" fmla="*/ 0 h 1021"/>
                    <a:gd name="T30" fmla="*/ 0 w 680"/>
                    <a:gd name="T31" fmla="*/ 0 h 1021"/>
                    <a:gd name="T32" fmla="*/ 0 w 680"/>
                    <a:gd name="T33" fmla="*/ 0 h 1021"/>
                    <a:gd name="T34" fmla="*/ 0 w 680"/>
                    <a:gd name="T35" fmla="*/ 0 h 1021"/>
                    <a:gd name="T36" fmla="*/ 0 w 680"/>
                    <a:gd name="T37" fmla="*/ 0 h 1021"/>
                    <a:gd name="T38" fmla="*/ 0 w 680"/>
                    <a:gd name="T39" fmla="*/ 0 h 1021"/>
                    <a:gd name="T40" fmla="*/ 0 w 680"/>
                    <a:gd name="T41" fmla="*/ 0 h 1021"/>
                    <a:gd name="T42" fmla="*/ 0 w 680"/>
                    <a:gd name="T43" fmla="*/ 0 h 1021"/>
                    <a:gd name="T44" fmla="*/ 0 w 680"/>
                    <a:gd name="T45" fmla="*/ 0 h 1021"/>
                    <a:gd name="T46" fmla="*/ 0 w 680"/>
                    <a:gd name="T47" fmla="*/ 0 h 1021"/>
                    <a:gd name="T48" fmla="*/ 0 w 680"/>
                    <a:gd name="T49" fmla="*/ 0 h 1021"/>
                    <a:gd name="T50" fmla="*/ 0 w 680"/>
                    <a:gd name="T51" fmla="*/ 0 h 1021"/>
                    <a:gd name="T52" fmla="*/ 0 w 680"/>
                    <a:gd name="T53" fmla="*/ 0 h 1021"/>
                    <a:gd name="T54" fmla="*/ 0 w 680"/>
                    <a:gd name="T55" fmla="*/ 0 h 1021"/>
                    <a:gd name="T56" fmla="*/ 0 w 680"/>
                    <a:gd name="T57" fmla="*/ 0 h 1021"/>
                    <a:gd name="T58" fmla="*/ 0 w 680"/>
                    <a:gd name="T59" fmla="*/ 0 h 1021"/>
                    <a:gd name="T60" fmla="*/ 0 w 680"/>
                    <a:gd name="T61" fmla="*/ 0 h 1021"/>
                    <a:gd name="T62" fmla="*/ 0 w 680"/>
                    <a:gd name="T63" fmla="*/ 0 h 1021"/>
                    <a:gd name="T64" fmla="*/ 0 w 680"/>
                    <a:gd name="T65" fmla="*/ 0 h 1021"/>
                    <a:gd name="T66" fmla="*/ 0 w 680"/>
                    <a:gd name="T67" fmla="*/ 0 h 1021"/>
                    <a:gd name="T68" fmla="*/ 0 w 680"/>
                    <a:gd name="T69" fmla="*/ 0 h 1021"/>
                    <a:gd name="T70" fmla="*/ 0 w 680"/>
                    <a:gd name="T71" fmla="*/ 0 h 1021"/>
                    <a:gd name="T72" fmla="*/ 0 w 680"/>
                    <a:gd name="T73" fmla="*/ 0 h 1021"/>
                    <a:gd name="T74" fmla="*/ 0 w 680"/>
                    <a:gd name="T75" fmla="*/ 0 h 10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0"/>
                    <a:gd name="T115" fmla="*/ 0 h 1021"/>
                    <a:gd name="T116" fmla="*/ 680 w 680"/>
                    <a:gd name="T117" fmla="*/ 1021 h 102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0" h="1021">
                      <a:moveTo>
                        <a:pt x="618" y="1012"/>
                      </a:moveTo>
                      <a:lnTo>
                        <a:pt x="2" y="48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6" y="23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7" y="5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5" y="9"/>
                      </a:lnTo>
                      <a:lnTo>
                        <a:pt x="678" y="973"/>
                      </a:lnTo>
                      <a:lnTo>
                        <a:pt x="680" y="978"/>
                      </a:lnTo>
                      <a:lnTo>
                        <a:pt x="680" y="983"/>
                      </a:lnTo>
                      <a:lnTo>
                        <a:pt x="680" y="988"/>
                      </a:lnTo>
                      <a:lnTo>
                        <a:pt x="678" y="993"/>
                      </a:lnTo>
                      <a:lnTo>
                        <a:pt x="676" y="999"/>
                      </a:lnTo>
                      <a:lnTo>
                        <a:pt x="671" y="1005"/>
                      </a:lnTo>
                      <a:lnTo>
                        <a:pt x="667" y="1009"/>
                      </a:lnTo>
                      <a:lnTo>
                        <a:pt x="661" y="1013"/>
                      </a:lnTo>
                      <a:lnTo>
                        <a:pt x="656" y="1016"/>
                      </a:lnTo>
                      <a:lnTo>
                        <a:pt x="649" y="1018"/>
                      </a:lnTo>
                      <a:lnTo>
                        <a:pt x="643" y="1021"/>
                      </a:lnTo>
                      <a:lnTo>
                        <a:pt x="636" y="1021"/>
                      </a:lnTo>
                      <a:lnTo>
                        <a:pt x="631" y="1019"/>
                      </a:lnTo>
                      <a:lnTo>
                        <a:pt x="626" y="1018"/>
                      </a:lnTo>
                      <a:lnTo>
                        <a:pt x="622" y="1015"/>
                      </a:lnTo>
                      <a:lnTo>
                        <a:pt x="618" y="10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7" name="Freeform 443"/>
                <p:cNvSpPr>
                  <a:spLocks/>
                </p:cNvSpPr>
                <p:nvPr/>
              </p:nvSpPr>
              <p:spPr bwMode="auto">
                <a:xfrm>
                  <a:off x="3664" y="1640"/>
                  <a:ext cx="7" cy="6"/>
                </a:xfrm>
                <a:custGeom>
                  <a:avLst/>
                  <a:gdLst>
                    <a:gd name="T0" fmla="*/ 0 w 67"/>
                    <a:gd name="T1" fmla="*/ 0 h 57"/>
                    <a:gd name="T2" fmla="*/ 0 w 67"/>
                    <a:gd name="T3" fmla="*/ 0 h 57"/>
                    <a:gd name="T4" fmla="*/ 0 w 67"/>
                    <a:gd name="T5" fmla="*/ 0 h 57"/>
                    <a:gd name="T6" fmla="*/ 0 w 67"/>
                    <a:gd name="T7" fmla="*/ 0 h 57"/>
                    <a:gd name="T8" fmla="*/ 0 w 67"/>
                    <a:gd name="T9" fmla="*/ 0 h 57"/>
                    <a:gd name="T10" fmla="*/ 0 w 67"/>
                    <a:gd name="T11" fmla="*/ 0 h 57"/>
                    <a:gd name="T12" fmla="*/ 0 w 67"/>
                    <a:gd name="T13" fmla="*/ 0 h 57"/>
                    <a:gd name="T14" fmla="*/ 0 w 67"/>
                    <a:gd name="T15" fmla="*/ 0 h 57"/>
                    <a:gd name="T16" fmla="*/ 0 w 67"/>
                    <a:gd name="T17" fmla="*/ 0 h 57"/>
                    <a:gd name="T18" fmla="*/ 0 w 67"/>
                    <a:gd name="T19" fmla="*/ 0 h 57"/>
                    <a:gd name="T20" fmla="*/ 0 w 67"/>
                    <a:gd name="T21" fmla="*/ 0 h 57"/>
                    <a:gd name="T22" fmla="*/ 0 w 67"/>
                    <a:gd name="T23" fmla="*/ 0 h 57"/>
                    <a:gd name="T24" fmla="*/ 0 w 67"/>
                    <a:gd name="T25" fmla="*/ 0 h 57"/>
                    <a:gd name="T26" fmla="*/ 0 w 67"/>
                    <a:gd name="T27" fmla="*/ 0 h 57"/>
                    <a:gd name="T28" fmla="*/ 0 w 67"/>
                    <a:gd name="T29" fmla="*/ 0 h 57"/>
                    <a:gd name="T30" fmla="*/ 0 w 67"/>
                    <a:gd name="T31" fmla="*/ 0 h 57"/>
                    <a:gd name="T32" fmla="*/ 0 w 67"/>
                    <a:gd name="T33" fmla="*/ 0 h 57"/>
                    <a:gd name="T34" fmla="*/ 0 w 67"/>
                    <a:gd name="T35" fmla="*/ 0 h 57"/>
                    <a:gd name="T36" fmla="*/ 0 w 67"/>
                    <a:gd name="T37" fmla="*/ 0 h 57"/>
                    <a:gd name="T38" fmla="*/ 0 w 67"/>
                    <a:gd name="T39" fmla="*/ 0 h 57"/>
                    <a:gd name="T40" fmla="*/ 0 w 67"/>
                    <a:gd name="T41" fmla="*/ 0 h 57"/>
                    <a:gd name="T42" fmla="*/ 0 w 67"/>
                    <a:gd name="T43" fmla="*/ 0 h 57"/>
                    <a:gd name="T44" fmla="*/ 0 w 67"/>
                    <a:gd name="T45" fmla="*/ 0 h 57"/>
                    <a:gd name="T46" fmla="*/ 0 w 67"/>
                    <a:gd name="T47" fmla="*/ 0 h 57"/>
                    <a:gd name="T48" fmla="*/ 0 w 67"/>
                    <a:gd name="T49" fmla="*/ 0 h 57"/>
                    <a:gd name="T50" fmla="*/ 0 w 67"/>
                    <a:gd name="T51" fmla="*/ 0 h 57"/>
                    <a:gd name="T52" fmla="*/ 0 w 67"/>
                    <a:gd name="T53" fmla="*/ 0 h 57"/>
                    <a:gd name="T54" fmla="*/ 0 w 67"/>
                    <a:gd name="T55" fmla="*/ 0 h 57"/>
                    <a:gd name="T56" fmla="*/ 0 w 67"/>
                    <a:gd name="T57" fmla="*/ 0 h 57"/>
                    <a:gd name="T58" fmla="*/ 0 w 67"/>
                    <a:gd name="T59" fmla="*/ 0 h 57"/>
                    <a:gd name="T60" fmla="*/ 0 w 67"/>
                    <a:gd name="T61" fmla="*/ 0 h 57"/>
                    <a:gd name="T62" fmla="*/ 0 w 67"/>
                    <a:gd name="T63" fmla="*/ 0 h 57"/>
                    <a:gd name="T64" fmla="*/ 0 w 6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7"/>
                    <a:gd name="T101" fmla="*/ 67 w 6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7">
                      <a:moveTo>
                        <a:pt x="47" y="49"/>
                      </a:moveTo>
                      <a:lnTo>
                        <a:pt x="41" y="52"/>
                      </a:lnTo>
                      <a:lnTo>
                        <a:pt x="34" y="55"/>
                      </a:lnTo>
                      <a:lnTo>
                        <a:pt x="27" y="57"/>
                      </a:lnTo>
                      <a:lnTo>
                        <a:pt x="21" y="57"/>
                      </a:lnTo>
                      <a:lnTo>
                        <a:pt x="15" y="57"/>
                      </a:lnTo>
                      <a:lnTo>
                        <a:pt x="10" y="55"/>
                      </a:lnTo>
                      <a:lnTo>
                        <a:pt x="6" y="52"/>
                      </a:lnTo>
                      <a:lnTo>
                        <a:pt x="2" y="48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6" y="23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7" y="5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5" y="9"/>
                      </a:lnTo>
                      <a:lnTo>
                        <a:pt x="67" y="13"/>
                      </a:lnTo>
                      <a:lnTo>
                        <a:pt x="67" y="18"/>
                      </a:lnTo>
                      <a:lnTo>
                        <a:pt x="67" y="24"/>
                      </a:lnTo>
                      <a:lnTo>
                        <a:pt x="65" y="29"/>
                      </a:lnTo>
                      <a:lnTo>
                        <a:pt x="61" y="34"/>
                      </a:lnTo>
                      <a:lnTo>
                        <a:pt x="58" y="40"/>
                      </a:lnTo>
                      <a:lnTo>
                        <a:pt x="52" y="44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8" name="Freeform 444"/>
                <p:cNvSpPr>
                  <a:spLocks/>
                </p:cNvSpPr>
                <p:nvPr/>
              </p:nvSpPr>
              <p:spPr bwMode="auto">
                <a:xfrm>
                  <a:off x="3664" y="1640"/>
                  <a:ext cx="7" cy="6"/>
                </a:xfrm>
                <a:custGeom>
                  <a:avLst/>
                  <a:gdLst>
                    <a:gd name="T0" fmla="*/ 0 w 67"/>
                    <a:gd name="T1" fmla="*/ 0 h 57"/>
                    <a:gd name="T2" fmla="*/ 0 w 67"/>
                    <a:gd name="T3" fmla="*/ 0 h 57"/>
                    <a:gd name="T4" fmla="*/ 0 w 67"/>
                    <a:gd name="T5" fmla="*/ 0 h 57"/>
                    <a:gd name="T6" fmla="*/ 0 w 67"/>
                    <a:gd name="T7" fmla="*/ 0 h 57"/>
                    <a:gd name="T8" fmla="*/ 0 w 67"/>
                    <a:gd name="T9" fmla="*/ 0 h 57"/>
                    <a:gd name="T10" fmla="*/ 0 w 67"/>
                    <a:gd name="T11" fmla="*/ 0 h 57"/>
                    <a:gd name="T12" fmla="*/ 0 w 67"/>
                    <a:gd name="T13" fmla="*/ 0 h 57"/>
                    <a:gd name="T14" fmla="*/ 0 w 67"/>
                    <a:gd name="T15" fmla="*/ 0 h 57"/>
                    <a:gd name="T16" fmla="*/ 0 w 67"/>
                    <a:gd name="T17" fmla="*/ 0 h 57"/>
                    <a:gd name="T18" fmla="*/ 0 w 67"/>
                    <a:gd name="T19" fmla="*/ 0 h 57"/>
                    <a:gd name="T20" fmla="*/ 0 w 67"/>
                    <a:gd name="T21" fmla="*/ 0 h 57"/>
                    <a:gd name="T22" fmla="*/ 0 w 67"/>
                    <a:gd name="T23" fmla="*/ 0 h 57"/>
                    <a:gd name="T24" fmla="*/ 0 w 67"/>
                    <a:gd name="T25" fmla="*/ 0 h 57"/>
                    <a:gd name="T26" fmla="*/ 0 w 67"/>
                    <a:gd name="T27" fmla="*/ 0 h 57"/>
                    <a:gd name="T28" fmla="*/ 0 w 67"/>
                    <a:gd name="T29" fmla="*/ 0 h 57"/>
                    <a:gd name="T30" fmla="*/ 0 w 67"/>
                    <a:gd name="T31" fmla="*/ 0 h 57"/>
                    <a:gd name="T32" fmla="*/ 0 w 67"/>
                    <a:gd name="T33" fmla="*/ 0 h 57"/>
                    <a:gd name="T34" fmla="*/ 0 w 67"/>
                    <a:gd name="T35" fmla="*/ 0 h 57"/>
                    <a:gd name="T36" fmla="*/ 0 w 67"/>
                    <a:gd name="T37" fmla="*/ 0 h 57"/>
                    <a:gd name="T38" fmla="*/ 0 w 67"/>
                    <a:gd name="T39" fmla="*/ 0 h 57"/>
                    <a:gd name="T40" fmla="*/ 0 w 67"/>
                    <a:gd name="T41" fmla="*/ 0 h 57"/>
                    <a:gd name="T42" fmla="*/ 0 w 67"/>
                    <a:gd name="T43" fmla="*/ 0 h 57"/>
                    <a:gd name="T44" fmla="*/ 0 w 67"/>
                    <a:gd name="T45" fmla="*/ 0 h 57"/>
                    <a:gd name="T46" fmla="*/ 0 w 67"/>
                    <a:gd name="T47" fmla="*/ 0 h 57"/>
                    <a:gd name="T48" fmla="*/ 0 w 67"/>
                    <a:gd name="T49" fmla="*/ 0 h 57"/>
                    <a:gd name="T50" fmla="*/ 0 w 67"/>
                    <a:gd name="T51" fmla="*/ 0 h 57"/>
                    <a:gd name="T52" fmla="*/ 0 w 67"/>
                    <a:gd name="T53" fmla="*/ 0 h 57"/>
                    <a:gd name="T54" fmla="*/ 0 w 67"/>
                    <a:gd name="T55" fmla="*/ 0 h 57"/>
                    <a:gd name="T56" fmla="*/ 0 w 67"/>
                    <a:gd name="T57" fmla="*/ 0 h 57"/>
                    <a:gd name="T58" fmla="*/ 0 w 67"/>
                    <a:gd name="T59" fmla="*/ 0 h 57"/>
                    <a:gd name="T60" fmla="*/ 0 w 67"/>
                    <a:gd name="T61" fmla="*/ 0 h 57"/>
                    <a:gd name="T62" fmla="*/ 0 w 67"/>
                    <a:gd name="T63" fmla="*/ 0 h 57"/>
                    <a:gd name="T64" fmla="*/ 0 w 6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7"/>
                    <a:gd name="T101" fmla="*/ 67 w 6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7">
                      <a:moveTo>
                        <a:pt x="47" y="49"/>
                      </a:moveTo>
                      <a:lnTo>
                        <a:pt x="41" y="52"/>
                      </a:lnTo>
                      <a:lnTo>
                        <a:pt x="34" y="55"/>
                      </a:lnTo>
                      <a:lnTo>
                        <a:pt x="27" y="57"/>
                      </a:lnTo>
                      <a:lnTo>
                        <a:pt x="21" y="57"/>
                      </a:lnTo>
                      <a:lnTo>
                        <a:pt x="15" y="57"/>
                      </a:lnTo>
                      <a:lnTo>
                        <a:pt x="10" y="55"/>
                      </a:lnTo>
                      <a:lnTo>
                        <a:pt x="6" y="52"/>
                      </a:lnTo>
                      <a:lnTo>
                        <a:pt x="2" y="48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6" y="23"/>
                      </a:lnTo>
                      <a:lnTo>
                        <a:pt x="10" y="17"/>
                      </a:lnTo>
                      <a:lnTo>
                        <a:pt x="15" y="13"/>
                      </a:lnTo>
                      <a:lnTo>
                        <a:pt x="21" y="8"/>
                      </a:lnTo>
                      <a:lnTo>
                        <a:pt x="27" y="5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2" y="0"/>
                      </a:lnTo>
                      <a:lnTo>
                        <a:pt x="58" y="2"/>
                      </a:lnTo>
                      <a:lnTo>
                        <a:pt x="61" y="5"/>
                      </a:lnTo>
                      <a:lnTo>
                        <a:pt x="65" y="9"/>
                      </a:lnTo>
                      <a:lnTo>
                        <a:pt x="67" y="13"/>
                      </a:lnTo>
                      <a:lnTo>
                        <a:pt x="67" y="18"/>
                      </a:lnTo>
                      <a:lnTo>
                        <a:pt x="67" y="24"/>
                      </a:lnTo>
                      <a:lnTo>
                        <a:pt x="65" y="29"/>
                      </a:lnTo>
                      <a:lnTo>
                        <a:pt x="61" y="34"/>
                      </a:lnTo>
                      <a:lnTo>
                        <a:pt x="58" y="40"/>
                      </a:lnTo>
                      <a:lnTo>
                        <a:pt x="52" y="44"/>
                      </a:lnTo>
                      <a:lnTo>
                        <a:pt x="47" y="4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39" name="Freeform 445"/>
                <p:cNvSpPr>
                  <a:spLocks/>
                </p:cNvSpPr>
                <p:nvPr/>
              </p:nvSpPr>
              <p:spPr bwMode="auto">
                <a:xfrm>
                  <a:off x="3470" y="1354"/>
                  <a:ext cx="60" cy="120"/>
                </a:xfrm>
                <a:custGeom>
                  <a:avLst/>
                  <a:gdLst>
                    <a:gd name="T0" fmla="*/ 0 w 590"/>
                    <a:gd name="T1" fmla="*/ 0 h 1098"/>
                    <a:gd name="T2" fmla="*/ 0 w 590"/>
                    <a:gd name="T3" fmla="*/ 0 h 1098"/>
                    <a:gd name="T4" fmla="*/ 0 w 590"/>
                    <a:gd name="T5" fmla="*/ 0 h 1098"/>
                    <a:gd name="T6" fmla="*/ 0 w 590"/>
                    <a:gd name="T7" fmla="*/ 0 h 1098"/>
                    <a:gd name="T8" fmla="*/ 0 w 590"/>
                    <a:gd name="T9" fmla="*/ 0 h 1098"/>
                    <a:gd name="T10" fmla="*/ 0 w 590"/>
                    <a:gd name="T11" fmla="*/ 0 h 1098"/>
                    <a:gd name="T12" fmla="*/ 0 w 590"/>
                    <a:gd name="T13" fmla="*/ 0 h 1098"/>
                    <a:gd name="T14" fmla="*/ 0 w 590"/>
                    <a:gd name="T15" fmla="*/ 0 h 1098"/>
                    <a:gd name="T16" fmla="*/ 0 w 590"/>
                    <a:gd name="T17" fmla="*/ 0 h 1098"/>
                    <a:gd name="T18" fmla="*/ 0 w 590"/>
                    <a:gd name="T19" fmla="*/ 0 h 1098"/>
                    <a:gd name="T20" fmla="*/ 0 w 590"/>
                    <a:gd name="T21" fmla="*/ 0 h 1098"/>
                    <a:gd name="T22" fmla="*/ 0 w 590"/>
                    <a:gd name="T23" fmla="*/ 0 h 1098"/>
                    <a:gd name="T24" fmla="*/ 0 w 590"/>
                    <a:gd name="T25" fmla="*/ 0 h 1098"/>
                    <a:gd name="T26" fmla="*/ 0 w 590"/>
                    <a:gd name="T27" fmla="*/ 0 h 1098"/>
                    <a:gd name="T28" fmla="*/ 0 w 590"/>
                    <a:gd name="T29" fmla="*/ 0 h 1098"/>
                    <a:gd name="T30" fmla="*/ 0 w 590"/>
                    <a:gd name="T31" fmla="*/ 0 h 1098"/>
                    <a:gd name="T32" fmla="*/ 0 w 590"/>
                    <a:gd name="T33" fmla="*/ 0 h 1098"/>
                    <a:gd name="T34" fmla="*/ 0 w 590"/>
                    <a:gd name="T35" fmla="*/ 0 h 1098"/>
                    <a:gd name="T36" fmla="*/ 0 w 590"/>
                    <a:gd name="T37" fmla="*/ 0 h 1098"/>
                    <a:gd name="T38" fmla="*/ 0 w 590"/>
                    <a:gd name="T39" fmla="*/ 0 h 1098"/>
                    <a:gd name="T40" fmla="*/ 0 w 590"/>
                    <a:gd name="T41" fmla="*/ 0 h 1098"/>
                    <a:gd name="T42" fmla="*/ 0 w 590"/>
                    <a:gd name="T43" fmla="*/ 0 h 1098"/>
                    <a:gd name="T44" fmla="*/ 0 w 590"/>
                    <a:gd name="T45" fmla="*/ 0 h 1098"/>
                    <a:gd name="T46" fmla="*/ 0 w 590"/>
                    <a:gd name="T47" fmla="*/ 0 h 1098"/>
                    <a:gd name="T48" fmla="*/ 0 w 590"/>
                    <a:gd name="T49" fmla="*/ 0 h 1098"/>
                    <a:gd name="T50" fmla="*/ 0 w 590"/>
                    <a:gd name="T51" fmla="*/ 0 h 1098"/>
                    <a:gd name="T52" fmla="*/ 0 w 590"/>
                    <a:gd name="T53" fmla="*/ 0 h 1098"/>
                    <a:gd name="T54" fmla="*/ 0 w 590"/>
                    <a:gd name="T55" fmla="*/ 0 h 1098"/>
                    <a:gd name="T56" fmla="*/ 0 w 590"/>
                    <a:gd name="T57" fmla="*/ 0 h 1098"/>
                    <a:gd name="T58" fmla="*/ 0 w 590"/>
                    <a:gd name="T59" fmla="*/ 0 h 1098"/>
                    <a:gd name="T60" fmla="*/ 0 w 590"/>
                    <a:gd name="T61" fmla="*/ 0 h 1098"/>
                    <a:gd name="T62" fmla="*/ 0 w 590"/>
                    <a:gd name="T63" fmla="*/ 0 h 1098"/>
                    <a:gd name="T64" fmla="*/ 0 w 590"/>
                    <a:gd name="T65" fmla="*/ 0 h 1098"/>
                    <a:gd name="T66" fmla="*/ 0 w 590"/>
                    <a:gd name="T67" fmla="*/ 0 h 1098"/>
                    <a:gd name="T68" fmla="*/ 0 w 590"/>
                    <a:gd name="T69" fmla="*/ 0 h 1098"/>
                    <a:gd name="T70" fmla="*/ 0 w 590"/>
                    <a:gd name="T71" fmla="*/ 0 h 1098"/>
                    <a:gd name="T72" fmla="*/ 0 w 590"/>
                    <a:gd name="T73" fmla="*/ 0 h 1098"/>
                    <a:gd name="T74" fmla="*/ 0 w 590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0"/>
                    <a:gd name="T115" fmla="*/ 0 h 1098"/>
                    <a:gd name="T116" fmla="*/ 590 w 590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0" h="1098">
                      <a:moveTo>
                        <a:pt x="65" y="10"/>
                      </a:moveTo>
                      <a:lnTo>
                        <a:pt x="589" y="1055"/>
                      </a:lnTo>
                      <a:lnTo>
                        <a:pt x="590" y="1059"/>
                      </a:lnTo>
                      <a:lnTo>
                        <a:pt x="590" y="1064"/>
                      </a:lnTo>
                      <a:lnTo>
                        <a:pt x="589" y="1069"/>
                      </a:lnTo>
                      <a:lnTo>
                        <a:pt x="587" y="1074"/>
                      </a:lnTo>
                      <a:lnTo>
                        <a:pt x="583" y="1080"/>
                      </a:lnTo>
                      <a:lnTo>
                        <a:pt x="578" y="1084"/>
                      </a:lnTo>
                      <a:lnTo>
                        <a:pt x="573" y="1089"/>
                      </a:lnTo>
                      <a:lnTo>
                        <a:pt x="566" y="1092"/>
                      </a:lnTo>
                      <a:lnTo>
                        <a:pt x="560" y="1095"/>
                      </a:lnTo>
                      <a:lnTo>
                        <a:pt x="553" y="1097"/>
                      </a:lnTo>
                      <a:lnTo>
                        <a:pt x="546" y="1098"/>
                      </a:lnTo>
                      <a:lnTo>
                        <a:pt x="540" y="1098"/>
                      </a:lnTo>
                      <a:lnTo>
                        <a:pt x="535" y="1097"/>
                      </a:lnTo>
                      <a:lnTo>
                        <a:pt x="529" y="1094"/>
                      </a:lnTo>
                      <a:lnTo>
                        <a:pt x="526" y="1091"/>
                      </a:lnTo>
                      <a:lnTo>
                        <a:pt x="522" y="1087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7"/>
                      </a:lnTo>
                      <a:lnTo>
                        <a:pt x="3" y="23"/>
                      </a:lnTo>
                      <a:lnTo>
                        <a:pt x="6" y="17"/>
                      </a:lnTo>
                      <a:lnTo>
                        <a:pt x="11" y="13"/>
                      </a:lnTo>
                      <a:lnTo>
                        <a:pt x="17" y="8"/>
                      </a:lnTo>
                      <a:lnTo>
                        <a:pt x="22" y="5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2" y="7"/>
                      </a:lnTo>
                      <a:lnTo>
                        <a:pt x="65" y="1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0" name="Freeform 446"/>
                <p:cNvSpPr>
                  <a:spLocks/>
                </p:cNvSpPr>
                <p:nvPr/>
              </p:nvSpPr>
              <p:spPr bwMode="auto">
                <a:xfrm>
                  <a:off x="3470" y="1354"/>
                  <a:ext cx="60" cy="120"/>
                </a:xfrm>
                <a:custGeom>
                  <a:avLst/>
                  <a:gdLst>
                    <a:gd name="T0" fmla="*/ 0 w 590"/>
                    <a:gd name="T1" fmla="*/ 0 h 1098"/>
                    <a:gd name="T2" fmla="*/ 0 w 590"/>
                    <a:gd name="T3" fmla="*/ 0 h 1098"/>
                    <a:gd name="T4" fmla="*/ 0 w 590"/>
                    <a:gd name="T5" fmla="*/ 0 h 1098"/>
                    <a:gd name="T6" fmla="*/ 0 w 590"/>
                    <a:gd name="T7" fmla="*/ 0 h 1098"/>
                    <a:gd name="T8" fmla="*/ 0 w 590"/>
                    <a:gd name="T9" fmla="*/ 0 h 1098"/>
                    <a:gd name="T10" fmla="*/ 0 w 590"/>
                    <a:gd name="T11" fmla="*/ 0 h 1098"/>
                    <a:gd name="T12" fmla="*/ 0 w 590"/>
                    <a:gd name="T13" fmla="*/ 0 h 1098"/>
                    <a:gd name="T14" fmla="*/ 0 w 590"/>
                    <a:gd name="T15" fmla="*/ 0 h 1098"/>
                    <a:gd name="T16" fmla="*/ 0 w 590"/>
                    <a:gd name="T17" fmla="*/ 0 h 1098"/>
                    <a:gd name="T18" fmla="*/ 0 w 590"/>
                    <a:gd name="T19" fmla="*/ 0 h 1098"/>
                    <a:gd name="T20" fmla="*/ 0 w 590"/>
                    <a:gd name="T21" fmla="*/ 0 h 1098"/>
                    <a:gd name="T22" fmla="*/ 0 w 590"/>
                    <a:gd name="T23" fmla="*/ 0 h 1098"/>
                    <a:gd name="T24" fmla="*/ 0 w 590"/>
                    <a:gd name="T25" fmla="*/ 0 h 1098"/>
                    <a:gd name="T26" fmla="*/ 0 w 590"/>
                    <a:gd name="T27" fmla="*/ 0 h 1098"/>
                    <a:gd name="T28" fmla="*/ 0 w 590"/>
                    <a:gd name="T29" fmla="*/ 0 h 1098"/>
                    <a:gd name="T30" fmla="*/ 0 w 590"/>
                    <a:gd name="T31" fmla="*/ 0 h 1098"/>
                    <a:gd name="T32" fmla="*/ 0 w 590"/>
                    <a:gd name="T33" fmla="*/ 0 h 1098"/>
                    <a:gd name="T34" fmla="*/ 0 w 590"/>
                    <a:gd name="T35" fmla="*/ 0 h 1098"/>
                    <a:gd name="T36" fmla="*/ 0 w 590"/>
                    <a:gd name="T37" fmla="*/ 0 h 1098"/>
                    <a:gd name="T38" fmla="*/ 0 w 590"/>
                    <a:gd name="T39" fmla="*/ 0 h 1098"/>
                    <a:gd name="T40" fmla="*/ 0 w 590"/>
                    <a:gd name="T41" fmla="*/ 0 h 1098"/>
                    <a:gd name="T42" fmla="*/ 0 w 590"/>
                    <a:gd name="T43" fmla="*/ 0 h 1098"/>
                    <a:gd name="T44" fmla="*/ 0 w 590"/>
                    <a:gd name="T45" fmla="*/ 0 h 1098"/>
                    <a:gd name="T46" fmla="*/ 0 w 590"/>
                    <a:gd name="T47" fmla="*/ 0 h 1098"/>
                    <a:gd name="T48" fmla="*/ 0 w 590"/>
                    <a:gd name="T49" fmla="*/ 0 h 1098"/>
                    <a:gd name="T50" fmla="*/ 0 w 590"/>
                    <a:gd name="T51" fmla="*/ 0 h 1098"/>
                    <a:gd name="T52" fmla="*/ 0 w 590"/>
                    <a:gd name="T53" fmla="*/ 0 h 1098"/>
                    <a:gd name="T54" fmla="*/ 0 w 590"/>
                    <a:gd name="T55" fmla="*/ 0 h 1098"/>
                    <a:gd name="T56" fmla="*/ 0 w 590"/>
                    <a:gd name="T57" fmla="*/ 0 h 1098"/>
                    <a:gd name="T58" fmla="*/ 0 w 590"/>
                    <a:gd name="T59" fmla="*/ 0 h 1098"/>
                    <a:gd name="T60" fmla="*/ 0 w 590"/>
                    <a:gd name="T61" fmla="*/ 0 h 1098"/>
                    <a:gd name="T62" fmla="*/ 0 w 590"/>
                    <a:gd name="T63" fmla="*/ 0 h 1098"/>
                    <a:gd name="T64" fmla="*/ 0 w 590"/>
                    <a:gd name="T65" fmla="*/ 0 h 1098"/>
                    <a:gd name="T66" fmla="*/ 0 w 590"/>
                    <a:gd name="T67" fmla="*/ 0 h 1098"/>
                    <a:gd name="T68" fmla="*/ 0 w 590"/>
                    <a:gd name="T69" fmla="*/ 0 h 1098"/>
                    <a:gd name="T70" fmla="*/ 0 w 590"/>
                    <a:gd name="T71" fmla="*/ 0 h 1098"/>
                    <a:gd name="T72" fmla="*/ 0 w 590"/>
                    <a:gd name="T73" fmla="*/ 0 h 1098"/>
                    <a:gd name="T74" fmla="*/ 0 w 590"/>
                    <a:gd name="T75" fmla="*/ 0 h 10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0"/>
                    <a:gd name="T115" fmla="*/ 0 h 1098"/>
                    <a:gd name="T116" fmla="*/ 590 w 590"/>
                    <a:gd name="T117" fmla="*/ 1098 h 109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0" h="1098">
                      <a:moveTo>
                        <a:pt x="65" y="10"/>
                      </a:moveTo>
                      <a:lnTo>
                        <a:pt x="589" y="1055"/>
                      </a:lnTo>
                      <a:lnTo>
                        <a:pt x="590" y="1059"/>
                      </a:lnTo>
                      <a:lnTo>
                        <a:pt x="590" y="1064"/>
                      </a:lnTo>
                      <a:lnTo>
                        <a:pt x="589" y="1069"/>
                      </a:lnTo>
                      <a:lnTo>
                        <a:pt x="587" y="1074"/>
                      </a:lnTo>
                      <a:lnTo>
                        <a:pt x="583" y="1080"/>
                      </a:lnTo>
                      <a:lnTo>
                        <a:pt x="578" y="1084"/>
                      </a:lnTo>
                      <a:lnTo>
                        <a:pt x="573" y="1089"/>
                      </a:lnTo>
                      <a:lnTo>
                        <a:pt x="566" y="1092"/>
                      </a:lnTo>
                      <a:lnTo>
                        <a:pt x="560" y="1095"/>
                      </a:lnTo>
                      <a:lnTo>
                        <a:pt x="553" y="1097"/>
                      </a:lnTo>
                      <a:lnTo>
                        <a:pt x="546" y="1098"/>
                      </a:lnTo>
                      <a:lnTo>
                        <a:pt x="540" y="1098"/>
                      </a:lnTo>
                      <a:lnTo>
                        <a:pt x="535" y="1097"/>
                      </a:lnTo>
                      <a:lnTo>
                        <a:pt x="529" y="1094"/>
                      </a:lnTo>
                      <a:lnTo>
                        <a:pt x="526" y="1091"/>
                      </a:lnTo>
                      <a:lnTo>
                        <a:pt x="522" y="1087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3"/>
                      </a:lnTo>
                      <a:lnTo>
                        <a:pt x="1" y="27"/>
                      </a:lnTo>
                      <a:lnTo>
                        <a:pt x="3" y="23"/>
                      </a:lnTo>
                      <a:lnTo>
                        <a:pt x="6" y="17"/>
                      </a:lnTo>
                      <a:lnTo>
                        <a:pt x="11" y="13"/>
                      </a:lnTo>
                      <a:lnTo>
                        <a:pt x="17" y="8"/>
                      </a:lnTo>
                      <a:lnTo>
                        <a:pt x="22" y="5"/>
                      </a:lnTo>
                      <a:lnTo>
                        <a:pt x="29" y="2"/>
                      </a:lnTo>
                      <a:lnTo>
                        <a:pt x="36" y="0"/>
                      </a:lnTo>
                      <a:lnTo>
                        <a:pt x="41" y="0"/>
                      </a:lnTo>
                      <a:lnTo>
                        <a:pt x="48" y="0"/>
                      </a:lnTo>
                      <a:lnTo>
                        <a:pt x="54" y="1"/>
                      </a:lnTo>
                      <a:lnTo>
                        <a:pt x="58" y="3"/>
                      </a:lnTo>
                      <a:lnTo>
                        <a:pt x="62" y="7"/>
                      </a:lnTo>
                      <a:lnTo>
                        <a:pt x="65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1" name="Freeform 447"/>
                <p:cNvSpPr>
                  <a:spLocks/>
                </p:cNvSpPr>
                <p:nvPr/>
              </p:nvSpPr>
              <p:spPr bwMode="auto">
                <a:xfrm>
                  <a:off x="3523" y="1468"/>
                  <a:ext cx="7" cy="6"/>
                </a:xfrm>
                <a:custGeom>
                  <a:avLst/>
                  <a:gdLst>
                    <a:gd name="T0" fmla="*/ 0 w 69"/>
                    <a:gd name="T1" fmla="*/ 0 h 55"/>
                    <a:gd name="T2" fmla="*/ 0 w 69"/>
                    <a:gd name="T3" fmla="*/ 0 h 55"/>
                    <a:gd name="T4" fmla="*/ 0 w 69"/>
                    <a:gd name="T5" fmla="*/ 0 h 55"/>
                    <a:gd name="T6" fmla="*/ 0 w 69"/>
                    <a:gd name="T7" fmla="*/ 0 h 55"/>
                    <a:gd name="T8" fmla="*/ 0 w 69"/>
                    <a:gd name="T9" fmla="*/ 0 h 55"/>
                    <a:gd name="T10" fmla="*/ 0 w 69"/>
                    <a:gd name="T11" fmla="*/ 0 h 55"/>
                    <a:gd name="T12" fmla="*/ 0 w 69"/>
                    <a:gd name="T13" fmla="*/ 0 h 55"/>
                    <a:gd name="T14" fmla="*/ 0 w 69"/>
                    <a:gd name="T15" fmla="*/ 0 h 55"/>
                    <a:gd name="T16" fmla="*/ 0 w 69"/>
                    <a:gd name="T17" fmla="*/ 0 h 55"/>
                    <a:gd name="T18" fmla="*/ 0 w 69"/>
                    <a:gd name="T19" fmla="*/ 0 h 55"/>
                    <a:gd name="T20" fmla="*/ 0 w 69"/>
                    <a:gd name="T21" fmla="*/ 0 h 55"/>
                    <a:gd name="T22" fmla="*/ 0 w 69"/>
                    <a:gd name="T23" fmla="*/ 0 h 55"/>
                    <a:gd name="T24" fmla="*/ 0 w 69"/>
                    <a:gd name="T25" fmla="*/ 0 h 55"/>
                    <a:gd name="T26" fmla="*/ 0 w 69"/>
                    <a:gd name="T27" fmla="*/ 0 h 55"/>
                    <a:gd name="T28" fmla="*/ 0 w 69"/>
                    <a:gd name="T29" fmla="*/ 0 h 55"/>
                    <a:gd name="T30" fmla="*/ 0 w 69"/>
                    <a:gd name="T31" fmla="*/ 0 h 55"/>
                    <a:gd name="T32" fmla="*/ 0 w 69"/>
                    <a:gd name="T33" fmla="*/ 0 h 55"/>
                    <a:gd name="T34" fmla="*/ 0 w 69"/>
                    <a:gd name="T35" fmla="*/ 0 h 55"/>
                    <a:gd name="T36" fmla="*/ 0 w 69"/>
                    <a:gd name="T37" fmla="*/ 0 h 55"/>
                    <a:gd name="T38" fmla="*/ 0 w 69"/>
                    <a:gd name="T39" fmla="*/ 0 h 55"/>
                    <a:gd name="T40" fmla="*/ 0 w 69"/>
                    <a:gd name="T41" fmla="*/ 0 h 55"/>
                    <a:gd name="T42" fmla="*/ 0 w 69"/>
                    <a:gd name="T43" fmla="*/ 0 h 55"/>
                    <a:gd name="T44" fmla="*/ 0 w 69"/>
                    <a:gd name="T45" fmla="*/ 0 h 55"/>
                    <a:gd name="T46" fmla="*/ 0 w 69"/>
                    <a:gd name="T47" fmla="*/ 0 h 55"/>
                    <a:gd name="T48" fmla="*/ 0 w 69"/>
                    <a:gd name="T49" fmla="*/ 0 h 55"/>
                    <a:gd name="T50" fmla="*/ 0 w 69"/>
                    <a:gd name="T51" fmla="*/ 0 h 55"/>
                    <a:gd name="T52" fmla="*/ 0 w 69"/>
                    <a:gd name="T53" fmla="*/ 0 h 55"/>
                    <a:gd name="T54" fmla="*/ 0 w 69"/>
                    <a:gd name="T55" fmla="*/ 0 h 55"/>
                    <a:gd name="T56" fmla="*/ 0 w 69"/>
                    <a:gd name="T57" fmla="*/ 0 h 55"/>
                    <a:gd name="T58" fmla="*/ 0 w 69"/>
                    <a:gd name="T59" fmla="*/ 0 h 55"/>
                    <a:gd name="T60" fmla="*/ 0 w 69"/>
                    <a:gd name="T61" fmla="*/ 0 h 55"/>
                    <a:gd name="T62" fmla="*/ 0 w 69"/>
                    <a:gd name="T63" fmla="*/ 0 h 55"/>
                    <a:gd name="T64" fmla="*/ 0 w 69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55"/>
                    <a:gd name="T101" fmla="*/ 69 w 69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55">
                      <a:moveTo>
                        <a:pt x="24" y="6"/>
                      </a:moveTo>
                      <a:lnTo>
                        <a:pt x="31" y="4"/>
                      </a:lnTo>
                      <a:lnTo>
                        <a:pt x="38" y="1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1" y="4"/>
                      </a:lnTo>
                      <a:lnTo>
                        <a:pt x="65" y="7"/>
                      </a:lnTo>
                      <a:lnTo>
                        <a:pt x="68" y="12"/>
                      </a:lnTo>
                      <a:lnTo>
                        <a:pt x="69" y="16"/>
                      </a:lnTo>
                      <a:lnTo>
                        <a:pt x="69" y="21"/>
                      </a:lnTo>
                      <a:lnTo>
                        <a:pt x="68" y="26"/>
                      </a:lnTo>
                      <a:lnTo>
                        <a:pt x="66" y="31"/>
                      </a:lnTo>
                      <a:lnTo>
                        <a:pt x="62" y="37"/>
                      </a:lnTo>
                      <a:lnTo>
                        <a:pt x="57" y="41"/>
                      </a:lnTo>
                      <a:lnTo>
                        <a:pt x="52" y="46"/>
                      </a:lnTo>
                      <a:lnTo>
                        <a:pt x="45" y="49"/>
                      </a:lnTo>
                      <a:lnTo>
                        <a:pt x="39" y="52"/>
                      </a:lnTo>
                      <a:lnTo>
                        <a:pt x="32" y="54"/>
                      </a:lnTo>
                      <a:lnTo>
                        <a:pt x="25" y="55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1"/>
                      </a:lnTo>
                      <a:lnTo>
                        <a:pt x="5" y="48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4"/>
                      </a:lnTo>
                      <a:lnTo>
                        <a:pt x="7" y="18"/>
                      </a:lnTo>
                      <a:lnTo>
                        <a:pt x="13" y="14"/>
                      </a:lnTo>
                      <a:lnTo>
                        <a:pt x="18" y="9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2" name="Freeform 448"/>
                <p:cNvSpPr>
                  <a:spLocks/>
                </p:cNvSpPr>
                <p:nvPr/>
              </p:nvSpPr>
              <p:spPr bwMode="auto">
                <a:xfrm>
                  <a:off x="3523" y="1468"/>
                  <a:ext cx="7" cy="6"/>
                </a:xfrm>
                <a:custGeom>
                  <a:avLst/>
                  <a:gdLst>
                    <a:gd name="T0" fmla="*/ 0 w 69"/>
                    <a:gd name="T1" fmla="*/ 0 h 55"/>
                    <a:gd name="T2" fmla="*/ 0 w 69"/>
                    <a:gd name="T3" fmla="*/ 0 h 55"/>
                    <a:gd name="T4" fmla="*/ 0 w 69"/>
                    <a:gd name="T5" fmla="*/ 0 h 55"/>
                    <a:gd name="T6" fmla="*/ 0 w 69"/>
                    <a:gd name="T7" fmla="*/ 0 h 55"/>
                    <a:gd name="T8" fmla="*/ 0 w 69"/>
                    <a:gd name="T9" fmla="*/ 0 h 55"/>
                    <a:gd name="T10" fmla="*/ 0 w 69"/>
                    <a:gd name="T11" fmla="*/ 0 h 55"/>
                    <a:gd name="T12" fmla="*/ 0 w 69"/>
                    <a:gd name="T13" fmla="*/ 0 h 55"/>
                    <a:gd name="T14" fmla="*/ 0 w 69"/>
                    <a:gd name="T15" fmla="*/ 0 h 55"/>
                    <a:gd name="T16" fmla="*/ 0 w 69"/>
                    <a:gd name="T17" fmla="*/ 0 h 55"/>
                    <a:gd name="T18" fmla="*/ 0 w 69"/>
                    <a:gd name="T19" fmla="*/ 0 h 55"/>
                    <a:gd name="T20" fmla="*/ 0 w 69"/>
                    <a:gd name="T21" fmla="*/ 0 h 55"/>
                    <a:gd name="T22" fmla="*/ 0 w 69"/>
                    <a:gd name="T23" fmla="*/ 0 h 55"/>
                    <a:gd name="T24" fmla="*/ 0 w 69"/>
                    <a:gd name="T25" fmla="*/ 0 h 55"/>
                    <a:gd name="T26" fmla="*/ 0 w 69"/>
                    <a:gd name="T27" fmla="*/ 0 h 55"/>
                    <a:gd name="T28" fmla="*/ 0 w 69"/>
                    <a:gd name="T29" fmla="*/ 0 h 55"/>
                    <a:gd name="T30" fmla="*/ 0 w 69"/>
                    <a:gd name="T31" fmla="*/ 0 h 55"/>
                    <a:gd name="T32" fmla="*/ 0 w 69"/>
                    <a:gd name="T33" fmla="*/ 0 h 55"/>
                    <a:gd name="T34" fmla="*/ 0 w 69"/>
                    <a:gd name="T35" fmla="*/ 0 h 55"/>
                    <a:gd name="T36" fmla="*/ 0 w 69"/>
                    <a:gd name="T37" fmla="*/ 0 h 55"/>
                    <a:gd name="T38" fmla="*/ 0 w 69"/>
                    <a:gd name="T39" fmla="*/ 0 h 55"/>
                    <a:gd name="T40" fmla="*/ 0 w 69"/>
                    <a:gd name="T41" fmla="*/ 0 h 55"/>
                    <a:gd name="T42" fmla="*/ 0 w 69"/>
                    <a:gd name="T43" fmla="*/ 0 h 55"/>
                    <a:gd name="T44" fmla="*/ 0 w 69"/>
                    <a:gd name="T45" fmla="*/ 0 h 55"/>
                    <a:gd name="T46" fmla="*/ 0 w 69"/>
                    <a:gd name="T47" fmla="*/ 0 h 55"/>
                    <a:gd name="T48" fmla="*/ 0 w 69"/>
                    <a:gd name="T49" fmla="*/ 0 h 55"/>
                    <a:gd name="T50" fmla="*/ 0 w 69"/>
                    <a:gd name="T51" fmla="*/ 0 h 55"/>
                    <a:gd name="T52" fmla="*/ 0 w 69"/>
                    <a:gd name="T53" fmla="*/ 0 h 55"/>
                    <a:gd name="T54" fmla="*/ 0 w 69"/>
                    <a:gd name="T55" fmla="*/ 0 h 55"/>
                    <a:gd name="T56" fmla="*/ 0 w 69"/>
                    <a:gd name="T57" fmla="*/ 0 h 55"/>
                    <a:gd name="T58" fmla="*/ 0 w 69"/>
                    <a:gd name="T59" fmla="*/ 0 h 55"/>
                    <a:gd name="T60" fmla="*/ 0 w 69"/>
                    <a:gd name="T61" fmla="*/ 0 h 55"/>
                    <a:gd name="T62" fmla="*/ 0 w 69"/>
                    <a:gd name="T63" fmla="*/ 0 h 55"/>
                    <a:gd name="T64" fmla="*/ 0 w 69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55"/>
                    <a:gd name="T101" fmla="*/ 69 w 69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55">
                      <a:moveTo>
                        <a:pt x="24" y="6"/>
                      </a:moveTo>
                      <a:lnTo>
                        <a:pt x="31" y="4"/>
                      </a:lnTo>
                      <a:lnTo>
                        <a:pt x="38" y="1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1"/>
                      </a:lnTo>
                      <a:lnTo>
                        <a:pt x="61" y="4"/>
                      </a:lnTo>
                      <a:lnTo>
                        <a:pt x="65" y="7"/>
                      </a:lnTo>
                      <a:lnTo>
                        <a:pt x="68" y="12"/>
                      </a:lnTo>
                      <a:lnTo>
                        <a:pt x="69" y="16"/>
                      </a:lnTo>
                      <a:lnTo>
                        <a:pt x="69" y="21"/>
                      </a:lnTo>
                      <a:lnTo>
                        <a:pt x="68" y="26"/>
                      </a:lnTo>
                      <a:lnTo>
                        <a:pt x="66" y="31"/>
                      </a:lnTo>
                      <a:lnTo>
                        <a:pt x="62" y="37"/>
                      </a:lnTo>
                      <a:lnTo>
                        <a:pt x="57" y="41"/>
                      </a:lnTo>
                      <a:lnTo>
                        <a:pt x="52" y="46"/>
                      </a:lnTo>
                      <a:lnTo>
                        <a:pt x="45" y="49"/>
                      </a:lnTo>
                      <a:lnTo>
                        <a:pt x="39" y="52"/>
                      </a:lnTo>
                      <a:lnTo>
                        <a:pt x="32" y="54"/>
                      </a:lnTo>
                      <a:lnTo>
                        <a:pt x="25" y="55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1"/>
                      </a:lnTo>
                      <a:lnTo>
                        <a:pt x="5" y="48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4"/>
                      </a:lnTo>
                      <a:lnTo>
                        <a:pt x="7" y="18"/>
                      </a:lnTo>
                      <a:lnTo>
                        <a:pt x="13" y="14"/>
                      </a:lnTo>
                      <a:lnTo>
                        <a:pt x="18" y="9"/>
                      </a:lnTo>
                      <a:lnTo>
                        <a:pt x="24" y="6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3" name="Freeform 449"/>
                <p:cNvSpPr>
                  <a:spLocks/>
                </p:cNvSpPr>
                <p:nvPr/>
              </p:nvSpPr>
              <p:spPr bwMode="auto">
                <a:xfrm>
                  <a:off x="3950" y="1888"/>
                  <a:ext cx="263" cy="216"/>
                </a:xfrm>
                <a:custGeom>
                  <a:avLst/>
                  <a:gdLst>
                    <a:gd name="T0" fmla="*/ 0 w 2614"/>
                    <a:gd name="T1" fmla="*/ 0 h 1978"/>
                    <a:gd name="T2" fmla="*/ 0 w 2614"/>
                    <a:gd name="T3" fmla="*/ 0 h 1978"/>
                    <a:gd name="T4" fmla="*/ 0 w 2614"/>
                    <a:gd name="T5" fmla="*/ 0 h 1978"/>
                    <a:gd name="T6" fmla="*/ 0 w 2614"/>
                    <a:gd name="T7" fmla="*/ 0 h 1978"/>
                    <a:gd name="T8" fmla="*/ 0 w 2614"/>
                    <a:gd name="T9" fmla="*/ 0 h 19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4"/>
                    <a:gd name="T16" fmla="*/ 0 h 1978"/>
                    <a:gd name="T17" fmla="*/ 2614 w 2614"/>
                    <a:gd name="T18" fmla="*/ 1978 h 19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4" h="1978">
                      <a:moveTo>
                        <a:pt x="507" y="0"/>
                      </a:moveTo>
                      <a:lnTo>
                        <a:pt x="2614" y="100"/>
                      </a:lnTo>
                      <a:lnTo>
                        <a:pt x="2171" y="1978"/>
                      </a:lnTo>
                      <a:lnTo>
                        <a:pt x="0" y="1798"/>
                      </a:lnTo>
                      <a:lnTo>
                        <a:pt x="507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4" name="Freeform 450"/>
                <p:cNvSpPr>
                  <a:spLocks/>
                </p:cNvSpPr>
                <p:nvPr/>
              </p:nvSpPr>
              <p:spPr bwMode="auto">
                <a:xfrm>
                  <a:off x="3950" y="1888"/>
                  <a:ext cx="263" cy="216"/>
                </a:xfrm>
                <a:custGeom>
                  <a:avLst/>
                  <a:gdLst>
                    <a:gd name="T0" fmla="*/ 0 w 2614"/>
                    <a:gd name="T1" fmla="*/ 0 h 1978"/>
                    <a:gd name="T2" fmla="*/ 0 w 2614"/>
                    <a:gd name="T3" fmla="*/ 0 h 1978"/>
                    <a:gd name="T4" fmla="*/ 0 w 2614"/>
                    <a:gd name="T5" fmla="*/ 0 h 1978"/>
                    <a:gd name="T6" fmla="*/ 0 w 2614"/>
                    <a:gd name="T7" fmla="*/ 0 h 1978"/>
                    <a:gd name="T8" fmla="*/ 0 w 2614"/>
                    <a:gd name="T9" fmla="*/ 0 h 19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4"/>
                    <a:gd name="T16" fmla="*/ 0 h 1978"/>
                    <a:gd name="T17" fmla="*/ 2614 w 2614"/>
                    <a:gd name="T18" fmla="*/ 1978 h 19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4" h="1978">
                      <a:moveTo>
                        <a:pt x="507" y="0"/>
                      </a:moveTo>
                      <a:lnTo>
                        <a:pt x="2614" y="100"/>
                      </a:lnTo>
                      <a:lnTo>
                        <a:pt x="2171" y="1978"/>
                      </a:lnTo>
                      <a:lnTo>
                        <a:pt x="0" y="1798"/>
                      </a:lnTo>
                      <a:lnTo>
                        <a:pt x="507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5" name="Line 451"/>
                <p:cNvSpPr>
                  <a:spLocks noChangeShapeType="1"/>
                </p:cNvSpPr>
                <p:nvPr/>
              </p:nvSpPr>
              <p:spPr bwMode="auto">
                <a:xfrm>
                  <a:off x="4001" y="1888"/>
                  <a:ext cx="22" cy="3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6" name="Line 452"/>
                <p:cNvSpPr>
                  <a:spLocks noChangeShapeType="1"/>
                </p:cNvSpPr>
                <p:nvPr/>
              </p:nvSpPr>
              <p:spPr bwMode="auto">
                <a:xfrm flipH="1">
                  <a:off x="4023" y="1899"/>
                  <a:ext cx="190" cy="2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7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3950" y="1926"/>
                  <a:ext cx="73" cy="15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8" name="Line 454"/>
                <p:cNvSpPr>
                  <a:spLocks noChangeShapeType="1"/>
                </p:cNvSpPr>
                <p:nvPr/>
              </p:nvSpPr>
              <p:spPr bwMode="auto">
                <a:xfrm>
                  <a:off x="4023" y="1926"/>
                  <a:ext cx="145" cy="17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49" name="Freeform 455"/>
                <p:cNvSpPr>
                  <a:spLocks/>
                </p:cNvSpPr>
                <p:nvPr/>
              </p:nvSpPr>
              <p:spPr bwMode="auto">
                <a:xfrm>
                  <a:off x="3587" y="1198"/>
                  <a:ext cx="64" cy="113"/>
                </a:xfrm>
                <a:custGeom>
                  <a:avLst/>
                  <a:gdLst>
                    <a:gd name="T0" fmla="*/ 0 w 629"/>
                    <a:gd name="T1" fmla="*/ 0 h 1042"/>
                    <a:gd name="T2" fmla="*/ 0 w 629"/>
                    <a:gd name="T3" fmla="*/ 0 h 1042"/>
                    <a:gd name="T4" fmla="*/ 0 w 629"/>
                    <a:gd name="T5" fmla="*/ 0 h 1042"/>
                    <a:gd name="T6" fmla="*/ 0 w 629"/>
                    <a:gd name="T7" fmla="*/ 0 h 1042"/>
                    <a:gd name="T8" fmla="*/ 0 w 629"/>
                    <a:gd name="T9" fmla="*/ 0 h 1042"/>
                    <a:gd name="T10" fmla="*/ 0 w 629"/>
                    <a:gd name="T11" fmla="*/ 0 h 1042"/>
                    <a:gd name="T12" fmla="*/ 0 w 629"/>
                    <a:gd name="T13" fmla="*/ 0 h 1042"/>
                    <a:gd name="T14" fmla="*/ 0 w 629"/>
                    <a:gd name="T15" fmla="*/ 0 h 1042"/>
                    <a:gd name="T16" fmla="*/ 0 w 629"/>
                    <a:gd name="T17" fmla="*/ 0 h 1042"/>
                    <a:gd name="T18" fmla="*/ 0 w 629"/>
                    <a:gd name="T19" fmla="*/ 0 h 1042"/>
                    <a:gd name="T20" fmla="*/ 0 w 629"/>
                    <a:gd name="T21" fmla="*/ 0 h 1042"/>
                    <a:gd name="T22" fmla="*/ 0 w 629"/>
                    <a:gd name="T23" fmla="*/ 0 h 1042"/>
                    <a:gd name="T24" fmla="*/ 0 w 629"/>
                    <a:gd name="T25" fmla="*/ 0 h 1042"/>
                    <a:gd name="T26" fmla="*/ 0 w 629"/>
                    <a:gd name="T27" fmla="*/ 0 h 1042"/>
                    <a:gd name="T28" fmla="*/ 0 w 629"/>
                    <a:gd name="T29" fmla="*/ 0 h 1042"/>
                    <a:gd name="T30" fmla="*/ 0 w 629"/>
                    <a:gd name="T31" fmla="*/ 0 h 1042"/>
                    <a:gd name="T32" fmla="*/ 0 w 629"/>
                    <a:gd name="T33" fmla="*/ 0 h 1042"/>
                    <a:gd name="T34" fmla="*/ 0 w 629"/>
                    <a:gd name="T35" fmla="*/ 0 h 1042"/>
                    <a:gd name="T36" fmla="*/ 0 w 629"/>
                    <a:gd name="T37" fmla="*/ 0 h 1042"/>
                    <a:gd name="T38" fmla="*/ 0 w 629"/>
                    <a:gd name="T39" fmla="*/ 0 h 1042"/>
                    <a:gd name="T40" fmla="*/ 0 w 629"/>
                    <a:gd name="T41" fmla="*/ 0 h 1042"/>
                    <a:gd name="T42" fmla="*/ 0 w 629"/>
                    <a:gd name="T43" fmla="*/ 0 h 10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9"/>
                    <a:gd name="T67" fmla="*/ 0 h 1042"/>
                    <a:gd name="T68" fmla="*/ 629 w 629"/>
                    <a:gd name="T69" fmla="*/ 1042 h 10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9" h="1042">
                      <a:moveTo>
                        <a:pt x="65" y="10"/>
                      </a:moveTo>
                      <a:lnTo>
                        <a:pt x="629" y="1006"/>
                      </a:lnTo>
                      <a:lnTo>
                        <a:pt x="564" y="1042"/>
                      </a:lnTo>
                      <a:lnTo>
                        <a:pt x="3" y="46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2" y="31"/>
                      </a:lnTo>
                      <a:lnTo>
                        <a:pt x="3" y="25"/>
                      </a:lnTo>
                      <a:lnTo>
                        <a:pt x="6" y="19"/>
                      </a:lnTo>
                      <a:lnTo>
                        <a:pt x="11" y="15"/>
                      </a:lnTo>
                      <a:lnTo>
                        <a:pt x="15" y="10"/>
                      </a:lnTo>
                      <a:lnTo>
                        <a:pt x="21" y="7"/>
                      </a:lnTo>
                      <a:lnTo>
                        <a:pt x="28" y="4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62" y="7"/>
                      </a:lnTo>
                      <a:lnTo>
                        <a:pt x="65" y="10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0" name="Freeform 456"/>
                <p:cNvSpPr>
                  <a:spLocks/>
                </p:cNvSpPr>
                <p:nvPr/>
              </p:nvSpPr>
              <p:spPr bwMode="auto">
                <a:xfrm>
                  <a:off x="3587" y="1198"/>
                  <a:ext cx="64" cy="113"/>
                </a:xfrm>
                <a:custGeom>
                  <a:avLst/>
                  <a:gdLst>
                    <a:gd name="T0" fmla="*/ 0 w 629"/>
                    <a:gd name="T1" fmla="*/ 0 h 1042"/>
                    <a:gd name="T2" fmla="*/ 0 w 629"/>
                    <a:gd name="T3" fmla="*/ 0 h 1042"/>
                    <a:gd name="T4" fmla="*/ 0 w 629"/>
                    <a:gd name="T5" fmla="*/ 0 h 1042"/>
                    <a:gd name="T6" fmla="*/ 0 w 629"/>
                    <a:gd name="T7" fmla="*/ 0 h 1042"/>
                    <a:gd name="T8" fmla="*/ 0 w 629"/>
                    <a:gd name="T9" fmla="*/ 0 h 1042"/>
                    <a:gd name="T10" fmla="*/ 0 w 629"/>
                    <a:gd name="T11" fmla="*/ 0 h 1042"/>
                    <a:gd name="T12" fmla="*/ 0 w 629"/>
                    <a:gd name="T13" fmla="*/ 0 h 1042"/>
                    <a:gd name="T14" fmla="*/ 0 w 629"/>
                    <a:gd name="T15" fmla="*/ 0 h 1042"/>
                    <a:gd name="T16" fmla="*/ 0 w 629"/>
                    <a:gd name="T17" fmla="*/ 0 h 1042"/>
                    <a:gd name="T18" fmla="*/ 0 w 629"/>
                    <a:gd name="T19" fmla="*/ 0 h 1042"/>
                    <a:gd name="T20" fmla="*/ 0 w 629"/>
                    <a:gd name="T21" fmla="*/ 0 h 1042"/>
                    <a:gd name="T22" fmla="*/ 0 w 629"/>
                    <a:gd name="T23" fmla="*/ 0 h 1042"/>
                    <a:gd name="T24" fmla="*/ 0 w 629"/>
                    <a:gd name="T25" fmla="*/ 0 h 1042"/>
                    <a:gd name="T26" fmla="*/ 0 w 629"/>
                    <a:gd name="T27" fmla="*/ 0 h 1042"/>
                    <a:gd name="T28" fmla="*/ 0 w 629"/>
                    <a:gd name="T29" fmla="*/ 0 h 1042"/>
                    <a:gd name="T30" fmla="*/ 0 w 629"/>
                    <a:gd name="T31" fmla="*/ 0 h 1042"/>
                    <a:gd name="T32" fmla="*/ 0 w 629"/>
                    <a:gd name="T33" fmla="*/ 0 h 1042"/>
                    <a:gd name="T34" fmla="*/ 0 w 629"/>
                    <a:gd name="T35" fmla="*/ 0 h 1042"/>
                    <a:gd name="T36" fmla="*/ 0 w 629"/>
                    <a:gd name="T37" fmla="*/ 0 h 1042"/>
                    <a:gd name="T38" fmla="*/ 0 w 629"/>
                    <a:gd name="T39" fmla="*/ 0 h 1042"/>
                    <a:gd name="T40" fmla="*/ 0 w 629"/>
                    <a:gd name="T41" fmla="*/ 0 h 1042"/>
                    <a:gd name="T42" fmla="*/ 0 w 629"/>
                    <a:gd name="T43" fmla="*/ 0 h 104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29"/>
                    <a:gd name="T67" fmla="*/ 0 h 1042"/>
                    <a:gd name="T68" fmla="*/ 629 w 629"/>
                    <a:gd name="T69" fmla="*/ 1042 h 104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29" h="1042">
                      <a:moveTo>
                        <a:pt x="65" y="10"/>
                      </a:moveTo>
                      <a:lnTo>
                        <a:pt x="629" y="1006"/>
                      </a:lnTo>
                      <a:lnTo>
                        <a:pt x="564" y="1042"/>
                      </a:lnTo>
                      <a:lnTo>
                        <a:pt x="3" y="46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2" y="31"/>
                      </a:lnTo>
                      <a:lnTo>
                        <a:pt x="3" y="25"/>
                      </a:lnTo>
                      <a:lnTo>
                        <a:pt x="6" y="19"/>
                      </a:lnTo>
                      <a:lnTo>
                        <a:pt x="11" y="15"/>
                      </a:lnTo>
                      <a:lnTo>
                        <a:pt x="15" y="10"/>
                      </a:lnTo>
                      <a:lnTo>
                        <a:pt x="21" y="7"/>
                      </a:lnTo>
                      <a:lnTo>
                        <a:pt x="28" y="4"/>
                      </a:lnTo>
                      <a:lnTo>
                        <a:pt x="34" y="1"/>
                      </a:lnTo>
                      <a:lnTo>
                        <a:pt x="40" y="0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7" y="4"/>
                      </a:lnTo>
                      <a:lnTo>
                        <a:pt x="62" y="7"/>
                      </a:lnTo>
                      <a:lnTo>
                        <a:pt x="65" y="10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1" name="Freeform 457"/>
                <p:cNvSpPr>
                  <a:spLocks/>
                </p:cNvSpPr>
                <p:nvPr/>
              </p:nvSpPr>
              <p:spPr bwMode="auto">
                <a:xfrm>
                  <a:off x="3784" y="1180"/>
                  <a:ext cx="65" cy="128"/>
                </a:xfrm>
                <a:custGeom>
                  <a:avLst/>
                  <a:gdLst>
                    <a:gd name="T0" fmla="*/ 0 w 643"/>
                    <a:gd name="T1" fmla="*/ 0 h 1171"/>
                    <a:gd name="T2" fmla="*/ 0 w 643"/>
                    <a:gd name="T3" fmla="*/ 0 h 1171"/>
                    <a:gd name="T4" fmla="*/ 0 w 643"/>
                    <a:gd name="T5" fmla="*/ 0 h 1171"/>
                    <a:gd name="T6" fmla="*/ 0 w 643"/>
                    <a:gd name="T7" fmla="*/ 0 h 1171"/>
                    <a:gd name="T8" fmla="*/ 0 w 643"/>
                    <a:gd name="T9" fmla="*/ 0 h 1171"/>
                    <a:gd name="T10" fmla="*/ 0 w 643"/>
                    <a:gd name="T11" fmla="*/ 0 h 1171"/>
                    <a:gd name="T12" fmla="*/ 0 w 643"/>
                    <a:gd name="T13" fmla="*/ 0 h 1171"/>
                    <a:gd name="T14" fmla="*/ 0 w 643"/>
                    <a:gd name="T15" fmla="*/ 0 h 1171"/>
                    <a:gd name="T16" fmla="*/ 0 w 643"/>
                    <a:gd name="T17" fmla="*/ 0 h 1171"/>
                    <a:gd name="T18" fmla="*/ 0 w 643"/>
                    <a:gd name="T19" fmla="*/ 0 h 1171"/>
                    <a:gd name="T20" fmla="*/ 0 w 643"/>
                    <a:gd name="T21" fmla="*/ 0 h 1171"/>
                    <a:gd name="T22" fmla="*/ 0 w 643"/>
                    <a:gd name="T23" fmla="*/ 0 h 1171"/>
                    <a:gd name="T24" fmla="*/ 0 w 643"/>
                    <a:gd name="T25" fmla="*/ 0 h 1171"/>
                    <a:gd name="T26" fmla="*/ 0 w 643"/>
                    <a:gd name="T27" fmla="*/ 0 h 1171"/>
                    <a:gd name="T28" fmla="*/ 0 w 643"/>
                    <a:gd name="T29" fmla="*/ 0 h 1171"/>
                    <a:gd name="T30" fmla="*/ 0 w 643"/>
                    <a:gd name="T31" fmla="*/ 0 h 1171"/>
                    <a:gd name="T32" fmla="*/ 0 w 643"/>
                    <a:gd name="T33" fmla="*/ 0 h 1171"/>
                    <a:gd name="T34" fmla="*/ 0 w 643"/>
                    <a:gd name="T35" fmla="*/ 0 h 1171"/>
                    <a:gd name="T36" fmla="*/ 0 w 643"/>
                    <a:gd name="T37" fmla="*/ 0 h 1171"/>
                    <a:gd name="T38" fmla="*/ 0 w 643"/>
                    <a:gd name="T39" fmla="*/ 0 h 1171"/>
                    <a:gd name="T40" fmla="*/ 0 w 643"/>
                    <a:gd name="T41" fmla="*/ 0 h 1171"/>
                    <a:gd name="T42" fmla="*/ 0 w 643"/>
                    <a:gd name="T43" fmla="*/ 0 h 1171"/>
                    <a:gd name="T44" fmla="*/ 0 w 643"/>
                    <a:gd name="T45" fmla="*/ 0 h 1171"/>
                    <a:gd name="T46" fmla="*/ 0 w 643"/>
                    <a:gd name="T47" fmla="*/ 0 h 1171"/>
                    <a:gd name="T48" fmla="*/ 0 w 643"/>
                    <a:gd name="T49" fmla="*/ 0 h 1171"/>
                    <a:gd name="T50" fmla="*/ 0 w 643"/>
                    <a:gd name="T51" fmla="*/ 0 h 1171"/>
                    <a:gd name="T52" fmla="*/ 0 w 643"/>
                    <a:gd name="T53" fmla="*/ 0 h 1171"/>
                    <a:gd name="T54" fmla="*/ 0 w 643"/>
                    <a:gd name="T55" fmla="*/ 0 h 1171"/>
                    <a:gd name="T56" fmla="*/ 0 w 643"/>
                    <a:gd name="T57" fmla="*/ 0 h 1171"/>
                    <a:gd name="T58" fmla="*/ 0 w 643"/>
                    <a:gd name="T59" fmla="*/ 0 h 1171"/>
                    <a:gd name="T60" fmla="*/ 0 w 643"/>
                    <a:gd name="T61" fmla="*/ 0 h 1171"/>
                    <a:gd name="T62" fmla="*/ 0 w 643"/>
                    <a:gd name="T63" fmla="*/ 0 h 1171"/>
                    <a:gd name="T64" fmla="*/ 0 w 643"/>
                    <a:gd name="T65" fmla="*/ 0 h 1171"/>
                    <a:gd name="T66" fmla="*/ 0 w 643"/>
                    <a:gd name="T67" fmla="*/ 0 h 1171"/>
                    <a:gd name="T68" fmla="*/ 0 w 643"/>
                    <a:gd name="T69" fmla="*/ 0 h 1171"/>
                    <a:gd name="T70" fmla="*/ 0 w 643"/>
                    <a:gd name="T71" fmla="*/ 0 h 1171"/>
                    <a:gd name="T72" fmla="*/ 0 w 643"/>
                    <a:gd name="T73" fmla="*/ 0 h 1171"/>
                    <a:gd name="T74" fmla="*/ 0 w 643"/>
                    <a:gd name="T75" fmla="*/ 0 h 117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43"/>
                    <a:gd name="T115" fmla="*/ 0 h 1171"/>
                    <a:gd name="T116" fmla="*/ 643 w 643"/>
                    <a:gd name="T117" fmla="*/ 1171 h 117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43" h="1171">
                      <a:moveTo>
                        <a:pt x="578" y="1162"/>
                      </a:move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5" y="24"/>
                      </a:lnTo>
                      <a:lnTo>
                        <a:pt x="8" y="20"/>
                      </a:lnTo>
                      <a:lnTo>
                        <a:pt x="12" y="15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67" y="8"/>
                      </a:lnTo>
                      <a:lnTo>
                        <a:pt x="642" y="1129"/>
                      </a:lnTo>
                      <a:lnTo>
                        <a:pt x="643" y="1133"/>
                      </a:lnTo>
                      <a:lnTo>
                        <a:pt x="643" y="1138"/>
                      </a:lnTo>
                      <a:lnTo>
                        <a:pt x="642" y="1142"/>
                      </a:lnTo>
                      <a:lnTo>
                        <a:pt x="639" y="1147"/>
                      </a:lnTo>
                      <a:lnTo>
                        <a:pt x="636" y="1152"/>
                      </a:lnTo>
                      <a:lnTo>
                        <a:pt x="632" y="1157"/>
                      </a:lnTo>
                      <a:lnTo>
                        <a:pt x="626" y="1160"/>
                      </a:lnTo>
                      <a:lnTo>
                        <a:pt x="620" y="1165"/>
                      </a:lnTo>
                      <a:lnTo>
                        <a:pt x="613" y="1167"/>
                      </a:lnTo>
                      <a:lnTo>
                        <a:pt x="607" y="1169"/>
                      </a:lnTo>
                      <a:lnTo>
                        <a:pt x="601" y="1171"/>
                      </a:lnTo>
                      <a:lnTo>
                        <a:pt x="594" y="1171"/>
                      </a:lnTo>
                      <a:lnTo>
                        <a:pt x="590" y="1169"/>
                      </a:lnTo>
                      <a:lnTo>
                        <a:pt x="584" y="1167"/>
                      </a:lnTo>
                      <a:lnTo>
                        <a:pt x="581" y="1165"/>
                      </a:lnTo>
                      <a:lnTo>
                        <a:pt x="578" y="116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2" name="Freeform 458"/>
                <p:cNvSpPr>
                  <a:spLocks/>
                </p:cNvSpPr>
                <p:nvPr/>
              </p:nvSpPr>
              <p:spPr bwMode="auto">
                <a:xfrm>
                  <a:off x="3785" y="1184"/>
                  <a:ext cx="64" cy="128"/>
                </a:xfrm>
                <a:custGeom>
                  <a:avLst/>
                  <a:gdLst>
                    <a:gd name="T0" fmla="*/ 0 w 643"/>
                    <a:gd name="T1" fmla="*/ 0 h 1171"/>
                    <a:gd name="T2" fmla="*/ 0 w 643"/>
                    <a:gd name="T3" fmla="*/ 0 h 1171"/>
                    <a:gd name="T4" fmla="*/ 0 w 643"/>
                    <a:gd name="T5" fmla="*/ 0 h 1171"/>
                    <a:gd name="T6" fmla="*/ 0 w 643"/>
                    <a:gd name="T7" fmla="*/ 0 h 1171"/>
                    <a:gd name="T8" fmla="*/ 0 w 643"/>
                    <a:gd name="T9" fmla="*/ 0 h 1171"/>
                    <a:gd name="T10" fmla="*/ 0 w 643"/>
                    <a:gd name="T11" fmla="*/ 0 h 1171"/>
                    <a:gd name="T12" fmla="*/ 0 w 643"/>
                    <a:gd name="T13" fmla="*/ 0 h 1171"/>
                    <a:gd name="T14" fmla="*/ 0 w 643"/>
                    <a:gd name="T15" fmla="*/ 0 h 1171"/>
                    <a:gd name="T16" fmla="*/ 0 w 643"/>
                    <a:gd name="T17" fmla="*/ 0 h 1171"/>
                    <a:gd name="T18" fmla="*/ 0 w 643"/>
                    <a:gd name="T19" fmla="*/ 0 h 1171"/>
                    <a:gd name="T20" fmla="*/ 0 w 643"/>
                    <a:gd name="T21" fmla="*/ 0 h 1171"/>
                    <a:gd name="T22" fmla="*/ 0 w 643"/>
                    <a:gd name="T23" fmla="*/ 0 h 1171"/>
                    <a:gd name="T24" fmla="*/ 0 w 643"/>
                    <a:gd name="T25" fmla="*/ 0 h 1171"/>
                    <a:gd name="T26" fmla="*/ 0 w 643"/>
                    <a:gd name="T27" fmla="*/ 0 h 1171"/>
                    <a:gd name="T28" fmla="*/ 0 w 643"/>
                    <a:gd name="T29" fmla="*/ 0 h 1171"/>
                    <a:gd name="T30" fmla="*/ 0 w 643"/>
                    <a:gd name="T31" fmla="*/ 0 h 1171"/>
                    <a:gd name="T32" fmla="*/ 0 w 643"/>
                    <a:gd name="T33" fmla="*/ 0 h 1171"/>
                    <a:gd name="T34" fmla="*/ 0 w 643"/>
                    <a:gd name="T35" fmla="*/ 0 h 1171"/>
                    <a:gd name="T36" fmla="*/ 0 w 643"/>
                    <a:gd name="T37" fmla="*/ 0 h 1171"/>
                    <a:gd name="T38" fmla="*/ 0 w 643"/>
                    <a:gd name="T39" fmla="*/ 0 h 1171"/>
                    <a:gd name="T40" fmla="*/ 0 w 643"/>
                    <a:gd name="T41" fmla="*/ 0 h 1171"/>
                    <a:gd name="T42" fmla="*/ 0 w 643"/>
                    <a:gd name="T43" fmla="*/ 0 h 1171"/>
                    <a:gd name="T44" fmla="*/ 0 w 643"/>
                    <a:gd name="T45" fmla="*/ 0 h 1171"/>
                    <a:gd name="T46" fmla="*/ 0 w 643"/>
                    <a:gd name="T47" fmla="*/ 0 h 1171"/>
                    <a:gd name="T48" fmla="*/ 0 w 643"/>
                    <a:gd name="T49" fmla="*/ 0 h 1171"/>
                    <a:gd name="T50" fmla="*/ 0 w 643"/>
                    <a:gd name="T51" fmla="*/ 0 h 1171"/>
                    <a:gd name="T52" fmla="*/ 0 w 643"/>
                    <a:gd name="T53" fmla="*/ 0 h 1171"/>
                    <a:gd name="T54" fmla="*/ 0 w 643"/>
                    <a:gd name="T55" fmla="*/ 0 h 1171"/>
                    <a:gd name="T56" fmla="*/ 0 w 643"/>
                    <a:gd name="T57" fmla="*/ 0 h 1171"/>
                    <a:gd name="T58" fmla="*/ 0 w 643"/>
                    <a:gd name="T59" fmla="*/ 0 h 1171"/>
                    <a:gd name="T60" fmla="*/ 0 w 643"/>
                    <a:gd name="T61" fmla="*/ 0 h 1171"/>
                    <a:gd name="T62" fmla="*/ 0 w 643"/>
                    <a:gd name="T63" fmla="*/ 0 h 1171"/>
                    <a:gd name="T64" fmla="*/ 0 w 643"/>
                    <a:gd name="T65" fmla="*/ 0 h 1171"/>
                    <a:gd name="T66" fmla="*/ 0 w 643"/>
                    <a:gd name="T67" fmla="*/ 0 h 1171"/>
                    <a:gd name="T68" fmla="*/ 0 w 643"/>
                    <a:gd name="T69" fmla="*/ 0 h 1171"/>
                    <a:gd name="T70" fmla="*/ 0 w 643"/>
                    <a:gd name="T71" fmla="*/ 0 h 1171"/>
                    <a:gd name="T72" fmla="*/ 0 w 643"/>
                    <a:gd name="T73" fmla="*/ 0 h 1171"/>
                    <a:gd name="T74" fmla="*/ 0 w 643"/>
                    <a:gd name="T75" fmla="*/ 0 h 117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43"/>
                    <a:gd name="T115" fmla="*/ 0 h 1171"/>
                    <a:gd name="T116" fmla="*/ 643 w 643"/>
                    <a:gd name="T117" fmla="*/ 1171 h 117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43" h="1171">
                      <a:moveTo>
                        <a:pt x="578" y="1162"/>
                      </a:move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5" y="24"/>
                      </a:lnTo>
                      <a:lnTo>
                        <a:pt x="8" y="20"/>
                      </a:lnTo>
                      <a:lnTo>
                        <a:pt x="12" y="15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67" y="8"/>
                      </a:lnTo>
                      <a:lnTo>
                        <a:pt x="642" y="1129"/>
                      </a:lnTo>
                      <a:lnTo>
                        <a:pt x="643" y="1133"/>
                      </a:lnTo>
                      <a:lnTo>
                        <a:pt x="643" y="1138"/>
                      </a:lnTo>
                      <a:lnTo>
                        <a:pt x="642" y="1142"/>
                      </a:lnTo>
                      <a:lnTo>
                        <a:pt x="639" y="1147"/>
                      </a:lnTo>
                      <a:lnTo>
                        <a:pt x="636" y="1152"/>
                      </a:lnTo>
                      <a:lnTo>
                        <a:pt x="632" y="1157"/>
                      </a:lnTo>
                      <a:lnTo>
                        <a:pt x="626" y="1160"/>
                      </a:lnTo>
                      <a:lnTo>
                        <a:pt x="620" y="1165"/>
                      </a:lnTo>
                      <a:lnTo>
                        <a:pt x="613" y="1167"/>
                      </a:lnTo>
                      <a:lnTo>
                        <a:pt x="607" y="1169"/>
                      </a:lnTo>
                      <a:lnTo>
                        <a:pt x="601" y="1171"/>
                      </a:lnTo>
                      <a:lnTo>
                        <a:pt x="594" y="1171"/>
                      </a:lnTo>
                      <a:lnTo>
                        <a:pt x="590" y="1169"/>
                      </a:lnTo>
                      <a:lnTo>
                        <a:pt x="584" y="1167"/>
                      </a:lnTo>
                      <a:lnTo>
                        <a:pt x="581" y="1165"/>
                      </a:lnTo>
                      <a:lnTo>
                        <a:pt x="578" y="116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3" name="Freeform 459"/>
                <p:cNvSpPr>
                  <a:spLocks/>
                </p:cNvSpPr>
                <p:nvPr/>
              </p:nvSpPr>
              <p:spPr bwMode="auto">
                <a:xfrm>
                  <a:off x="3784" y="1180"/>
                  <a:ext cx="7" cy="6"/>
                </a:xfrm>
                <a:custGeom>
                  <a:avLst/>
                  <a:gdLst>
                    <a:gd name="T0" fmla="*/ 0 w 68"/>
                    <a:gd name="T1" fmla="*/ 0 h 50"/>
                    <a:gd name="T2" fmla="*/ 0 w 68"/>
                    <a:gd name="T3" fmla="*/ 0 h 50"/>
                    <a:gd name="T4" fmla="*/ 0 w 68"/>
                    <a:gd name="T5" fmla="*/ 0 h 50"/>
                    <a:gd name="T6" fmla="*/ 0 w 68"/>
                    <a:gd name="T7" fmla="*/ 0 h 50"/>
                    <a:gd name="T8" fmla="*/ 0 w 68"/>
                    <a:gd name="T9" fmla="*/ 0 h 50"/>
                    <a:gd name="T10" fmla="*/ 0 w 68"/>
                    <a:gd name="T11" fmla="*/ 0 h 50"/>
                    <a:gd name="T12" fmla="*/ 0 w 68"/>
                    <a:gd name="T13" fmla="*/ 0 h 50"/>
                    <a:gd name="T14" fmla="*/ 0 w 68"/>
                    <a:gd name="T15" fmla="*/ 0 h 50"/>
                    <a:gd name="T16" fmla="*/ 0 w 68"/>
                    <a:gd name="T17" fmla="*/ 0 h 50"/>
                    <a:gd name="T18" fmla="*/ 0 w 68"/>
                    <a:gd name="T19" fmla="*/ 0 h 50"/>
                    <a:gd name="T20" fmla="*/ 0 w 68"/>
                    <a:gd name="T21" fmla="*/ 0 h 50"/>
                    <a:gd name="T22" fmla="*/ 0 w 68"/>
                    <a:gd name="T23" fmla="*/ 0 h 50"/>
                    <a:gd name="T24" fmla="*/ 0 w 68"/>
                    <a:gd name="T25" fmla="*/ 0 h 50"/>
                    <a:gd name="T26" fmla="*/ 0 w 68"/>
                    <a:gd name="T27" fmla="*/ 0 h 50"/>
                    <a:gd name="T28" fmla="*/ 0 w 68"/>
                    <a:gd name="T29" fmla="*/ 0 h 50"/>
                    <a:gd name="T30" fmla="*/ 0 w 68"/>
                    <a:gd name="T31" fmla="*/ 0 h 50"/>
                    <a:gd name="T32" fmla="*/ 0 w 68"/>
                    <a:gd name="T33" fmla="*/ 0 h 50"/>
                    <a:gd name="T34" fmla="*/ 0 w 68"/>
                    <a:gd name="T35" fmla="*/ 0 h 50"/>
                    <a:gd name="T36" fmla="*/ 0 w 68"/>
                    <a:gd name="T37" fmla="*/ 0 h 50"/>
                    <a:gd name="T38" fmla="*/ 0 w 68"/>
                    <a:gd name="T39" fmla="*/ 0 h 50"/>
                    <a:gd name="T40" fmla="*/ 0 w 68"/>
                    <a:gd name="T41" fmla="*/ 0 h 50"/>
                    <a:gd name="T42" fmla="*/ 0 w 68"/>
                    <a:gd name="T43" fmla="*/ 0 h 50"/>
                    <a:gd name="T44" fmla="*/ 0 w 68"/>
                    <a:gd name="T45" fmla="*/ 0 h 50"/>
                    <a:gd name="T46" fmla="*/ 0 w 68"/>
                    <a:gd name="T47" fmla="*/ 0 h 50"/>
                    <a:gd name="T48" fmla="*/ 0 w 68"/>
                    <a:gd name="T49" fmla="*/ 0 h 50"/>
                    <a:gd name="T50" fmla="*/ 0 w 68"/>
                    <a:gd name="T51" fmla="*/ 0 h 50"/>
                    <a:gd name="T52" fmla="*/ 0 w 68"/>
                    <a:gd name="T53" fmla="*/ 0 h 50"/>
                    <a:gd name="T54" fmla="*/ 0 w 68"/>
                    <a:gd name="T55" fmla="*/ 0 h 50"/>
                    <a:gd name="T56" fmla="*/ 0 w 68"/>
                    <a:gd name="T57" fmla="*/ 0 h 50"/>
                    <a:gd name="T58" fmla="*/ 0 w 68"/>
                    <a:gd name="T59" fmla="*/ 0 h 50"/>
                    <a:gd name="T60" fmla="*/ 0 w 68"/>
                    <a:gd name="T61" fmla="*/ 0 h 50"/>
                    <a:gd name="T62" fmla="*/ 0 w 68"/>
                    <a:gd name="T63" fmla="*/ 0 h 50"/>
                    <a:gd name="T64" fmla="*/ 0 w 68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0"/>
                    <a:gd name="T101" fmla="*/ 68 w 68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0">
                      <a:moveTo>
                        <a:pt x="44" y="45"/>
                      </a:moveTo>
                      <a:lnTo>
                        <a:pt x="37" y="47"/>
                      </a:lnTo>
                      <a:lnTo>
                        <a:pt x="31" y="49"/>
                      </a:lnTo>
                      <a:lnTo>
                        <a:pt x="24" y="50"/>
                      </a:lnTo>
                      <a:lnTo>
                        <a:pt x="18" y="50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5" y="46"/>
                      </a:ln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5" y="24"/>
                      </a:lnTo>
                      <a:lnTo>
                        <a:pt x="8" y="20"/>
                      </a:lnTo>
                      <a:lnTo>
                        <a:pt x="12" y="15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67" y="8"/>
                      </a:lnTo>
                      <a:lnTo>
                        <a:pt x="68" y="13"/>
                      </a:lnTo>
                      <a:lnTo>
                        <a:pt x="68" y="17"/>
                      </a:lnTo>
                      <a:lnTo>
                        <a:pt x="67" y="22"/>
                      </a:lnTo>
                      <a:lnTo>
                        <a:pt x="65" y="27"/>
                      </a:lnTo>
                      <a:lnTo>
                        <a:pt x="61" y="32"/>
                      </a:lnTo>
                      <a:lnTo>
                        <a:pt x="56" y="37"/>
                      </a:lnTo>
                      <a:lnTo>
                        <a:pt x="50" y="41"/>
                      </a:lnTo>
                      <a:lnTo>
                        <a:pt x="44" y="4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4" name="Freeform 460"/>
                <p:cNvSpPr>
                  <a:spLocks/>
                </p:cNvSpPr>
                <p:nvPr/>
              </p:nvSpPr>
              <p:spPr bwMode="auto">
                <a:xfrm>
                  <a:off x="3784" y="1180"/>
                  <a:ext cx="7" cy="6"/>
                </a:xfrm>
                <a:custGeom>
                  <a:avLst/>
                  <a:gdLst>
                    <a:gd name="T0" fmla="*/ 0 w 68"/>
                    <a:gd name="T1" fmla="*/ 0 h 50"/>
                    <a:gd name="T2" fmla="*/ 0 w 68"/>
                    <a:gd name="T3" fmla="*/ 0 h 50"/>
                    <a:gd name="T4" fmla="*/ 0 w 68"/>
                    <a:gd name="T5" fmla="*/ 0 h 50"/>
                    <a:gd name="T6" fmla="*/ 0 w 68"/>
                    <a:gd name="T7" fmla="*/ 0 h 50"/>
                    <a:gd name="T8" fmla="*/ 0 w 68"/>
                    <a:gd name="T9" fmla="*/ 0 h 50"/>
                    <a:gd name="T10" fmla="*/ 0 w 68"/>
                    <a:gd name="T11" fmla="*/ 0 h 50"/>
                    <a:gd name="T12" fmla="*/ 0 w 68"/>
                    <a:gd name="T13" fmla="*/ 0 h 50"/>
                    <a:gd name="T14" fmla="*/ 0 w 68"/>
                    <a:gd name="T15" fmla="*/ 0 h 50"/>
                    <a:gd name="T16" fmla="*/ 0 w 68"/>
                    <a:gd name="T17" fmla="*/ 0 h 50"/>
                    <a:gd name="T18" fmla="*/ 0 w 68"/>
                    <a:gd name="T19" fmla="*/ 0 h 50"/>
                    <a:gd name="T20" fmla="*/ 0 w 68"/>
                    <a:gd name="T21" fmla="*/ 0 h 50"/>
                    <a:gd name="T22" fmla="*/ 0 w 68"/>
                    <a:gd name="T23" fmla="*/ 0 h 50"/>
                    <a:gd name="T24" fmla="*/ 0 w 68"/>
                    <a:gd name="T25" fmla="*/ 0 h 50"/>
                    <a:gd name="T26" fmla="*/ 0 w 68"/>
                    <a:gd name="T27" fmla="*/ 0 h 50"/>
                    <a:gd name="T28" fmla="*/ 0 w 68"/>
                    <a:gd name="T29" fmla="*/ 0 h 50"/>
                    <a:gd name="T30" fmla="*/ 0 w 68"/>
                    <a:gd name="T31" fmla="*/ 0 h 50"/>
                    <a:gd name="T32" fmla="*/ 0 w 68"/>
                    <a:gd name="T33" fmla="*/ 0 h 50"/>
                    <a:gd name="T34" fmla="*/ 0 w 68"/>
                    <a:gd name="T35" fmla="*/ 0 h 50"/>
                    <a:gd name="T36" fmla="*/ 0 w 68"/>
                    <a:gd name="T37" fmla="*/ 0 h 50"/>
                    <a:gd name="T38" fmla="*/ 0 w 68"/>
                    <a:gd name="T39" fmla="*/ 0 h 50"/>
                    <a:gd name="T40" fmla="*/ 0 w 68"/>
                    <a:gd name="T41" fmla="*/ 0 h 50"/>
                    <a:gd name="T42" fmla="*/ 0 w 68"/>
                    <a:gd name="T43" fmla="*/ 0 h 50"/>
                    <a:gd name="T44" fmla="*/ 0 w 68"/>
                    <a:gd name="T45" fmla="*/ 0 h 50"/>
                    <a:gd name="T46" fmla="*/ 0 w 68"/>
                    <a:gd name="T47" fmla="*/ 0 h 50"/>
                    <a:gd name="T48" fmla="*/ 0 w 68"/>
                    <a:gd name="T49" fmla="*/ 0 h 50"/>
                    <a:gd name="T50" fmla="*/ 0 w 68"/>
                    <a:gd name="T51" fmla="*/ 0 h 50"/>
                    <a:gd name="T52" fmla="*/ 0 w 68"/>
                    <a:gd name="T53" fmla="*/ 0 h 50"/>
                    <a:gd name="T54" fmla="*/ 0 w 68"/>
                    <a:gd name="T55" fmla="*/ 0 h 50"/>
                    <a:gd name="T56" fmla="*/ 0 w 68"/>
                    <a:gd name="T57" fmla="*/ 0 h 50"/>
                    <a:gd name="T58" fmla="*/ 0 w 68"/>
                    <a:gd name="T59" fmla="*/ 0 h 50"/>
                    <a:gd name="T60" fmla="*/ 0 w 68"/>
                    <a:gd name="T61" fmla="*/ 0 h 50"/>
                    <a:gd name="T62" fmla="*/ 0 w 68"/>
                    <a:gd name="T63" fmla="*/ 0 h 50"/>
                    <a:gd name="T64" fmla="*/ 0 w 68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0"/>
                    <a:gd name="T101" fmla="*/ 68 w 68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0">
                      <a:moveTo>
                        <a:pt x="44" y="45"/>
                      </a:moveTo>
                      <a:lnTo>
                        <a:pt x="37" y="47"/>
                      </a:lnTo>
                      <a:lnTo>
                        <a:pt x="31" y="49"/>
                      </a:lnTo>
                      <a:lnTo>
                        <a:pt x="24" y="50"/>
                      </a:lnTo>
                      <a:lnTo>
                        <a:pt x="18" y="50"/>
                      </a:lnTo>
                      <a:lnTo>
                        <a:pt x="12" y="50"/>
                      </a:lnTo>
                      <a:lnTo>
                        <a:pt x="8" y="48"/>
                      </a:lnTo>
                      <a:lnTo>
                        <a:pt x="5" y="46"/>
                      </a:lnTo>
                      <a:lnTo>
                        <a:pt x="1" y="42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29"/>
                      </a:lnTo>
                      <a:lnTo>
                        <a:pt x="5" y="24"/>
                      </a:lnTo>
                      <a:lnTo>
                        <a:pt x="8" y="20"/>
                      </a:lnTo>
                      <a:lnTo>
                        <a:pt x="12" y="15"/>
                      </a:lnTo>
                      <a:lnTo>
                        <a:pt x="18" y="11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67" y="8"/>
                      </a:lnTo>
                      <a:lnTo>
                        <a:pt x="68" y="13"/>
                      </a:lnTo>
                      <a:lnTo>
                        <a:pt x="68" y="17"/>
                      </a:lnTo>
                      <a:lnTo>
                        <a:pt x="67" y="22"/>
                      </a:lnTo>
                      <a:lnTo>
                        <a:pt x="65" y="27"/>
                      </a:lnTo>
                      <a:lnTo>
                        <a:pt x="61" y="32"/>
                      </a:lnTo>
                      <a:lnTo>
                        <a:pt x="56" y="37"/>
                      </a:lnTo>
                      <a:lnTo>
                        <a:pt x="50" y="41"/>
                      </a:lnTo>
                      <a:lnTo>
                        <a:pt x="44" y="4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5" name="Freeform 461"/>
                <p:cNvSpPr>
                  <a:spLocks/>
                </p:cNvSpPr>
                <p:nvPr/>
              </p:nvSpPr>
              <p:spPr bwMode="auto">
                <a:xfrm>
                  <a:off x="3862" y="1340"/>
                  <a:ext cx="73" cy="119"/>
                </a:xfrm>
                <a:custGeom>
                  <a:avLst/>
                  <a:gdLst>
                    <a:gd name="T0" fmla="*/ 0 w 721"/>
                    <a:gd name="T1" fmla="*/ 0 h 1093"/>
                    <a:gd name="T2" fmla="*/ 0 w 721"/>
                    <a:gd name="T3" fmla="*/ 0 h 1093"/>
                    <a:gd name="T4" fmla="*/ 0 w 721"/>
                    <a:gd name="T5" fmla="*/ 0 h 1093"/>
                    <a:gd name="T6" fmla="*/ 0 w 721"/>
                    <a:gd name="T7" fmla="*/ 0 h 1093"/>
                    <a:gd name="T8" fmla="*/ 0 w 721"/>
                    <a:gd name="T9" fmla="*/ 0 h 1093"/>
                    <a:gd name="T10" fmla="*/ 0 w 721"/>
                    <a:gd name="T11" fmla="*/ 0 h 1093"/>
                    <a:gd name="T12" fmla="*/ 0 w 721"/>
                    <a:gd name="T13" fmla="*/ 0 h 1093"/>
                    <a:gd name="T14" fmla="*/ 0 w 721"/>
                    <a:gd name="T15" fmla="*/ 0 h 1093"/>
                    <a:gd name="T16" fmla="*/ 0 w 721"/>
                    <a:gd name="T17" fmla="*/ 0 h 1093"/>
                    <a:gd name="T18" fmla="*/ 0 w 721"/>
                    <a:gd name="T19" fmla="*/ 0 h 1093"/>
                    <a:gd name="T20" fmla="*/ 0 w 721"/>
                    <a:gd name="T21" fmla="*/ 0 h 1093"/>
                    <a:gd name="T22" fmla="*/ 0 w 721"/>
                    <a:gd name="T23" fmla="*/ 0 h 1093"/>
                    <a:gd name="T24" fmla="*/ 0 w 721"/>
                    <a:gd name="T25" fmla="*/ 0 h 1093"/>
                    <a:gd name="T26" fmla="*/ 0 w 721"/>
                    <a:gd name="T27" fmla="*/ 0 h 1093"/>
                    <a:gd name="T28" fmla="*/ 0 w 721"/>
                    <a:gd name="T29" fmla="*/ 0 h 1093"/>
                    <a:gd name="T30" fmla="*/ 0 w 721"/>
                    <a:gd name="T31" fmla="*/ 0 h 1093"/>
                    <a:gd name="T32" fmla="*/ 0 w 721"/>
                    <a:gd name="T33" fmla="*/ 0 h 1093"/>
                    <a:gd name="T34" fmla="*/ 0 w 721"/>
                    <a:gd name="T35" fmla="*/ 0 h 1093"/>
                    <a:gd name="T36" fmla="*/ 0 w 721"/>
                    <a:gd name="T37" fmla="*/ 0 h 1093"/>
                    <a:gd name="T38" fmla="*/ 0 w 721"/>
                    <a:gd name="T39" fmla="*/ 0 h 1093"/>
                    <a:gd name="T40" fmla="*/ 0 w 721"/>
                    <a:gd name="T41" fmla="*/ 0 h 1093"/>
                    <a:gd name="T42" fmla="*/ 0 w 721"/>
                    <a:gd name="T43" fmla="*/ 0 h 1093"/>
                    <a:gd name="T44" fmla="*/ 0 w 721"/>
                    <a:gd name="T45" fmla="*/ 0 h 1093"/>
                    <a:gd name="T46" fmla="*/ 0 w 721"/>
                    <a:gd name="T47" fmla="*/ 0 h 1093"/>
                    <a:gd name="T48" fmla="*/ 0 w 721"/>
                    <a:gd name="T49" fmla="*/ 0 h 1093"/>
                    <a:gd name="T50" fmla="*/ 0 w 721"/>
                    <a:gd name="T51" fmla="*/ 0 h 1093"/>
                    <a:gd name="T52" fmla="*/ 0 w 721"/>
                    <a:gd name="T53" fmla="*/ 0 h 1093"/>
                    <a:gd name="T54" fmla="*/ 0 w 721"/>
                    <a:gd name="T55" fmla="*/ 0 h 1093"/>
                    <a:gd name="T56" fmla="*/ 0 w 721"/>
                    <a:gd name="T57" fmla="*/ 0 h 1093"/>
                    <a:gd name="T58" fmla="*/ 0 w 721"/>
                    <a:gd name="T59" fmla="*/ 0 h 1093"/>
                    <a:gd name="T60" fmla="*/ 0 w 721"/>
                    <a:gd name="T61" fmla="*/ 0 h 1093"/>
                    <a:gd name="T62" fmla="*/ 0 w 721"/>
                    <a:gd name="T63" fmla="*/ 0 h 1093"/>
                    <a:gd name="T64" fmla="*/ 0 w 721"/>
                    <a:gd name="T65" fmla="*/ 0 h 1093"/>
                    <a:gd name="T66" fmla="*/ 0 w 721"/>
                    <a:gd name="T67" fmla="*/ 0 h 1093"/>
                    <a:gd name="T68" fmla="*/ 0 w 721"/>
                    <a:gd name="T69" fmla="*/ 0 h 1093"/>
                    <a:gd name="T70" fmla="*/ 0 w 721"/>
                    <a:gd name="T71" fmla="*/ 0 h 1093"/>
                    <a:gd name="T72" fmla="*/ 0 w 721"/>
                    <a:gd name="T73" fmla="*/ 0 h 1093"/>
                    <a:gd name="T74" fmla="*/ 0 w 721"/>
                    <a:gd name="T75" fmla="*/ 0 h 109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21"/>
                    <a:gd name="T115" fmla="*/ 0 h 1093"/>
                    <a:gd name="T116" fmla="*/ 721 w 721"/>
                    <a:gd name="T117" fmla="*/ 1093 h 109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21" h="1093">
                      <a:moveTo>
                        <a:pt x="63" y="8"/>
                      </a:moveTo>
                      <a:lnTo>
                        <a:pt x="719" y="1047"/>
                      </a:lnTo>
                      <a:lnTo>
                        <a:pt x="720" y="1051"/>
                      </a:lnTo>
                      <a:lnTo>
                        <a:pt x="721" y="1056"/>
                      </a:lnTo>
                      <a:lnTo>
                        <a:pt x="720" y="1060"/>
                      </a:lnTo>
                      <a:lnTo>
                        <a:pt x="718" y="1066"/>
                      </a:lnTo>
                      <a:lnTo>
                        <a:pt x="715" y="1070"/>
                      </a:lnTo>
                      <a:lnTo>
                        <a:pt x="710" y="1076"/>
                      </a:lnTo>
                      <a:lnTo>
                        <a:pt x="706" y="1081"/>
                      </a:lnTo>
                      <a:lnTo>
                        <a:pt x="700" y="1085"/>
                      </a:lnTo>
                      <a:lnTo>
                        <a:pt x="693" y="1089"/>
                      </a:lnTo>
                      <a:lnTo>
                        <a:pt x="686" y="1091"/>
                      </a:lnTo>
                      <a:lnTo>
                        <a:pt x="681" y="1093"/>
                      </a:lnTo>
                      <a:lnTo>
                        <a:pt x="674" y="1093"/>
                      </a:lnTo>
                      <a:lnTo>
                        <a:pt x="668" y="1093"/>
                      </a:lnTo>
                      <a:lnTo>
                        <a:pt x="664" y="1092"/>
                      </a:lnTo>
                      <a:lnTo>
                        <a:pt x="659" y="1090"/>
                      </a:lnTo>
                      <a:lnTo>
                        <a:pt x="657" y="1086"/>
                      </a:lnTo>
                      <a:lnTo>
                        <a:pt x="3" y="45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3" y="26"/>
                      </a:lnTo>
                      <a:lnTo>
                        <a:pt x="6" y="22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1" y="8"/>
                      </a:lnTo>
                      <a:lnTo>
                        <a:pt x="26" y="5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59" y="5"/>
                      </a:lnTo>
                      <a:lnTo>
                        <a:pt x="63" y="8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6" name="Freeform 462"/>
                <p:cNvSpPr>
                  <a:spLocks/>
                </p:cNvSpPr>
                <p:nvPr/>
              </p:nvSpPr>
              <p:spPr bwMode="auto">
                <a:xfrm>
                  <a:off x="3862" y="1340"/>
                  <a:ext cx="73" cy="119"/>
                </a:xfrm>
                <a:custGeom>
                  <a:avLst/>
                  <a:gdLst>
                    <a:gd name="T0" fmla="*/ 0 w 721"/>
                    <a:gd name="T1" fmla="*/ 0 h 1093"/>
                    <a:gd name="T2" fmla="*/ 0 w 721"/>
                    <a:gd name="T3" fmla="*/ 0 h 1093"/>
                    <a:gd name="T4" fmla="*/ 0 w 721"/>
                    <a:gd name="T5" fmla="*/ 0 h 1093"/>
                    <a:gd name="T6" fmla="*/ 0 w 721"/>
                    <a:gd name="T7" fmla="*/ 0 h 1093"/>
                    <a:gd name="T8" fmla="*/ 0 w 721"/>
                    <a:gd name="T9" fmla="*/ 0 h 1093"/>
                    <a:gd name="T10" fmla="*/ 0 w 721"/>
                    <a:gd name="T11" fmla="*/ 0 h 1093"/>
                    <a:gd name="T12" fmla="*/ 0 w 721"/>
                    <a:gd name="T13" fmla="*/ 0 h 1093"/>
                    <a:gd name="T14" fmla="*/ 0 w 721"/>
                    <a:gd name="T15" fmla="*/ 0 h 1093"/>
                    <a:gd name="T16" fmla="*/ 0 w 721"/>
                    <a:gd name="T17" fmla="*/ 0 h 1093"/>
                    <a:gd name="T18" fmla="*/ 0 w 721"/>
                    <a:gd name="T19" fmla="*/ 0 h 1093"/>
                    <a:gd name="T20" fmla="*/ 0 w 721"/>
                    <a:gd name="T21" fmla="*/ 0 h 1093"/>
                    <a:gd name="T22" fmla="*/ 0 w 721"/>
                    <a:gd name="T23" fmla="*/ 0 h 1093"/>
                    <a:gd name="T24" fmla="*/ 0 w 721"/>
                    <a:gd name="T25" fmla="*/ 0 h 1093"/>
                    <a:gd name="T26" fmla="*/ 0 w 721"/>
                    <a:gd name="T27" fmla="*/ 0 h 1093"/>
                    <a:gd name="T28" fmla="*/ 0 w 721"/>
                    <a:gd name="T29" fmla="*/ 0 h 1093"/>
                    <a:gd name="T30" fmla="*/ 0 w 721"/>
                    <a:gd name="T31" fmla="*/ 0 h 1093"/>
                    <a:gd name="T32" fmla="*/ 0 w 721"/>
                    <a:gd name="T33" fmla="*/ 0 h 1093"/>
                    <a:gd name="T34" fmla="*/ 0 w 721"/>
                    <a:gd name="T35" fmla="*/ 0 h 1093"/>
                    <a:gd name="T36" fmla="*/ 0 w 721"/>
                    <a:gd name="T37" fmla="*/ 0 h 1093"/>
                    <a:gd name="T38" fmla="*/ 0 w 721"/>
                    <a:gd name="T39" fmla="*/ 0 h 1093"/>
                    <a:gd name="T40" fmla="*/ 0 w 721"/>
                    <a:gd name="T41" fmla="*/ 0 h 1093"/>
                    <a:gd name="T42" fmla="*/ 0 w 721"/>
                    <a:gd name="T43" fmla="*/ 0 h 1093"/>
                    <a:gd name="T44" fmla="*/ 0 w 721"/>
                    <a:gd name="T45" fmla="*/ 0 h 1093"/>
                    <a:gd name="T46" fmla="*/ 0 w 721"/>
                    <a:gd name="T47" fmla="*/ 0 h 1093"/>
                    <a:gd name="T48" fmla="*/ 0 w 721"/>
                    <a:gd name="T49" fmla="*/ 0 h 1093"/>
                    <a:gd name="T50" fmla="*/ 0 w 721"/>
                    <a:gd name="T51" fmla="*/ 0 h 1093"/>
                    <a:gd name="T52" fmla="*/ 0 w 721"/>
                    <a:gd name="T53" fmla="*/ 0 h 1093"/>
                    <a:gd name="T54" fmla="*/ 0 w 721"/>
                    <a:gd name="T55" fmla="*/ 0 h 1093"/>
                    <a:gd name="T56" fmla="*/ 0 w 721"/>
                    <a:gd name="T57" fmla="*/ 0 h 1093"/>
                    <a:gd name="T58" fmla="*/ 0 w 721"/>
                    <a:gd name="T59" fmla="*/ 0 h 1093"/>
                    <a:gd name="T60" fmla="*/ 0 w 721"/>
                    <a:gd name="T61" fmla="*/ 0 h 1093"/>
                    <a:gd name="T62" fmla="*/ 0 w 721"/>
                    <a:gd name="T63" fmla="*/ 0 h 1093"/>
                    <a:gd name="T64" fmla="*/ 0 w 721"/>
                    <a:gd name="T65" fmla="*/ 0 h 1093"/>
                    <a:gd name="T66" fmla="*/ 0 w 721"/>
                    <a:gd name="T67" fmla="*/ 0 h 1093"/>
                    <a:gd name="T68" fmla="*/ 0 w 721"/>
                    <a:gd name="T69" fmla="*/ 0 h 1093"/>
                    <a:gd name="T70" fmla="*/ 0 w 721"/>
                    <a:gd name="T71" fmla="*/ 0 h 1093"/>
                    <a:gd name="T72" fmla="*/ 0 w 721"/>
                    <a:gd name="T73" fmla="*/ 0 h 1093"/>
                    <a:gd name="T74" fmla="*/ 0 w 721"/>
                    <a:gd name="T75" fmla="*/ 0 h 109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21"/>
                    <a:gd name="T115" fmla="*/ 0 h 1093"/>
                    <a:gd name="T116" fmla="*/ 721 w 721"/>
                    <a:gd name="T117" fmla="*/ 1093 h 109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21" h="1093">
                      <a:moveTo>
                        <a:pt x="63" y="8"/>
                      </a:moveTo>
                      <a:lnTo>
                        <a:pt x="719" y="1047"/>
                      </a:lnTo>
                      <a:lnTo>
                        <a:pt x="720" y="1051"/>
                      </a:lnTo>
                      <a:lnTo>
                        <a:pt x="721" y="1056"/>
                      </a:lnTo>
                      <a:lnTo>
                        <a:pt x="720" y="1060"/>
                      </a:lnTo>
                      <a:lnTo>
                        <a:pt x="718" y="1066"/>
                      </a:lnTo>
                      <a:lnTo>
                        <a:pt x="715" y="1070"/>
                      </a:lnTo>
                      <a:lnTo>
                        <a:pt x="710" y="1076"/>
                      </a:lnTo>
                      <a:lnTo>
                        <a:pt x="706" y="1081"/>
                      </a:lnTo>
                      <a:lnTo>
                        <a:pt x="700" y="1085"/>
                      </a:lnTo>
                      <a:lnTo>
                        <a:pt x="693" y="1089"/>
                      </a:lnTo>
                      <a:lnTo>
                        <a:pt x="686" y="1091"/>
                      </a:lnTo>
                      <a:lnTo>
                        <a:pt x="681" y="1093"/>
                      </a:lnTo>
                      <a:lnTo>
                        <a:pt x="674" y="1093"/>
                      </a:lnTo>
                      <a:lnTo>
                        <a:pt x="668" y="1093"/>
                      </a:lnTo>
                      <a:lnTo>
                        <a:pt x="664" y="1092"/>
                      </a:lnTo>
                      <a:lnTo>
                        <a:pt x="659" y="1090"/>
                      </a:lnTo>
                      <a:lnTo>
                        <a:pt x="657" y="1086"/>
                      </a:lnTo>
                      <a:lnTo>
                        <a:pt x="3" y="45"/>
                      </a:lnTo>
                      <a:lnTo>
                        <a:pt x="0" y="41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3" y="26"/>
                      </a:lnTo>
                      <a:lnTo>
                        <a:pt x="6" y="22"/>
                      </a:lnTo>
                      <a:lnTo>
                        <a:pt x="10" y="16"/>
                      </a:lnTo>
                      <a:lnTo>
                        <a:pt x="15" y="11"/>
                      </a:lnTo>
                      <a:lnTo>
                        <a:pt x="21" y="8"/>
                      </a:lnTo>
                      <a:lnTo>
                        <a:pt x="26" y="5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59" y="5"/>
                      </a:lnTo>
                      <a:lnTo>
                        <a:pt x="63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7" name="Freeform 463"/>
                <p:cNvSpPr>
                  <a:spLocks/>
                </p:cNvSpPr>
                <p:nvPr/>
              </p:nvSpPr>
              <p:spPr bwMode="auto">
                <a:xfrm>
                  <a:off x="3928" y="1453"/>
                  <a:ext cx="7" cy="6"/>
                </a:xfrm>
                <a:custGeom>
                  <a:avLst/>
                  <a:gdLst>
                    <a:gd name="T0" fmla="*/ 0 w 67"/>
                    <a:gd name="T1" fmla="*/ 0 h 54"/>
                    <a:gd name="T2" fmla="*/ 0 w 67"/>
                    <a:gd name="T3" fmla="*/ 0 h 54"/>
                    <a:gd name="T4" fmla="*/ 0 w 67"/>
                    <a:gd name="T5" fmla="*/ 0 h 54"/>
                    <a:gd name="T6" fmla="*/ 0 w 67"/>
                    <a:gd name="T7" fmla="*/ 0 h 54"/>
                    <a:gd name="T8" fmla="*/ 0 w 67"/>
                    <a:gd name="T9" fmla="*/ 0 h 54"/>
                    <a:gd name="T10" fmla="*/ 0 w 67"/>
                    <a:gd name="T11" fmla="*/ 0 h 54"/>
                    <a:gd name="T12" fmla="*/ 0 w 67"/>
                    <a:gd name="T13" fmla="*/ 0 h 54"/>
                    <a:gd name="T14" fmla="*/ 0 w 67"/>
                    <a:gd name="T15" fmla="*/ 0 h 54"/>
                    <a:gd name="T16" fmla="*/ 0 w 67"/>
                    <a:gd name="T17" fmla="*/ 0 h 54"/>
                    <a:gd name="T18" fmla="*/ 0 w 67"/>
                    <a:gd name="T19" fmla="*/ 0 h 54"/>
                    <a:gd name="T20" fmla="*/ 0 w 67"/>
                    <a:gd name="T21" fmla="*/ 0 h 54"/>
                    <a:gd name="T22" fmla="*/ 0 w 67"/>
                    <a:gd name="T23" fmla="*/ 0 h 54"/>
                    <a:gd name="T24" fmla="*/ 0 w 67"/>
                    <a:gd name="T25" fmla="*/ 0 h 54"/>
                    <a:gd name="T26" fmla="*/ 0 w 67"/>
                    <a:gd name="T27" fmla="*/ 0 h 54"/>
                    <a:gd name="T28" fmla="*/ 0 w 67"/>
                    <a:gd name="T29" fmla="*/ 0 h 54"/>
                    <a:gd name="T30" fmla="*/ 0 w 67"/>
                    <a:gd name="T31" fmla="*/ 0 h 54"/>
                    <a:gd name="T32" fmla="*/ 0 w 67"/>
                    <a:gd name="T33" fmla="*/ 0 h 54"/>
                    <a:gd name="T34" fmla="*/ 0 w 67"/>
                    <a:gd name="T35" fmla="*/ 0 h 54"/>
                    <a:gd name="T36" fmla="*/ 0 w 67"/>
                    <a:gd name="T37" fmla="*/ 0 h 54"/>
                    <a:gd name="T38" fmla="*/ 0 w 67"/>
                    <a:gd name="T39" fmla="*/ 0 h 54"/>
                    <a:gd name="T40" fmla="*/ 0 w 67"/>
                    <a:gd name="T41" fmla="*/ 0 h 54"/>
                    <a:gd name="T42" fmla="*/ 0 w 67"/>
                    <a:gd name="T43" fmla="*/ 0 h 54"/>
                    <a:gd name="T44" fmla="*/ 0 w 67"/>
                    <a:gd name="T45" fmla="*/ 0 h 54"/>
                    <a:gd name="T46" fmla="*/ 0 w 67"/>
                    <a:gd name="T47" fmla="*/ 0 h 54"/>
                    <a:gd name="T48" fmla="*/ 0 w 67"/>
                    <a:gd name="T49" fmla="*/ 0 h 54"/>
                    <a:gd name="T50" fmla="*/ 0 w 67"/>
                    <a:gd name="T51" fmla="*/ 0 h 54"/>
                    <a:gd name="T52" fmla="*/ 0 w 67"/>
                    <a:gd name="T53" fmla="*/ 0 h 54"/>
                    <a:gd name="T54" fmla="*/ 0 w 67"/>
                    <a:gd name="T55" fmla="*/ 0 h 54"/>
                    <a:gd name="T56" fmla="*/ 0 w 67"/>
                    <a:gd name="T57" fmla="*/ 0 h 54"/>
                    <a:gd name="T58" fmla="*/ 0 w 67"/>
                    <a:gd name="T59" fmla="*/ 0 h 54"/>
                    <a:gd name="T60" fmla="*/ 0 w 67"/>
                    <a:gd name="T61" fmla="*/ 0 h 54"/>
                    <a:gd name="T62" fmla="*/ 0 w 67"/>
                    <a:gd name="T63" fmla="*/ 0 h 54"/>
                    <a:gd name="T64" fmla="*/ 0 w 67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4"/>
                    <a:gd name="T101" fmla="*/ 67 w 67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4">
                      <a:moveTo>
                        <a:pt x="22" y="9"/>
                      </a:moveTo>
                      <a:lnTo>
                        <a:pt x="29" y="5"/>
                      </a:lnTo>
                      <a:lnTo>
                        <a:pt x="35" y="3"/>
                      </a:lnTo>
                      <a:lnTo>
                        <a:pt x="41" y="1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8" y="2"/>
                      </a:lnTo>
                      <a:lnTo>
                        <a:pt x="62" y="4"/>
                      </a:lnTo>
                      <a:lnTo>
                        <a:pt x="65" y="8"/>
                      </a:lnTo>
                      <a:lnTo>
                        <a:pt x="66" y="12"/>
                      </a:lnTo>
                      <a:lnTo>
                        <a:pt x="67" y="17"/>
                      </a:lnTo>
                      <a:lnTo>
                        <a:pt x="66" y="21"/>
                      </a:lnTo>
                      <a:lnTo>
                        <a:pt x="64" y="27"/>
                      </a:lnTo>
                      <a:lnTo>
                        <a:pt x="61" y="31"/>
                      </a:lnTo>
                      <a:lnTo>
                        <a:pt x="56" y="37"/>
                      </a:lnTo>
                      <a:lnTo>
                        <a:pt x="52" y="42"/>
                      </a:lnTo>
                      <a:lnTo>
                        <a:pt x="46" y="46"/>
                      </a:lnTo>
                      <a:lnTo>
                        <a:pt x="39" y="50"/>
                      </a:lnTo>
                      <a:lnTo>
                        <a:pt x="32" y="52"/>
                      </a:lnTo>
                      <a:lnTo>
                        <a:pt x="27" y="54"/>
                      </a:lnTo>
                      <a:lnTo>
                        <a:pt x="20" y="54"/>
                      </a:lnTo>
                      <a:lnTo>
                        <a:pt x="14" y="54"/>
                      </a:lnTo>
                      <a:lnTo>
                        <a:pt x="10" y="53"/>
                      </a:lnTo>
                      <a:lnTo>
                        <a:pt x="5" y="51"/>
                      </a:lnTo>
                      <a:lnTo>
                        <a:pt x="3" y="47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4"/>
                      </a:lnTo>
                      <a:lnTo>
                        <a:pt x="4" y="28"/>
                      </a:lnTo>
                      <a:lnTo>
                        <a:pt x="6" y="22"/>
                      </a:lnTo>
                      <a:lnTo>
                        <a:pt x="11" y="18"/>
                      </a:lnTo>
                      <a:lnTo>
                        <a:pt x="16" y="13"/>
                      </a:lnTo>
                      <a:lnTo>
                        <a:pt x="22" y="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8" name="Freeform 464"/>
                <p:cNvSpPr>
                  <a:spLocks/>
                </p:cNvSpPr>
                <p:nvPr/>
              </p:nvSpPr>
              <p:spPr bwMode="auto">
                <a:xfrm>
                  <a:off x="3928" y="1453"/>
                  <a:ext cx="7" cy="6"/>
                </a:xfrm>
                <a:custGeom>
                  <a:avLst/>
                  <a:gdLst>
                    <a:gd name="T0" fmla="*/ 0 w 67"/>
                    <a:gd name="T1" fmla="*/ 0 h 54"/>
                    <a:gd name="T2" fmla="*/ 0 w 67"/>
                    <a:gd name="T3" fmla="*/ 0 h 54"/>
                    <a:gd name="T4" fmla="*/ 0 w 67"/>
                    <a:gd name="T5" fmla="*/ 0 h 54"/>
                    <a:gd name="T6" fmla="*/ 0 w 67"/>
                    <a:gd name="T7" fmla="*/ 0 h 54"/>
                    <a:gd name="T8" fmla="*/ 0 w 67"/>
                    <a:gd name="T9" fmla="*/ 0 h 54"/>
                    <a:gd name="T10" fmla="*/ 0 w 67"/>
                    <a:gd name="T11" fmla="*/ 0 h 54"/>
                    <a:gd name="T12" fmla="*/ 0 w 67"/>
                    <a:gd name="T13" fmla="*/ 0 h 54"/>
                    <a:gd name="T14" fmla="*/ 0 w 67"/>
                    <a:gd name="T15" fmla="*/ 0 h 54"/>
                    <a:gd name="T16" fmla="*/ 0 w 67"/>
                    <a:gd name="T17" fmla="*/ 0 h 54"/>
                    <a:gd name="T18" fmla="*/ 0 w 67"/>
                    <a:gd name="T19" fmla="*/ 0 h 54"/>
                    <a:gd name="T20" fmla="*/ 0 w 67"/>
                    <a:gd name="T21" fmla="*/ 0 h 54"/>
                    <a:gd name="T22" fmla="*/ 0 w 67"/>
                    <a:gd name="T23" fmla="*/ 0 h 54"/>
                    <a:gd name="T24" fmla="*/ 0 w 67"/>
                    <a:gd name="T25" fmla="*/ 0 h 54"/>
                    <a:gd name="T26" fmla="*/ 0 w 67"/>
                    <a:gd name="T27" fmla="*/ 0 h 54"/>
                    <a:gd name="T28" fmla="*/ 0 w 67"/>
                    <a:gd name="T29" fmla="*/ 0 h 54"/>
                    <a:gd name="T30" fmla="*/ 0 w 67"/>
                    <a:gd name="T31" fmla="*/ 0 h 54"/>
                    <a:gd name="T32" fmla="*/ 0 w 67"/>
                    <a:gd name="T33" fmla="*/ 0 h 54"/>
                    <a:gd name="T34" fmla="*/ 0 w 67"/>
                    <a:gd name="T35" fmla="*/ 0 h 54"/>
                    <a:gd name="T36" fmla="*/ 0 w 67"/>
                    <a:gd name="T37" fmla="*/ 0 h 54"/>
                    <a:gd name="T38" fmla="*/ 0 w 67"/>
                    <a:gd name="T39" fmla="*/ 0 h 54"/>
                    <a:gd name="T40" fmla="*/ 0 w 67"/>
                    <a:gd name="T41" fmla="*/ 0 h 54"/>
                    <a:gd name="T42" fmla="*/ 0 w 67"/>
                    <a:gd name="T43" fmla="*/ 0 h 54"/>
                    <a:gd name="T44" fmla="*/ 0 w 67"/>
                    <a:gd name="T45" fmla="*/ 0 h 54"/>
                    <a:gd name="T46" fmla="*/ 0 w 67"/>
                    <a:gd name="T47" fmla="*/ 0 h 54"/>
                    <a:gd name="T48" fmla="*/ 0 w 67"/>
                    <a:gd name="T49" fmla="*/ 0 h 54"/>
                    <a:gd name="T50" fmla="*/ 0 w 67"/>
                    <a:gd name="T51" fmla="*/ 0 h 54"/>
                    <a:gd name="T52" fmla="*/ 0 w 67"/>
                    <a:gd name="T53" fmla="*/ 0 h 54"/>
                    <a:gd name="T54" fmla="*/ 0 w 67"/>
                    <a:gd name="T55" fmla="*/ 0 h 54"/>
                    <a:gd name="T56" fmla="*/ 0 w 67"/>
                    <a:gd name="T57" fmla="*/ 0 h 54"/>
                    <a:gd name="T58" fmla="*/ 0 w 67"/>
                    <a:gd name="T59" fmla="*/ 0 h 54"/>
                    <a:gd name="T60" fmla="*/ 0 w 67"/>
                    <a:gd name="T61" fmla="*/ 0 h 54"/>
                    <a:gd name="T62" fmla="*/ 0 w 67"/>
                    <a:gd name="T63" fmla="*/ 0 h 54"/>
                    <a:gd name="T64" fmla="*/ 0 w 67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7"/>
                    <a:gd name="T100" fmla="*/ 0 h 54"/>
                    <a:gd name="T101" fmla="*/ 67 w 67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7" h="54">
                      <a:moveTo>
                        <a:pt x="22" y="9"/>
                      </a:moveTo>
                      <a:lnTo>
                        <a:pt x="29" y="5"/>
                      </a:lnTo>
                      <a:lnTo>
                        <a:pt x="35" y="3"/>
                      </a:lnTo>
                      <a:lnTo>
                        <a:pt x="41" y="1"/>
                      </a:lnTo>
                      <a:lnTo>
                        <a:pt x="47" y="0"/>
                      </a:lnTo>
                      <a:lnTo>
                        <a:pt x="53" y="1"/>
                      </a:lnTo>
                      <a:lnTo>
                        <a:pt x="58" y="2"/>
                      </a:lnTo>
                      <a:lnTo>
                        <a:pt x="62" y="4"/>
                      </a:lnTo>
                      <a:lnTo>
                        <a:pt x="65" y="8"/>
                      </a:lnTo>
                      <a:lnTo>
                        <a:pt x="66" y="12"/>
                      </a:lnTo>
                      <a:lnTo>
                        <a:pt x="67" y="17"/>
                      </a:lnTo>
                      <a:lnTo>
                        <a:pt x="66" y="21"/>
                      </a:lnTo>
                      <a:lnTo>
                        <a:pt x="64" y="27"/>
                      </a:lnTo>
                      <a:lnTo>
                        <a:pt x="61" y="31"/>
                      </a:lnTo>
                      <a:lnTo>
                        <a:pt x="56" y="37"/>
                      </a:lnTo>
                      <a:lnTo>
                        <a:pt x="52" y="42"/>
                      </a:lnTo>
                      <a:lnTo>
                        <a:pt x="46" y="46"/>
                      </a:lnTo>
                      <a:lnTo>
                        <a:pt x="39" y="50"/>
                      </a:lnTo>
                      <a:lnTo>
                        <a:pt x="32" y="52"/>
                      </a:lnTo>
                      <a:lnTo>
                        <a:pt x="27" y="54"/>
                      </a:lnTo>
                      <a:lnTo>
                        <a:pt x="20" y="54"/>
                      </a:lnTo>
                      <a:lnTo>
                        <a:pt x="14" y="54"/>
                      </a:lnTo>
                      <a:lnTo>
                        <a:pt x="10" y="53"/>
                      </a:lnTo>
                      <a:lnTo>
                        <a:pt x="5" y="51"/>
                      </a:lnTo>
                      <a:lnTo>
                        <a:pt x="3" y="47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4"/>
                      </a:lnTo>
                      <a:lnTo>
                        <a:pt x="4" y="28"/>
                      </a:lnTo>
                      <a:lnTo>
                        <a:pt x="6" y="22"/>
                      </a:lnTo>
                      <a:lnTo>
                        <a:pt x="11" y="18"/>
                      </a:lnTo>
                      <a:lnTo>
                        <a:pt x="16" y="13"/>
                      </a:lnTo>
                      <a:lnTo>
                        <a:pt x="22" y="9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59" name="Freeform 465"/>
                <p:cNvSpPr>
                  <a:spLocks/>
                </p:cNvSpPr>
                <p:nvPr/>
              </p:nvSpPr>
              <p:spPr bwMode="auto">
                <a:xfrm>
                  <a:off x="3664" y="1345"/>
                  <a:ext cx="69" cy="120"/>
                </a:xfrm>
                <a:custGeom>
                  <a:avLst/>
                  <a:gdLst>
                    <a:gd name="T0" fmla="*/ 0 w 681"/>
                    <a:gd name="T1" fmla="*/ 0 h 1107"/>
                    <a:gd name="T2" fmla="*/ 0 w 681"/>
                    <a:gd name="T3" fmla="*/ 0 h 1107"/>
                    <a:gd name="T4" fmla="*/ 0 w 681"/>
                    <a:gd name="T5" fmla="*/ 0 h 1107"/>
                    <a:gd name="T6" fmla="*/ 0 w 681"/>
                    <a:gd name="T7" fmla="*/ 0 h 1107"/>
                    <a:gd name="T8" fmla="*/ 0 w 681"/>
                    <a:gd name="T9" fmla="*/ 0 h 1107"/>
                    <a:gd name="T10" fmla="*/ 0 w 681"/>
                    <a:gd name="T11" fmla="*/ 0 h 1107"/>
                    <a:gd name="T12" fmla="*/ 0 w 681"/>
                    <a:gd name="T13" fmla="*/ 0 h 1107"/>
                    <a:gd name="T14" fmla="*/ 0 w 681"/>
                    <a:gd name="T15" fmla="*/ 0 h 1107"/>
                    <a:gd name="T16" fmla="*/ 0 w 681"/>
                    <a:gd name="T17" fmla="*/ 0 h 1107"/>
                    <a:gd name="T18" fmla="*/ 0 w 681"/>
                    <a:gd name="T19" fmla="*/ 0 h 1107"/>
                    <a:gd name="T20" fmla="*/ 0 w 681"/>
                    <a:gd name="T21" fmla="*/ 0 h 1107"/>
                    <a:gd name="T22" fmla="*/ 0 w 681"/>
                    <a:gd name="T23" fmla="*/ 0 h 1107"/>
                    <a:gd name="T24" fmla="*/ 0 w 681"/>
                    <a:gd name="T25" fmla="*/ 0 h 1107"/>
                    <a:gd name="T26" fmla="*/ 0 w 681"/>
                    <a:gd name="T27" fmla="*/ 0 h 1107"/>
                    <a:gd name="T28" fmla="*/ 0 w 681"/>
                    <a:gd name="T29" fmla="*/ 0 h 1107"/>
                    <a:gd name="T30" fmla="*/ 0 w 681"/>
                    <a:gd name="T31" fmla="*/ 0 h 1107"/>
                    <a:gd name="T32" fmla="*/ 0 w 681"/>
                    <a:gd name="T33" fmla="*/ 0 h 1107"/>
                    <a:gd name="T34" fmla="*/ 0 w 681"/>
                    <a:gd name="T35" fmla="*/ 0 h 1107"/>
                    <a:gd name="T36" fmla="*/ 0 w 681"/>
                    <a:gd name="T37" fmla="*/ 0 h 1107"/>
                    <a:gd name="T38" fmla="*/ 0 w 681"/>
                    <a:gd name="T39" fmla="*/ 0 h 1107"/>
                    <a:gd name="T40" fmla="*/ 0 w 681"/>
                    <a:gd name="T41" fmla="*/ 0 h 1107"/>
                    <a:gd name="T42" fmla="*/ 0 w 681"/>
                    <a:gd name="T43" fmla="*/ 0 h 110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81"/>
                    <a:gd name="T67" fmla="*/ 0 h 1107"/>
                    <a:gd name="T68" fmla="*/ 681 w 681"/>
                    <a:gd name="T69" fmla="*/ 1107 h 110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81" h="1107">
                      <a:moveTo>
                        <a:pt x="617" y="1098"/>
                      </a:moveTo>
                      <a:lnTo>
                        <a:pt x="0" y="36"/>
                      </a:lnTo>
                      <a:lnTo>
                        <a:pt x="64" y="0"/>
                      </a:lnTo>
                      <a:lnTo>
                        <a:pt x="678" y="1063"/>
                      </a:lnTo>
                      <a:lnTo>
                        <a:pt x="681" y="1068"/>
                      </a:lnTo>
                      <a:lnTo>
                        <a:pt x="681" y="1072"/>
                      </a:lnTo>
                      <a:lnTo>
                        <a:pt x="679" y="1077"/>
                      </a:lnTo>
                      <a:lnTo>
                        <a:pt x="677" y="1082"/>
                      </a:lnTo>
                      <a:lnTo>
                        <a:pt x="675" y="1087"/>
                      </a:lnTo>
                      <a:lnTo>
                        <a:pt x="670" y="1091"/>
                      </a:lnTo>
                      <a:lnTo>
                        <a:pt x="665" y="1096"/>
                      </a:lnTo>
                      <a:lnTo>
                        <a:pt x="659" y="1100"/>
                      </a:lnTo>
                      <a:lnTo>
                        <a:pt x="653" y="1103"/>
                      </a:lnTo>
                      <a:lnTo>
                        <a:pt x="647" y="1105"/>
                      </a:lnTo>
                      <a:lnTo>
                        <a:pt x="641" y="1107"/>
                      </a:lnTo>
                      <a:lnTo>
                        <a:pt x="634" y="1107"/>
                      </a:lnTo>
                      <a:lnTo>
                        <a:pt x="628" y="1106"/>
                      </a:lnTo>
                      <a:lnTo>
                        <a:pt x="624" y="1105"/>
                      </a:lnTo>
                      <a:lnTo>
                        <a:pt x="621" y="1102"/>
                      </a:lnTo>
                      <a:lnTo>
                        <a:pt x="617" y="1098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0" name="Freeform 466"/>
                <p:cNvSpPr>
                  <a:spLocks/>
                </p:cNvSpPr>
                <p:nvPr/>
              </p:nvSpPr>
              <p:spPr bwMode="auto">
                <a:xfrm>
                  <a:off x="3664" y="1345"/>
                  <a:ext cx="69" cy="120"/>
                </a:xfrm>
                <a:custGeom>
                  <a:avLst/>
                  <a:gdLst>
                    <a:gd name="T0" fmla="*/ 0 w 681"/>
                    <a:gd name="T1" fmla="*/ 0 h 1107"/>
                    <a:gd name="T2" fmla="*/ 0 w 681"/>
                    <a:gd name="T3" fmla="*/ 0 h 1107"/>
                    <a:gd name="T4" fmla="*/ 0 w 681"/>
                    <a:gd name="T5" fmla="*/ 0 h 1107"/>
                    <a:gd name="T6" fmla="*/ 0 w 681"/>
                    <a:gd name="T7" fmla="*/ 0 h 1107"/>
                    <a:gd name="T8" fmla="*/ 0 w 681"/>
                    <a:gd name="T9" fmla="*/ 0 h 1107"/>
                    <a:gd name="T10" fmla="*/ 0 w 681"/>
                    <a:gd name="T11" fmla="*/ 0 h 1107"/>
                    <a:gd name="T12" fmla="*/ 0 w 681"/>
                    <a:gd name="T13" fmla="*/ 0 h 1107"/>
                    <a:gd name="T14" fmla="*/ 0 w 681"/>
                    <a:gd name="T15" fmla="*/ 0 h 1107"/>
                    <a:gd name="T16" fmla="*/ 0 w 681"/>
                    <a:gd name="T17" fmla="*/ 0 h 1107"/>
                    <a:gd name="T18" fmla="*/ 0 w 681"/>
                    <a:gd name="T19" fmla="*/ 0 h 1107"/>
                    <a:gd name="T20" fmla="*/ 0 w 681"/>
                    <a:gd name="T21" fmla="*/ 0 h 1107"/>
                    <a:gd name="T22" fmla="*/ 0 w 681"/>
                    <a:gd name="T23" fmla="*/ 0 h 1107"/>
                    <a:gd name="T24" fmla="*/ 0 w 681"/>
                    <a:gd name="T25" fmla="*/ 0 h 1107"/>
                    <a:gd name="T26" fmla="*/ 0 w 681"/>
                    <a:gd name="T27" fmla="*/ 0 h 1107"/>
                    <a:gd name="T28" fmla="*/ 0 w 681"/>
                    <a:gd name="T29" fmla="*/ 0 h 1107"/>
                    <a:gd name="T30" fmla="*/ 0 w 681"/>
                    <a:gd name="T31" fmla="*/ 0 h 1107"/>
                    <a:gd name="T32" fmla="*/ 0 w 681"/>
                    <a:gd name="T33" fmla="*/ 0 h 1107"/>
                    <a:gd name="T34" fmla="*/ 0 w 681"/>
                    <a:gd name="T35" fmla="*/ 0 h 1107"/>
                    <a:gd name="T36" fmla="*/ 0 w 681"/>
                    <a:gd name="T37" fmla="*/ 0 h 1107"/>
                    <a:gd name="T38" fmla="*/ 0 w 681"/>
                    <a:gd name="T39" fmla="*/ 0 h 1107"/>
                    <a:gd name="T40" fmla="*/ 0 w 681"/>
                    <a:gd name="T41" fmla="*/ 0 h 1107"/>
                    <a:gd name="T42" fmla="*/ 0 w 681"/>
                    <a:gd name="T43" fmla="*/ 0 h 110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81"/>
                    <a:gd name="T67" fmla="*/ 0 h 1107"/>
                    <a:gd name="T68" fmla="*/ 681 w 681"/>
                    <a:gd name="T69" fmla="*/ 1107 h 110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81" h="1107">
                      <a:moveTo>
                        <a:pt x="617" y="1098"/>
                      </a:moveTo>
                      <a:lnTo>
                        <a:pt x="0" y="36"/>
                      </a:lnTo>
                      <a:lnTo>
                        <a:pt x="64" y="0"/>
                      </a:lnTo>
                      <a:lnTo>
                        <a:pt x="678" y="1063"/>
                      </a:lnTo>
                      <a:lnTo>
                        <a:pt x="681" y="1068"/>
                      </a:lnTo>
                      <a:lnTo>
                        <a:pt x="681" y="1072"/>
                      </a:lnTo>
                      <a:lnTo>
                        <a:pt x="679" y="1077"/>
                      </a:lnTo>
                      <a:lnTo>
                        <a:pt x="677" y="1082"/>
                      </a:lnTo>
                      <a:lnTo>
                        <a:pt x="675" y="1087"/>
                      </a:lnTo>
                      <a:lnTo>
                        <a:pt x="670" y="1091"/>
                      </a:lnTo>
                      <a:lnTo>
                        <a:pt x="665" y="1096"/>
                      </a:lnTo>
                      <a:lnTo>
                        <a:pt x="659" y="1100"/>
                      </a:lnTo>
                      <a:lnTo>
                        <a:pt x="653" y="1103"/>
                      </a:lnTo>
                      <a:lnTo>
                        <a:pt x="647" y="1105"/>
                      </a:lnTo>
                      <a:lnTo>
                        <a:pt x="641" y="1107"/>
                      </a:lnTo>
                      <a:lnTo>
                        <a:pt x="634" y="1107"/>
                      </a:lnTo>
                      <a:lnTo>
                        <a:pt x="628" y="1106"/>
                      </a:lnTo>
                      <a:lnTo>
                        <a:pt x="624" y="1105"/>
                      </a:lnTo>
                      <a:lnTo>
                        <a:pt x="621" y="1102"/>
                      </a:lnTo>
                      <a:lnTo>
                        <a:pt x="617" y="1098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1" name="Freeform 467"/>
                <p:cNvSpPr>
                  <a:spLocks/>
                </p:cNvSpPr>
                <p:nvPr/>
              </p:nvSpPr>
              <p:spPr bwMode="auto">
                <a:xfrm>
                  <a:off x="3120" y="1360"/>
                  <a:ext cx="117" cy="130"/>
                </a:xfrm>
                <a:custGeom>
                  <a:avLst/>
                  <a:gdLst>
                    <a:gd name="T0" fmla="*/ 0 w 1162"/>
                    <a:gd name="T1" fmla="*/ 0 h 1189"/>
                    <a:gd name="T2" fmla="*/ 0 w 1162"/>
                    <a:gd name="T3" fmla="*/ 0 h 1189"/>
                    <a:gd name="T4" fmla="*/ 0 w 1162"/>
                    <a:gd name="T5" fmla="*/ 0 h 1189"/>
                    <a:gd name="T6" fmla="*/ 0 w 1162"/>
                    <a:gd name="T7" fmla="*/ 0 h 1189"/>
                    <a:gd name="T8" fmla="*/ 0 w 1162"/>
                    <a:gd name="T9" fmla="*/ 0 h 1189"/>
                    <a:gd name="T10" fmla="*/ 0 w 1162"/>
                    <a:gd name="T11" fmla="*/ 0 h 1189"/>
                    <a:gd name="T12" fmla="*/ 0 w 1162"/>
                    <a:gd name="T13" fmla="*/ 0 h 1189"/>
                    <a:gd name="T14" fmla="*/ 0 w 1162"/>
                    <a:gd name="T15" fmla="*/ 0 h 1189"/>
                    <a:gd name="T16" fmla="*/ 0 w 1162"/>
                    <a:gd name="T17" fmla="*/ 0 h 1189"/>
                    <a:gd name="T18" fmla="*/ 0 w 1162"/>
                    <a:gd name="T19" fmla="*/ 0 h 1189"/>
                    <a:gd name="T20" fmla="*/ 0 w 1162"/>
                    <a:gd name="T21" fmla="*/ 0 h 1189"/>
                    <a:gd name="T22" fmla="*/ 0 w 1162"/>
                    <a:gd name="T23" fmla="*/ 0 h 1189"/>
                    <a:gd name="T24" fmla="*/ 0 w 1162"/>
                    <a:gd name="T25" fmla="*/ 0 h 1189"/>
                    <a:gd name="T26" fmla="*/ 0 w 1162"/>
                    <a:gd name="T27" fmla="*/ 0 h 1189"/>
                    <a:gd name="T28" fmla="*/ 0 w 1162"/>
                    <a:gd name="T29" fmla="*/ 0 h 1189"/>
                    <a:gd name="T30" fmla="*/ 0 w 1162"/>
                    <a:gd name="T31" fmla="*/ 0 h 1189"/>
                    <a:gd name="T32" fmla="*/ 0 w 1162"/>
                    <a:gd name="T33" fmla="*/ 0 h 1189"/>
                    <a:gd name="T34" fmla="*/ 0 w 1162"/>
                    <a:gd name="T35" fmla="*/ 0 h 1189"/>
                    <a:gd name="T36" fmla="*/ 0 w 1162"/>
                    <a:gd name="T37" fmla="*/ 0 h 1189"/>
                    <a:gd name="T38" fmla="*/ 0 w 1162"/>
                    <a:gd name="T39" fmla="*/ 0 h 1189"/>
                    <a:gd name="T40" fmla="*/ 0 w 1162"/>
                    <a:gd name="T41" fmla="*/ 0 h 1189"/>
                    <a:gd name="T42" fmla="*/ 0 w 1162"/>
                    <a:gd name="T43" fmla="*/ 0 h 1189"/>
                    <a:gd name="T44" fmla="*/ 0 w 1162"/>
                    <a:gd name="T45" fmla="*/ 0 h 1189"/>
                    <a:gd name="T46" fmla="*/ 0 w 1162"/>
                    <a:gd name="T47" fmla="*/ 0 h 1189"/>
                    <a:gd name="T48" fmla="*/ 0 w 1162"/>
                    <a:gd name="T49" fmla="*/ 0 h 1189"/>
                    <a:gd name="T50" fmla="*/ 0 w 1162"/>
                    <a:gd name="T51" fmla="*/ 0 h 1189"/>
                    <a:gd name="T52" fmla="*/ 0 w 1162"/>
                    <a:gd name="T53" fmla="*/ 0 h 1189"/>
                    <a:gd name="T54" fmla="*/ 0 w 1162"/>
                    <a:gd name="T55" fmla="*/ 0 h 1189"/>
                    <a:gd name="T56" fmla="*/ 0 w 1162"/>
                    <a:gd name="T57" fmla="*/ 0 h 1189"/>
                    <a:gd name="T58" fmla="*/ 0 w 1162"/>
                    <a:gd name="T59" fmla="*/ 0 h 1189"/>
                    <a:gd name="T60" fmla="*/ 0 w 1162"/>
                    <a:gd name="T61" fmla="*/ 0 h 1189"/>
                    <a:gd name="T62" fmla="*/ 0 w 1162"/>
                    <a:gd name="T63" fmla="*/ 0 h 1189"/>
                    <a:gd name="T64" fmla="*/ 0 w 1162"/>
                    <a:gd name="T65" fmla="*/ 0 h 1189"/>
                    <a:gd name="T66" fmla="*/ 0 w 1162"/>
                    <a:gd name="T67" fmla="*/ 0 h 1189"/>
                    <a:gd name="T68" fmla="*/ 0 w 1162"/>
                    <a:gd name="T69" fmla="*/ 0 h 1189"/>
                    <a:gd name="T70" fmla="*/ 0 w 1162"/>
                    <a:gd name="T71" fmla="*/ 0 h 1189"/>
                    <a:gd name="T72" fmla="*/ 0 w 1162"/>
                    <a:gd name="T73" fmla="*/ 0 h 1189"/>
                    <a:gd name="T74" fmla="*/ 0 w 1162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2"/>
                    <a:gd name="T115" fmla="*/ 0 h 1189"/>
                    <a:gd name="T116" fmla="*/ 1162 w 1162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2" h="1189">
                      <a:moveTo>
                        <a:pt x="1" y="1137"/>
                      </a:moveTo>
                      <a:lnTo>
                        <a:pt x="1110" y="0"/>
                      </a:lnTo>
                      <a:lnTo>
                        <a:pt x="1111" y="0"/>
                      </a:lnTo>
                      <a:lnTo>
                        <a:pt x="1112" y="1"/>
                      </a:lnTo>
                      <a:lnTo>
                        <a:pt x="1116" y="3"/>
                      </a:lnTo>
                      <a:lnTo>
                        <a:pt x="1119" y="5"/>
                      </a:lnTo>
                      <a:lnTo>
                        <a:pt x="1124" y="9"/>
                      </a:lnTo>
                      <a:lnTo>
                        <a:pt x="1128" y="13"/>
                      </a:lnTo>
                      <a:lnTo>
                        <a:pt x="1134" y="18"/>
                      </a:lnTo>
                      <a:lnTo>
                        <a:pt x="1139" y="24"/>
                      </a:lnTo>
                      <a:lnTo>
                        <a:pt x="1144" y="28"/>
                      </a:lnTo>
                      <a:lnTo>
                        <a:pt x="1149" y="33"/>
                      </a:lnTo>
                      <a:lnTo>
                        <a:pt x="1153" y="38"/>
                      </a:lnTo>
                      <a:lnTo>
                        <a:pt x="1156" y="42"/>
                      </a:lnTo>
                      <a:lnTo>
                        <a:pt x="1160" y="46"/>
                      </a:lnTo>
                      <a:lnTo>
                        <a:pt x="1162" y="48"/>
                      </a:lnTo>
                      <a:lnTo>
                        <a:pt x="1162" y="51"/>
                      </a:lnTo>
                      <a:lnTo>
                        <a:pt x="1162" y="52"/>
                      </a:lnTo>
                      <a:lnTo>
                        <a:pt x="53" y="1189"/>
                      </a:lnTo>
                      <a:lnTo>
                        <a:pt x="52" y="1189"/>
                      </a:lnTo>
                      <a:lnTo>
                        <a:pt x="50" y="1188"/>
                      </a:lnTo>
                      <a:lnTo>
                        <a:pt x="46" y="1187"/>
                      </a:lnTo>
                      <a:lnTo>
                        <a:pt x="43" y="1185"/>
                      </a:lnTo>
                      <a:lnTo>
                        <a:pt x="38" y="1181"/>
                      </a:lnTo>
                      <a:lnTo>
                        <a:pt x="33" y="1177"/>
                      </a:lnTo>
                      <a:lnTo>
                        <a:pt x="28" y="1172"/>
                      </a:lnTo>
                      <a:lnTo>
                        <a:pt x="23" y="1168"/>
                      </a:lnTo>
                      <a:lnTo>
                        <a:pt x="18" y="1162"/>
                      </a:lnTo>
                      <a:lnTo>
                        <a:pt x="14" y="1157"/>
                      </a:lnTo>
                      <a:lnTo>
                        <a:pt x="9" y="1152"/>
                      </a:lnTo>
                      <a:lnTo>
                        <a:pt x="6" y="1148"/>
                      </a:lnTo>
                      <a:lnTo>
                        <a:pt x="3" y="1144"/>
                      </a:lnTo>
                      <a:lnTo>
                        <a:pt x="1" y="1140"/>
                      </a:lnTo>
                      <a:lnTo>
                        <a:pt x="0" y="1138"/>
                      </a:lnTo>
                      <a:lnTo>
                        <a:pt x="1" y="113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2" name="Freeform 468"/>
                <p:cNvSpPr>
                  <a:spLocks/>
                </p:cNvSpPr>
                <p:nvPr/>
              </p:nvSpPr>
              <p:spPr bwMode="auto">
                <a:xfrm>
                  <a:off x="3120" y="1360"/>
                  <a:ext cx="117" cy="130"/>
                </a:xfrm>
                <a:custGeom>
                  <a:avLst/>
                  <a:gdLst>
                    <a:gd name="T0" fmla="*/ 0 w 1162"/>
                    <a:gd name="T1" fmla="*/ 0 h 1189"/>
                    <a:gd name="T2" fmla="*/ 0 w 1162"/>
                    <a:gd name="T3" fmla="*/ 0 h 1189"/>
                    <a:gd name="T4" fmla="*/ 0 w 1162"/>
                    <a:gd name="T5" fmla="*/ 0 h 1189"/>
                    <a:gd name="T6" fmla="*/ 0 w 1162"/>
                    <a:gd name="T7" fmla="*/ 0 h 1189"/>
                    <a:gd name="T8" fmla="*/ 0 w 1162"/>
                    <a:gd name="T9" fmla="*/ 0 h 1189"/>
                    <a:gd name="T10" fmla="*/ 0 w 1162"/>
                    <a:gd name="T11" fmla="*/ 0 h 1189"/>
                    <a:gd name="T12" fmla="*/ 0 w 1162"/>
                    <a:gd name="T13" fmla="*/ 0 h 1189"/>
                    <a:gd name="T14" fmla="*/ 0 w 1162"/>
                    <a:gd name="T15" fmla="*/ 0 h 1189"/>
                    <a:gd name="T16" fmla="*/ 0 w 1162"/>
                    <a:gd name="T17" fmla="*/ 0 h 1189"/>
                    <a:gd name="T18" fmla="*/ 0 w 1162"/>
                    <a:gd name="T19" fmla="*/ 0 h 1189"/>
                    <a:gd name="T20" fmla="*/ 0 w 1162"/>
                    <a:gd name="T21" fmla="*/ 0 h 1189"/>
                    <a:gd name="T22" fmla="*/ 0 w 1162"/>
                    <a:gd name="T23" fmla="*/ 0 h 1189"/>
                    <a:gd name="T24" fmla="*/ 0 w 1162"/>
                    <a:gd name="T25" fmla="*/ 0 h 1189"/>
                    <a:gd name="T26" fmla="*/ 0 w 1162"/>
                    <a:gd name="T27" fmla="*/ 0 h 1189"/>
                    <a:gd name="T28" fmla="*/ 0 w 1162"/>
                    <a:gd name="T29" fmla="*/ 0 h 1189"/>
                    <a:gd name="T30" fmla="*/ 0 w 1162"/>
                    <a:gd name="T31" fmla="*/ 0 h 1189"/>
                    <a:gd name="T32" fmla="*/ 0 w 1162"/>
                    <a:gd name="T33" fmla="*/ 0 h 1189"/>
                    <a:gd name="T34" fmla="*/ 0 w 1162"/>
                    <a:gd name="T35" fmla="*/ 0 h 1189"/>
                    <a:gd name="T36" fmla="*/ 0 w 1162"/>
                    <a:gd name="T37" fmla="*/ 0 h 1189"/>
                    <a:gd name="T38" fmla="*/ 0 w 1162"/>
                    <a:gd name="T39" fmla="*/ 0 h 1189"/>
                    <a:gd name="T40" fmla="*/ 0 w 1162"/>
                    <a:gd name="T41" fmla="*/ 0 h 1189"/>
                    <a:gd name="T42" fmla="*/ 0 w 1162"/>
                    <a:gd name="T43" fmla="*/ 0 h 1189"/>
                    <a:gd name="T44" fmla="*/ 0 w 1162"/>
                    <a:gd name="T45" fmla="*/ 0 h 1189"/>
                    <a:gd name="T46" fmla="*/ 0 w 1162"/>
                    <a:gd name="T47" fmla="*/ 0 h 1189"/>
                    <a:gd name="T48" fmla="*/ 0 w 1162"/>
                    <a:gd name="T49" fmla="*/ 0 h 1189"/>
                    <a:gd name="T50" fmla="*/ 0 w 1162"/>
                    <a:gd name="T51" fmla="*/ 0 h 1189"/>
                    <a:gd name="T52" fmla="*/ 0 w 1162"/>
                    <a:gd name="T53" fmla="*/ 0 h 1189"/>
                    <a:gd name="T54" fmla="*/ 0 w 1162"/>
                    <a:gd name="T55" fmla="*/ 0 h 1189"/>
                    <a:gd name="T56" fmla="*/ 0 w 1162"/>
                    <a:gd name="T57" fmla="*/ 0 h 1189"/>
                    <a:gd name="T58" fmla="*/ 0 w 1162"/>
                    <a:gd name="T59" fmla="*/ 0 h 1189"/>
                    <a:gd name="T60" fmla="*/ 0 w 1162"/>
                    <a:gd name="T61" fmla="*/ 0 h 1189"/>
                    <a:gd name="T62" fmla="*/ 0 w 1162"/>
                    <a:gd name="T63" fmla="*/ 0 h 1189"/>
                    <a:gd name="T64" fmla="*/ 0 w 1162"/>
                    <a:gd name="T65" fmla="*/ 0 h 1189"/>
                    <a:gd name="T66" fmla="*/ 0 w 1162"/>
                    <a:gd name="T67" fmla="*/ 0 h 1189"/>
                    <a:gd name="T68" fmla="*/ 0 w 1162"/>
                    <a:gd name="T69" fmla="*/ 0 h 1189"/>
                    <a:gd name="T70" fmla="*/ 0 w 1162"/>
                    <a:gd name="T71" fmla="*/ 0 h 1189"/>
                    <a:gd name="T72" fmla="*/ 0 w 1162"/>
                    <a:gd name="T73" fmla="*/ 0 h 1189"/>
                    <a:gd name="T74" fmla="*/ 0 w 1162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2"/>
                    <a:gd name="T115" fmla="*/ 0 h 1189"/>
                    <a:gd name="T116" fmla="*/ 1162 w 1162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2" h="1189">
                      <a:moveTo>
                        <a:pt x="1" y="1137"/>
                      </a:moveTo>
                      <a:lnTo>
                        <a:pt x="1110" y="0"/>
                      </a:lnTo>
                      <a:lnTo>
                        <a:pt x="1111" y="0"/>
                      </a:lnTo>
                      <a:lnTo>
                        <a:pt x="1112" y="1"/>
                      </a:lnTo>
                      <a:lnTo>
                        <a:pt x="1116" y="3"/>
                      </a:lnTo>
                      <a:lnTo>
                        <a:pt x="1119" y="5"/>
                      </a:lnTo>
                      <a:lnTo>
                        <a:pt x="1124" y="9"/>
                      </a:lnTo>
                      <a:lnTo>
                        <a:pt x="1128" y="13"/>
                      </a:lnTo>
                      <a:lnTo>
                        <a:pt x="1134" y="18"/>
                      </a:lnTo>
                      <a:lnTo>
                        <a:pt x="1139" y="24"/>
                      </a:lnTo>
                      <a:lnTo>
                        <a:pt x="1144" y="28"/>
                      </a:lnTo>
                      <a:lnTo>
                        <a:pt x="1149" y="33"/>
                      </a:lnTo>
                      <a:lnTo>
                        <a:pt x="1153" y="38"/>
                      </a:lnTo>
                      <a:lnTo>
                        <a:pt x="1156" y="42"/>
                      </a:lnTo>
                      <a:lnTo>
                        <a:pt x="1160" y="46"/>
                      </a:lnTo>
                      <a:lnTo>
                        <a:pt x="1162" y="48"/>
                      </a:lnTo>
                      <a:lnTo>
                        <a:pt x="1162" y="51"/>
                      </a:lnTo>
                      <a:lnTo>
                        <a:pt x="1162" y="52"/>
                      </a:lnTo>
                      <a:lnTo>
                        <a:pt x="53" y="1189"/>
                      </a:lnTo>
                      <a:lnTo>
                        <a:pt x="52" y="1189"/>
                      </a:lnTo>
                      <a:lnTo>
                        <a:pt x="50" y="1188"/>
                      </a:lnTo>
                      <a:lnTo>
                        <a:pt x="46" y="1187"/>
                      </a:lnTo>
                      <a:lnTo>
                        <a:pt x="43" y="1185"/>
                      </a:lnTo>
                      <a:lnTo>
                        <a:pt x="38" y="1181"/>
                      </a:lnTo>
                      <a:lnTo>
                        <a:pt x="33" y="1177"/>
                      </a:lnTo>
                      <a:lnTo>
                        <a:pt x="28" y="1172"/>
                      </a:lnTo>
                      <a:lnTo>
                        <a:pt x="23" y="1168"/>
                      </a:lnTo>
                      <a:lnTo>
                        <a:pt x="18" y="1162"/>
                      </a:lnTo>
                      <a:lnTo>
                        <a:pt x="14" y="1157"/>
                      </a:lnTo>
                      <a:lnTo>
                        <a:pt x="9" y="1152"/>
                      </a:lnTo>
                      <a:lnTo>
                        <a:pt x="6" y="1148"/>
                      </a:lnTo>
                      <a:lnTo>
                        <a:pt x="3" y="1144"/>
                      </a:lnTo>
                      <a:lnTo>
                        <a:pt x="1" y="1140"/>
                      </a:lnTo>
                      <a:lnTo>
                        <a:pt x="0" y="1138"/>
                      </a:lnTo>
                      <a:lnTo>
                        <a:pt x="1" y="113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3" name="Freeform 469"/>
                <p:cNvSpPr>
                  <a:spLocks/>
                </p:cNvSpPr>
                <p:nvPr/>
              </p:nvSpPr>
              <p:spPr bwMode="auto">
                <a:xfrm>
                  <a:off x="3548" y="1903"/>
                  <a:ext cx="262" cy="217"/>
                </a:xfrm>
                <a:custGeom>
                  <a:avLst/>
                  <a:gdLst>
                    <a:gd name="T0" fmla="*/ 0 w 2603"/>
                    <a:gd name="T1" fmla="*/ 0 h 1988"/>
                    <a:gd name="T2" fmla="*/ 0 w 2603"/>
                    <a:gd name="T3" fmla="*/ 0 h 1988"/>
                    <a:gd name="T4" fmla="*/ 0 w 2603"/>
                    <a:gd name="T5" fmla="*/ 0 h 1988"/>
                    <a:gd name="T6" fmla="*/ 0 w 2603"/>
                    <a:gd name="T7" fmla="*/ 0 h 1988"/>
                    <a:gd name="T8" fmla="*/ 0 w 2603"/>
                    <a:gd name="T9" fmla="*/ 0 h 19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03"/>
                    <a:gd name="T16" fmla="*/ 0 h 1988"/>
                    <a:gd name="T17" fmla="*/ 2603 w 2603"/>
                    <a:gd name="T18" fmla="*/ 1988 h 19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03" h="1988">
                      <a:moveTo>
                        <a:pt x="656" y="0"/>
                      </a:moveTo>
                      <a:lnTo>
                        <a:pt x="2603" y="104"/>
                      </a:lnTo>
                      <a:lnTo>
                        <a:pt x="1998" y="1988"/>
                      </a:lnTo>
                      <a:lnTo>
                        <a:pt x="0" y="1802"/>
                      </a:lnTo>
                      <a:lnTo>
                        <a:pt x="656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4" name="Freeform 470"/>
                <p:cNvSpPr>
                  <a:spLocks/>
                </p:cNvSpPr>
                <p:nvPr/>
              </p:nvSpPr>
              <p:spPr bwMode="auto">
                <a:xfrm>
                  <a:off x="3548" y="1903"/>
                  <a:ext cx="262" cy="217"/>
                </a:xfrm>
                <a:custGeom>
                  <a:avLst/>
                  <a:gdLst>
                    <a:gd name="T0" fmla="*/ 0 w 2603"/>
                    <a:gd name="T1" fmla="*/ 0 h 1988"/>
                    <a:gd name="T2" fmla="*/ 0 w 2603"/>
                    <a:gd name="T3" fmla="*/ 0 h 1988"/>
                    <a:gd name="T4" fmla="*/ 0 w 2603"/>
                    <a:gd name="T5" fmla="*/ 0 h 1988"/>
                    <a:gd name="T6" fmla="*/ 0 w 2603"/>
                    <a:gd name="T7" fmla="*/ 0 h 1988"/>
                    <a:gd name="T8" fmla="*/ 0 w 2603"/>
                    <a:gd name="T9" fmla="*/ 0 h 19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03"/>
                    <a:gd name="T16" fmla="*/ 0 h 1988"/>
                    <a:gd name="T17" fmla="*/ 2603 w 2603"/>
                    <a:gd name="T18" fmla="*/ 1988 h 19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03" h="1988">
                      <a:moveTo>
                        <a:pt x="656" y="0"/>
                      </a:moveTo>
                      <a:lnTo>
                        <a:pt x="2603" y="104"/>
                      </a:lnTo>
                      <a:lnTo>
                        <a:pt x="1998" y="1988"/>
                      </a:lnTo>
                      <a:lnTo>
                        <a:pt x="0" y="1802"/>
                      </a:lnTo>
                      <a:lnTo>
                        <a:pt x="656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5" name="Line 471"/>
                <p:cNvSpPr>
                  <a:spLocks noChangeShapeType="1"/>
                </p:cNvSpPr>
                <p:nvPr/>
              </p:nvSpPr>
              <p:spPr bwMode="auto">
                <a:xfrm flipH="1">
                  <a:off x="3604" y="1903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6" name="Line 472"/>
                <p:cNvSpPr>
                  <a:spLocks noChangeShapeType="1"/>
                </p:cNvSpPr>
                <p:nvPr/>
              </p:nvSpPr>
              <p:spPr bwMode="auto">
                <a:xfrm flipH="1">
                  <a:off x="3604" y="1914"/>
                  <a:ext cx="206" cy="2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7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3548" y="1942"/>
                  <a:ext cx="56" cy="15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8" name="Line 474"/>
                <p:cNvSpPr>
                  <a:spLocks noChangeShapeType="1"/>
                </p:cNvSpPr>
                <p:nvPr/>
              </p:nvSpPr>
              <p:spPr bwMode="auto">
                <a:xfrm>
                  <a:off x="3604" y="1942"/>
                  <a:ext cx="145" cy="17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69" name="Oval 475"/>
                <p:cNvSpPr>
                  <a:spLocks noChangeArrowheads="1"/>
                </p:cNvSpPr>
                <p:nvPr/>
              </p:nvSpPr>
              <p:spPr bwMode="auto">
                <a:xfrm>
                  <a:off x="3226" y="1315"/>
                  <a:ext cx="52" cy="56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770" name="Freeform 476"/>
                <p:cNvSpPr>
                  <a:spLocks/>
                </p:cNvSpPr>
                <p:nvPr/>
              </p:nvSpPr>
              <p:spPr bwMode="auto">
                <a:xfrm>
                  <a:off x="3405" y="1803"/>
                  <a:ext cx="117" cy="129"/>
                </a:xfrm>
                <a:custGeom>
                  <a:avLst/>
                  <a:gdLst>
                    <a:gd name="T0" fmla="*/ 0 w 1161"/>
                    <a:gd name="T1" fmla="*/ 0 h 1178"/>
                    <a:gd name="T2" fmla="*/ 0 w 1161"/>
                    <a:gd name="T3" fmla="*/ 0 h 1178"/>
                    <a:gd name="T4" fmla="*/ 0 w 1161"/>
                    <a:gd name="T5" fmla="*/ 0 h 1178"/>
                    <a:gd name="T6" fmla="*/ 0 w 1161"/>
                    <a:gd name="T7" fmla="*/ 0 h 1178"/>
                    <a:gd name="T8" fmla="*/ 0 w 1161"/>
                    <a:gd name="T9" fmla="*/ 0 h 1178"/>
                    <a:gd name="T10" fmla="*/ 0 w 1161"/>
                    <a:gd name="T11" fmla="*/ 0 h 1178"/>
                    <a:gd name="T12" fmla="*/ 0 w 1161"/>
                    <a:gd name="T13" fmla="*/ 0 h 1178"/>
                    <a:gd name="T14" fmla="*/ 0 w 1161"/>
                    <a:gd name="T15" fmla="*/ 0 h 1178"/>
                    <a:gd name="T16" fmla="*/ 0 w 1161"/>
                    <a:gd name="T17" fmla="*/ 0 h 1178"/>
                    <a:gd name="T18" fmla="*/ 0 w 1161"/>
                    <a:gd name="T19" fmla="*/ 0 h 1178"/>
                    <a:gd name="T20" fmla="*/ 0 w 1161"/>
                    <a:gd name="T21" fmla="*/ 0 h 1178"/>
                    <a:gd name="T22" fmla="*/ 0 w 1161"/>
                    <a:gd name="T23" fmla="*/ 0 h 1178"/>
                    <a:gd name="T24" fmla="*/ 0 w 1161"/>
                    <a:gd name="T25" fmla="*/ 0 h 1178"/>
                    <a:gd name="T26" fmla="*/ 0 w 1161"/>
                    <a:gd name="T27" fmla="*/ 0 h 1178"/>
                    <a:gd name="T28" fmla="*/ 0 w 1161"/>
                    <a:gd name="T29" fmla="*/ 0 h 1178"/>
                    <a:gd name="T30" fmla="*/ 0 w 1161"/>
                    <a:gd name="T31" fmla="*/ 0 h 1178"/>
                    <a:gd name="T32" fmla="*/ 0 w 1161"/>
                    <a:gd name="T33" fmla="*/ 0 h 1178"/>
                    <a:gd name="T34" fmla="*/ 0 w 1161"/>
                    <a:gd name="T35" fmla="*/ 0 h 1178"/>
                    <a:gd name="T36" fmla="*/ 0 w 1161"/>
                    <a:gd name="T37" fmla="*/ 0 h 1178"/>
                    <a:gd name="T38" fmla="*/ 0 w 1161"/>
                    <a:gd name="T39" fmla="*/ 0 h 1178"/>
                    <a:gd name="T40" fmla="*/ 0 w 1161"/>
                    <a:gd name="T41" fmla="*/ 0 h 1178"/>
                    <a:gd name="T42" fmla="*/ 0 w 1161"/>
                    <a:gd name="T43" fmla="*/ 0 h 1178"/>
                    <a:gd name="T44" fmla="*/ 0 w 1161"/>
                    <a:gd name="T45" fmla="*/ 0 h 1178"/>
                    <a:gd name="T46" fmla="*/ 0 w 1161"/>
                    <a:gd name="T47" fmla="*/ 0 h 1178"/>
                    <a:gd name="T48" fmla="*/ 0 w 1161"/>
                    <a:gd name="T49" fmla="*/ 0 h 1178"/>
                    <a:gd name="T50" fmla="*/ 0 w 1161"/>
                    <a:gd name="T51" fmla="*/ 0 h 1178"/>
                    <a:gd name="T52" fmla="*/ 0 w 1161"/>
                    <a:gd name="T53" fmla="*/ 0 h 1178"/>
                    <a:gd name="T54" fmla="*/ 0 w 1161"/>
                    <a:gd name="T55" fmla="*/ 0 h 1178"/>
                    <a:gd name="T56" fmla="*/ 0 w 1161"/>
                    <a:gd name="T57" fmla="*/ 0 h 1178"/>
                    <a:gd name="T58" fmla="*/ 0 w 1161"/>
                    <a:gd name="T59" fmla="*/ 0 h 1178"/>
                    <a:gd name="T60" fmla="*/ 0 w 1161"/>
                    <a:gd name="T61" fmla="*/ 0 h 1178"/>
                    <a:gd name="T62" fmla="*/ 0 w 1161"/>
                    <a:gd name="T63" fmla="*/ 0 h 1178"/>
                    <a:gd name="T64" fmla="*/ 0 w 1161"/>
                    <a:gd name="T65" fmla="*/ 0 h 1178"/>
                    <a:gd name="T66" fmla="*/ 0 w 1161"/>
                    <a:gd name="T67" fmla="*/ 0 h 1178"/>
                    <a:gd name="T68" fmla="*/ 0 w 1161"/>
                    <a:gd name="T69" fmla="*/ 0 h 1178"/>
                    <a:gd name="T70" fmla="*/ 0 w 1161"/>
                    <a:gd name="T71" fmla="*/ 0 h 1178"/>
                    <a:gd name="T72" fmla="*/ 0 w 1161"/>
                    <a:gd name="T73" fmla="*/ 0 h 1178"/>
                    <a:gd name="T74" fmla="*/ 0 w 1161"/>
                    <a:gd name="T75" fmla="*/ 0 h 117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1"/>
                    <a:gd name="T115" fmla="*/ 0 h 1178"/>
                    <a:gd name="T116" fmla="*/ 1161 w 1161"/>
                    <a:gd name="T117" fmla="*/ 1178 h 117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1" h="1178">
                      <a:moveTo>
                        <a:pt x="0" y="1126"/>
                      </a:moveTo>
                      <a:lnTo>
                        <a:pt x="1108" y="0"/>
                      </a:lnTo>
                      <a:lnTo>
                        <a:pt x="1109" y="0"/>
                      </a:lnTo>
                      <a:lnTo>
                        <a:pt x="1111" y="0"/>
                      </a:lnTo>
                      <a:lnTo>
                        <a:pt x="1115" y="3"/>
                      </a:lnTo>
                      <a:lnTo>
                        <a:pt x="1118" y="5"/>
                      </a:lnTo>
                      <a:lnTo>
                        <a:pt x="1123" y="8"/>
                      </a:lnTo>
                      <a:lnTo>
                        <a:pt x="1128" y="13"/>
                      </a:lnTo>
                      <a:lnTo>
                        <a:pt x="1133" y="17"/>
                      </a:lnTo>
                      <a:lnTo>
                        <a:pt x="1139" y="22"/>
                      </a:lnTo>
                      <a:lnTo>
                        <a:pt x="1143" y="28"/>
                      </a:lnTo>
                      <a:lnTo>
                        <a:pt x="1148" y="32"/>
                      </a:lnTo>
                      <a:lnTo>
                        <a:pt x="1152" y="37"/>
                      </a:lnTo>
                      <a:lnTo>
                        <a:pt x="1156" y="41"/>
                      </a:lnTo>
                      <a:lnTo>
                        <a:pt x="1158" y="46"/>
                      </a:lnTo>
                      <a:lnTo>
                        <a:pt x="1160" y="48"/>
                      </a:lnTo>
                      <a:lnTo>
                        <a:pt x="1161" y="50"/>
                      </a:lnTo>
                      <a:lnTo>
                        <a:pt x="1160" y="51"/>
                      </a:lnTo>
                      <a:lnTo>
                        <a:pt x="52" y="1177"/>
                      </a:lnTo>
                      <a:lnTo>
                        <a:pt x="51" y="1178"/>
                      </a:lnTo>
                      <a:lnTo>
                        <a:pt x="49" y="1177"/>
                      </a:lnTo>
                      <a:lnTo>
                        <a:pt x="46" y="1176"/>
                      </a:lnTo>
                      <a:lnTo>
                        <a:pt x="41" y="1174"/>
                      </a:lnTo>
                      <a:lnTo>
                        <a:pt x="37" y="1170"/>
                      </a:lnTo>
                      <a:lnTo>
                        <a:pt x="32" y="1167"/>
                      </a:lnTo>
                      <a:lnTo>
                        <a:pt x="26" y="1163"/>
                      </a:lnTo>
                      <a:lnTo>
                        <a:pt x="22" y="1157"/>
                      </a:lnTo>
                      <a:lnTo>
                        <a:pt x="16" y="1152"/>
                      </a:lnTo>
                      <a:lnTo>
                        <a:pt x="12" y="1147"/>
                      </a:lnTo>
                      <a:lnTo>
                        <a:pt x="8" y="1142"/>
                      </a:lnTo>
                      <a:lnTo>
                        <a:pt x="5" y="1138"/>
                      </a:lnTo>
                      <a:lnTo>
                        <a:pt x="1" y="1133"/>
                      </a:lnTo>
                      <a:lnTo>
                        <a:pt x="0" y="1130"/>
                      </a:lnTo>
                      <a:lnTo>
                        <a:pt x="0" y="1127"/>
                      </a:lnTo>
                      <a:lnTo>
                        <a:pt x="0" y="112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1" name="Freeform 477"/>
                <p:cNvSpPr>
                  <a:spLocks/>
                </p:cNvSpPr>
                <p:nvPr/>
              </p:nvSpPr>
              <p:spPr bwMode="auto">
                <a:xfrm>
                  <a:off x="3405" y="1803"/>
                  <a:ext cx="117" cy="129"/>
                </a:xfrm>
                <a:custGeom>
                  <a:avLst/>
                  <a:gdLst>
                    <a:gd name="T0" fmla="*/ 0 w 1161"/>
                    <a:gd name="T1" fmla="*/ 0 h 1178"/>
                    <a:gd name="T2" fmla="*/ 0 w 1161"/>
                    <a:gd name="T3" fmla="*/ 0 h 1178"/>
                    <a:gd name="T4" fmla="*/ 0 w 1161"/>
                    <a:gd name="T5" fmla="*/ 0 h 1178"/>
                    <a:gd name="T6" fmla="*/ 0 w 1161"/>
                    <a:gd name="T7" fmla="*/ 0 h 1178"/>
                    <a:gd name="T8" fmla="*/ 0 w 1161"/>
                    <a:gd name="T9" fmla="*/ 0 h 1178"/>
                    <a:gd name="T10" fmla="*/ 0 w 1161"/>
                    <a:gd name="T11" fmla="*/ 0 h 1178"/>
                    <a:gd name="T12" fmla="*/ 0 w 1161"/>
                    <a:gd name="T13" fmla="*/ 0 h 1178"/>
                    <a:gd name="T14" fmla="*/ 0 w 1161"/>
                    <a:gd name="T15" fmla="*/ 0 h 1178"/>
                    <a:gd name="T16" fmla="*/ 0 w 1161"/>
                    <a:gd name="T17" fmla="*/ 0 h 1178"/>
                    <a:gd name="T18" fmla="*/ 0 w 1161"/>
                    <a:gd name="T19" fmla="*/ 0 h 1178"/>
                    <a:gd name="T20" fmla="*/ 0 w 1161"/>
                    <a:gd name="T21" fmla="*/ 0 h 1178"/>
                    <a:gd name="T22" fmla="*/ 0 w 1161"/>
                    <a:gd name="T23" fmla="*/ 0 h 1178"/>
                    <a:gd name="T24" fmla="*/ 0 w 1161"/>
                    <a:gd name="T25" fmla="*/ 0 h 1178"/>
                    <a:gd name="T26" fmla="*/ 0 w 1161"/>
                    <a:gd name="T27" fmla="*/ 0 h 1178"/>
                    <a:gd name="T28" fmla="*/ 0 w 1161"/>
                    <a:gd name="T29" fmla="*/ 0 h 1178"/>
                    <a:gd name="T30" fmla="*/ 0 w 1161"/>
                    <a:gd name="T31" fmla="*/ 0 h 1178"/>
                    <a:gd name="T32" fmla="*/ 0 w 1161"/>
                    <a:gd name="T33" fmla="*/ 0 h 1178"/>
                    <a:gd name="T34" fmla="*/ 0 w 1161"/>
                    <a:gd name="T35" fmla="*/ 0 h 1178"/>
                    <a:gd name="T36" fmla="*/ 0 w 1161"/>
                    <a:gd name="T37" fmla="*/ 0 h 1178"/>
                    <a:gd name="T38" fmla="*/ 0 w 1161"/>
                    <a:gd name="T39" fmla="*/ 0 h 1178"/>
                    <a:gd name="T40" fmla="*/ 0 w 1161"/>
                    <a:gd name="T41" fmla="*/ 0 h 1178"/>
                    <a:gd name="T42" fmla="*/ 0 w 1161"/>
                    <a:gd name="T43" fmla="*/ 0 h 1178"/>
                    <a:gd name="T44" fmla="*/ 0 w 1161"/>
                    <a:gd name="T45" fmla="*/ 0 h 1178"/>
                    <a:gd name="T46" fmla="*/ 0 w 1161"/>
                    <a:gd name="T47" fmla="*/ 0 h 1178"/>
                    <a:gd name="T48" fmla="*/ 0 w 1161"/>
                    <a:gd name="T49" fmla="*/ 0 h 1178"/>
                    <a:gd name="T50" fmla="*/ 0 w 1161"/>
                    <a:gd name="T51" fmla="*/ 0 h 1178"/>
                    <a:gd name="T52" fmla="*/ 0 w 1161"/>
                    <a:gd name="T53" fmla="*/ 0 h 1178"/>
                    <a:gd name="T54" fmla="*/ 0 w 1161"/>
                    <a:gd name="T55" fmla="*/ 0 h 1178"/>
                    <a:gd name="T56" fmla="*/ 0 w 1161"/>
                    <a:gd name="T57" fmla="*/ 0 h 1178"/>
                    <a:gd name="T58" fmla="*/ 0 w 1161"/>
                    <a:gd name="T59" fmla="*/ 0 h 1178"/>
                    <a:gd name="T60" fmla="*/ 0 w 1161"/>
                    <a:gd name="T61" fmla="*/ 0 h 1178"/>
                    <a:gd name="T62" fmla="*/ 0 w 1161"/>
                    <a:gd name="T63" fmla="*/ 0 h 1178"/>
                    <a:gd name="T64" fmla="*/ 0 w 1161"/>
                    <a:gd name="T65" fmla="*/ 0 h 1178"/>
                    <a:gd name="T66" fmla="*/ 0 w 1161"/>
                    <a:gd name="T67" fmla="*/ 0 h 1178"/>
                    <a:gd name="T68" fmla="*/ 0 w 1161"/>
                    <a:gd name="T69" fmla="*/ 0 h 1178"/>
                    <a:gd name="T70" fmla="*/ 0 w 1161"/>
                    <a:gd name="T71" fmla="*/ 0 h 1178"/>
                    <a:gd name="T72" fmla="*/ 0 w 1161"/>
                    <a:gd name="T73" fmla="*/ 0 h 1178"/>
                    <a:gd name="T74" fmla="*/ 0 w 1161"/>
                    <a:gd name="T75" fmla="*/ 0 h 117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1"/>
                    <a:gd name="T115" fmla="*/ 0 h 1178"/>
                    <a:gd name="T116" fmla="*/ 1161 w 1161"/>
                    <a:gd name="T117" fmla="*/ 1178 h 117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1" h="1178">
                      <a:moveTo>
                        <a:pt x="0" y="1126"/>
                      </a:moveTo>
                      <a:lnTo>
                        <a:pt x="1108" y="0"/>
                      </a:lnTo>
                      <a:lnTo>
                        <a:pt x="1109" y="0"/>
                      </a:lnTo>
                      <a:lnTo>
                        <a:pt x="1111" y="0"/>
                      </a:lnTo>
                      <a:lnTo>
                        <a:pt x="1115" y="3"/>
                      </a:lnTo>
                      <a:lnTo>
                        <a:pt x="1118" y="5"/>
                      </a:lnTo>
                      <a:lnTo>
                        <a:pt x="1123" y="8"/>
                      </a:lnTo>
                      <a:lnTo>
                        <a:pt x="1128" y="13"/>
                      </a:lnTo>
                      <a:lnTo>
                        <a:pt x="1133" y="17"/>
                      </a:lnTo>
                      <a:lnTo>
                        <a:pt x="1139" y="22"/>
                      </a:lnTo>
                      <a:lnTo>
                        <a:pt x="1143" y="28"/>
                      </a:lnTo>
                      <a:lnTo>
                        <a:pt x="1148" y="32"/>
                      </a:lnTo>
                      <a:lnTo>
                        <a:pt x="1152" y="37"/>
                      </a:lnTo>
                      <a:lnTo>
                        <a:pt x="1156" y="41"/>
                      </a:lnTo>
                      <a:lnTo>
                        <a:pt x="1158" y="46"/>
                      </a:lnTo>
                      <a:lnTo>
                        <a:pt x="1160" y="48"/>
                      </a:lnTo>
                      <a:lnTo>
                        <a:pt x="1161" y="50"/>
                      </a:lnTo>
                      <a:lnTo>
                        <a:pt x="1160" y="51"/>
                      </a:lnTo>
                      <a:lnTo>
                        <a:pt x="52" y="1177"/>
                      </a:lnTo>
                      <a:lnTo>
                        <a:pt x="51" y="1178"/>
                      </a:lnTo>
                      <a:lnTo>
                        <a:pt x="49" y="1177"/>
                      </a:lnTo>
                      <a:lnTo>
                        <a:pt x="46" y="1176"/>
                      </a:lnTo>
                      <a:lnTo>
                        <a:pt x="41" y="1174"/>
                      </a:lnTo>
                      <a:lnTo>
                        <a:pt x="37" y="1170"/>
                      </a:lnTo>
                      <a:lnTo>
                        <a:pt x="32" y="1167"/>
                      </a:lnTo>
                      <a:lnTo>
                        <a:pt x="26" y="1163"/>
                      </a:lnTo>
                      <a:lnTo>
                        <a:pt x="22" y="1157"/>
                      </a:lnTo>
                      <a:lnTo>
                        <a:pt x="16" y="1152"/>
                      </a:lnTo>
                      <a:lnTo>
                        <a:pt x="12" y="1147"/>
                      </a:lnTo>
                      <a:lnTo>
                        <a:pt x="8" y="1142"/>
                      </a:lnTo>
                      <a:lnTo>
                        <a:pt x="5" y="1138"/>
                      </a:lnTo>
                      <a:lnTo>
                        <a:pt x="1" y="1133"/>
                      </a:lnTo>
                      <a:lnTo>
                        <a:pt x="0" y="1130"/>
                      </a:lnTo>
                      <a:lnTo>
                        <a:pt x="0" y="1127"/>
                      </a:lnTo>
                      <a:lnTo>
                        <a:pt x="0" y="112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2" name="Freeform 478"/>
                <p:cNvSpPr>
                  <a:spLocks/>
                </p:cNvSpPr>
                <p:nvPr/>
              </p:nvSpPr>
              <p:spPr bwMode="auto">
                <a:xfrm>
                  <a:off x="4071" y="1441"/>
                  <a:ext cx="265" cy="187"/>
                </a:xfrm>
                <a:custGeom>
                  <a:avLst/>
                  <a:gdLst>
                    <a:gd name="T0" fmla="*/ 0 w 2629"/>
                    <a:gd name="T1" fmla="*/ 0 h 1718"/>
                    <a:gd name="T2" fmla="*/ 0 w 2629"/>
                    <a:gd name="T3" fmla="*/ 0 h 1718"/>
                    <a:gd name="T4" fmla="*/ 0 w 2629"/>
                    <a:gd name="T5" fmla="*/ 0 h 1718"/>
                    <a:gd name="T6" fmla="*/ 0 w 2629"/>
                    <a:gd name="T7" fmla="*/ 0 h 1718"/>
                    <a:gd name="T8" fmla="*/ 0 w 2629"/>
                    <a:gd name="T9" fmla="*/ 0 h 17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9"/>
                    <a:gd name="T16" fmla="*/ 0 h 1718"/>
                    <a:gd name="T17" fmla="*/ 2629 w 2629"/>
                    <a:gd name="T18" fmla="*/ 1718 h 17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9" h="1718">
                      <a:moveTo>
                        <a:pt x="0" y="1717"/>
                      </a:moveTo>
                      <a:lnTo>
                        <a:pt x="464" y="67"/>
                      </a:lnTo>
                      <a:lnTo>
                        <a:pt x="2629" y="0"/>
                      </a:lnTo>
                      <a:lnTo>
                        <a:pt x="2233" y="1718"/>
                      </a:lnTo>
                      <a:lnTo>
                        <a:pt x="0" y="171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3" name="Freeform 479"/>
                <p:cNvSpPr>
                  <a:spLocks/>
                </p:cNvSpPr>
                <p:nvPr/>
              </p:nvSpPr>
              <p:spPr bwMode="auto">
                <a:xfrm>
                  <a:off x="4071" y="1441"/>
                  <a:ext cx="265" cy="187"/>
                </a:xfrm>
                <a:custGeom>
                  <a:avLst/>
                  <a:gdLst>
                    <a:gd name="T0" fmla="*/ 0 w 2629"/>
                    <a:gd name="T1" fmla="*/ 0 h 1718"/>
                    <a:gd name="T2" fmla="*/ 0 w 2629"/>
                    <a:gd name="T3" fmla="*/ 0 h 1718"/>
                    <a:gd name="T4" fmla="*/ 0 w 2629"/>
                    <a:gd name="T5" fmla="*/ 0 h 1718"/>
                    <a:gd name="T6" fmla="*/ 0 w 2629"/>
                    <a:gd name="T7" fmla="*/ 0 h 1718"/>
                    <a:gd name="T8" fmla="*/ 0 w 2629"/>
                    <a:gd name="T9" fmla="*/ 0 h 17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9"/>
                    <a:gd name="T16" fmla="*/ 0 h 1718"/>
                    <a:gd name="T17" fmla="*/ 2629 w 2629"/>
                    <a:gd name="T18" fmla="*/ 1718 h 17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9" h="1718">
                      <a:moveTo>
                        <a:pt x="0" y="1717"/>
                      </a:moveTo>
                      <a:lnTo>
                        <a:pt x="464" y="67"/>
                      </a:lnTo>
                      <a:lnTo>
                        <a:pt x="2629" y="0"/>
                      </a:lnTo>
                      <a:lnTo>
                        <a:pt x="2233" y="1718"/>
                      </a:lnTo>
                      <a:lnTo>
                        <a:pt x="0" y="171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4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4071" y="1449"/>
                  <a:ext cx="80" cy="17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5" name="Line 481"/>
                <p:cNvSpPr>
                  <a:spLocks noChangeShapeType="1"/>
                </p:cNvSpPr>
                <p:nvPr/>
              </p:nvSpPr>
              <p:spPr bwMode="auto">
                <a:xfrm>
                  <a:off x="4118" y="1448"/>
                  <a:ext cx="3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6" name="Line 482"/>
                <p:cNvSpPr>
                  <a:spLocks noChangeShapeType="1"/>
                </p:cNvSpPr>
                <p:nvPr/>
              </p:nvSpPr>
              <p:spPr bwMode="auto">
                <a:xfrm flipH="1" flipV="1">
                  <a:off x="4151" y="1449"/>
                  <a:ext cx="145" cy="17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7" name="Line 483"/>
                <p:cNvSpPr>
                  <a:spLocks noChangeShapeType="1"/>
                </p:cNvSpPr>
                <p:nvPr/>
              </p:nvSpPr>
              <p:spPr bwMode="auto">
                <a:xfrm flipH="1">
                  <a:off x="4151" y="1441"/>
                  <a:ext cx="185" cy="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8" name="Freeform 484"/>
                <p:cNvSpPr>
                  <a:spLocks/>
                </p:cNvSpPr>
                <p:nvPr/>
              </p:nvSpPr>
              <p:spPr bwMode="auto">
                <a:xfrm>
                  <a:off x="3267" y="1195"/>
                  <a:ext cx="117" cy="130"/>
                </a:xfrm>
                <a:custGeom>
                  <a:avLst/>
                  <a:gdLst>
                    <a:gd name="T0" fmla="*/ 0 w 1164"/>
                    <a:gd name="T1" fmla="*/ 0 h 1192"/>
                    <a:gd name="T2" fmla="*/ 0 w 1164"/>
                    <a:gd name="T3" fmla="*/ 0 h 1192"/>
                    <a:gd name="T4" fmla="*/ 0 w 1164"/>
                    <a:gd name="T5" fmla="*/ 0 h 1192"/>
                    <a:gd name="T6" fmla="*/ 0 w 1164"/>
                    <a:gd name="T7" fmla="*/ 0 h 1192"/>
                    <a:gd name="T8" fmla="*/ 0 w 1164"/>
                    <a:gd name="T9" fmla="*/ 0 h 1192"/>
                    <a:gd name="T10" fmla="*/ 0 w 1164"/>
                    <a:gd name="T11" fmla="*/ 0 h 1192"/>
                    <a:gd name="T12" fmla="*/ 0 w 1164"/>
                    <a:gd name="T13" fmla="*/ 0 h 1192"/>
                    <a:gd name="T14" fmla="*/ 0 w 1164"/>
                    <a:gd name="T15" fmla="*/ 0 h 1192"/>
                    <a:gd name="T16" fmla="*/ 0 w 1164"/>
                    <a:gd name="T17" fmla="*/ 0 h 1192"/>
                    <a:gd name="T18" fmla="*/ 0 w 1164"/>
                    <a:gd name="T19" fmla="*/ 0 h 1192"/>
                    <a:gd name="T20" fmla="*/ 0 w 1164"/>
                    <a:gd name="T21" fmla="*/ 0 h 1192"/>
                    <a:gd name="T22" fmla="*/ 0 w 1164"/>
                    <a:gd name="T23" fmla="*/ 0 h 1192"/>
                    <a:gd name="T24" fmla="*/ 0 w 1164"/>
                    <a:gd name="T25" fmla="*/ 0 h 1192"/>
                    <a:gd name="T26" fmla="*/ 0 w 1164"/>
                    <a:gd name="T27" fmla="*/ 0 h 1192"/>
                    <a:gd name="T28" fmla="*/ 0 w 1164"/>
                    <a:gd name="T29" fmla="*/ 0 h 1192"/>
                    <a:gd name="T30" fmla="*/ 0 w 1164"/>
                    <a:gd name="T31" fmla="*/ 0 h 1192"/>
                    <a:gd name="T32" fmla="*/ 0 w 1164"/>
                    <a:gd name="T33" fmla="*/ 0 h 1192"/>
                    <a:gd name="T34" fmla="*/ 0 w 1164"/>
                    <a:gd name="T35" fmla="*/ 0 h 1192"/>
                    <a:gd name="T36" fmla="*/ 0 w 1164"/>
                    <a:gd name="T37" fmla="*/ 0 h 1192"/>
                    <a:gd name="T38" fmla="*/ 0 w 1164"/>
                    <a:gd name="T39" fmla="*/ 0 h 1192"/>
                    <a:gd name="T40" fmla="*/ 0 w 1164"/>
                    <a:gd name="T41" fmla="*/ 0 h 1192"/>
                    <a:gd name="T42" fmla="*/ 0 w 1164"/>
                    <a:gd name="T43" fmla="*/ 0 h 1192"/>
                    <a:gd name="T44" fmla="*/ 0 w 1164"/>
                    <a:gd name="T45" fmla="*/ 0 h 1192"/>
                    <a:gd name="T46" fmla="*/ 0 w 1164"/>
                    <a:gd name="T47" fmla="*/ 0 h 1192"/>
                    <a:gd name="T48" fmla="*/ 0 w 1164"/>
                    <a:gd name="T49" fmla="*/ 0 h 1192"/>
                    <a:gd name="T50" fmla="*/ 0 w 1164"/>
                    <a:gd name="T51" fmla="*/ 0 h 1192"/>
                    <a:gd name="T52" fmla="*/ 0 w 1164"/>
                    <a:gd name="T53" fmla="*/ 0 h 1192"/>
                    <a:gd name="T54" fmla="*/ 0 w 1164"/>
                    <a:gd name="T55" fmla="*/ 0 h 1192"/>
                    <a:gd name="T56" fmla="*/ 0 w 1164"/>
                    <a:gd name="T57" fmla="*/ 0 h 1192"/>
                    <a:gd name="T58" fmla="*/ 0 w 1164"/>
                    <a:gd name="T59" fmla="*/ 0 h 1192"/>
                    <a:gd name="T60" fmla="*/ 0 w 1164"/>
                    <a:gd name="T61" fmla="*/ 0 h 1192"/>
                    <a:gd name="T62" fmla="*/ 0 w 1164"/>
                    <a:gd name="T63" fmla="*/ 0 h 1192"/>
                    <a:gd name="T64" fmla="*/ 0 w 1164"/>
                    <a:gd name="T65" fmla="*/ 0 h 1192"/>
                    <a:gd name="T66" fmla="*/ 0 w 1164"/>
                    <a:gd name="T67" fmla="*/ 0 h 1192"/>
                    <a:gd name="T68" fmla="*/ 0 w 1164"/>
                    <a:gd name="T69" fmla="*/ 0 h 1192"/>
                    <a:gd name="T70" fmla="*/ 0 w 1164"/>
                    <a:gd name="T71" fmla="*/ 0 h 1192"/>
                    <a:gd name="T72" fmla="*/ 0 w 1164"/>
                    <a:gd name="T73" fmla="*/ 0 h 1192"/>
                    <a:gd name="T74" fmla="*/ 0 w 1164"/>
                    <a:gd name="T75" fmla="*/ 0 h 119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4"/>
                    <a:gd name="T115" fmla="*/ 0 h 1192"/>
                    <a:gd name="T116" fmla="*/ 1164 w 1164"/>
                    <a:gd name="T117" fmla="*/ 1192 h 119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4" h="1192">
                      <a:moveTo>
                        <a:pt x="0" y="1141"/>
                      </a:moveTo>
                      <a:lnTo>
                        <a:pt x="1111" y="0"/>
                      </a:lnTo>
                      <a:lnTo>
                        <a:pt x="1112" y="0"/>
                      </a:lnTo>
                      <a:lnTo>
                        <a:pt x="1113" y="1"/>
                      </a:lnTo>
                      <a:lnTo>
                        <a:pt x="1117" y="3"/>
                      </a:lnTo>
                      <a:lnTo>
                        <a:pt x="1120" y="7"/>
                      </a:lnTo>
                      <a:lnTo>
                        <a:pt x="1124" y="10"/>
                      </a:lnTo>
                      <a:lnTo>
                        <a:pt x="1129" y="15"/>
                      </a:lnTo>
                      <a:lnTo>
                        <a:pt x="1134" y="20"/>
                      </a:lnTo>
                      <a:lnTo>
                        <a:pt x="1140" y="25"/>
                      </a:lnTo>
                      <a:lnTo>
                        <a:pt x="1144" y="30"/>
                      </a:lnTo>
                      <a:lnTo>
                        <a:pt x="1149" y="35"/>
                      </a:lnTo>
                      <a:lnTo>
                        <a:pt x="1153" y="40"/>
                      </a:lnTo>
                      <a:lnTo>
                        <a:pt x="1158" y="43"/>
                      </a:lnTo>
                      <a:lnTo>
                        <a:pt x="1161" y="47"/>
                      </a:lnTo>
                      <a:lnTo>
                        <a:pt x="1163" y="49"/>
                      </a:lnTo>
                      <a:lnTo>
                        <a:pt x="1164" y="51"/>
                      </a:lnTo>
                      <a:lnTo>
                        <a:pt x="1164" y="52"/>
                      </a:lnTo>
                      <a:lnTo>
                        <a:pt x="52" y="1192"/>
                      </a:lnTo>
                      <a:lnTo>
                        <a:pt x="51" y="1192"/>
                      </a:lnTo>
                      <a:lnTo>
                        <a:pt x="50" y="1191"/>
                      </a:lnTo>
                      <a:lnTo>
                        <a:pt x="46" y="1188"/>
                      </a:lnTo>
                      <a:lnTo>
                        <a:pt x="43" y="1186"/>
                      </a:lnTo>
                      <a:lnTo>
                        <a:pt x="39" y="1183"/>
                      </a:lnTo>
                      <a:lnTo>
                        <a:pt x="34" y="1178"/>
                      </a:lnTo>
                      <a:lnTo>
                        <a:pt x="28" y="1174"/>
                      </a:lnTo>
                      <a:lnTo>
                        <a:pt x="24" y="1168"/>
                      </a:lnTo>
                      <a:lnTo>
                        <a:pt x="18" y="1163"/>
                      </a:lnTo>
                      <a:lnTo>
                        <a:pt x="14" y="1159"/>
                      </a:lnTo>
                      <a:lnTo>
                        <a:pt x="9" y="1153"/>
                      </a:lnTo>
                      <a:lnTo>
                        <a:pt x="6" y="1150"/>
                      </a:lnTo>
                      <a:lnTo>
                        <a:pt x="2" y="1146"/>
                      </a:lnTo>
                      <a:lnTo>
                        <a:pt x="1" y="1143"/>
                      </a:lnTo>
                      <a:lnTo>
                        <a:pt x="0" y="1141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79" name="Freeform 485"/>
                <p:cNvSpPr>
                  <a:spLocks/>
                </p:cNvSpPr>
                <p:nvPr/>
              </p:nvSpPr>
              <p:spPr bwMode="auto">
                <a:xfrm>
                  <a:off x="3267" y="1195"/>
                  <a:ext cx="117" cy="130"/>
                </a:xfrm>
                <a:custGeom>
                  <a:avLst/>
                  <a:gdLst>
                    <a:gd name="T0" fmla="*/ 0 w 1164"/>
                    <a:gd name="T1" fmla="*/ 0 h 1192"/>
                    <a:gd name="T2" fmla="*/ 0 w 1164"/>
                    <a:gd name="T3" fmla="*/ 0 h 1192"/>
                    <a:gd name="T4" fmla="*/ 0 w 1164"/>
                    <a:gd name="T5" fmla="*/ 0 h 1192"/>
                    <a:gd name="T6" fmla="*/ 0 w 1164"/>
                    <a:gd name="T7" fmla="*/ 0 h 1192"/>
                    <a:gd name="T8" fmla="*/ 0 w 1164"/>
                    <a:gd name="T9" fmla="*/ 0 h 1192"/>
                    <a:gd name="T10" fmla="*/ 0 w 1164"/>
                    <a:gd name="T11" fmla="*/ 0 h 1192"/>
                    <a:gd name="T12" fmla="*/ 0 w 1164"/>
                    <a:gd name="T13" fmla="*/ 0 h 1192"/>
                    <a:gd name="T14" fmla="*/ 0 w 1164"/>
                    <a:gd name="T15" fmla="*/ 0 h 1192"/>
                    <a:gd name="T16" fmla="*/ 0 w 1164"/>
                    <a:gd name="T17" fmla="*/ 0 h 1192"/>
                    <a:gd name="T18" fmla="*/ 0 w 1164"/>
                    <a:gd name="T19" fmla="*/ 0 h 1192"/>
                    <a:gd name="T20" fmla="*/ 0 w 1164"/>
                    <a:gd name="T21" fmla="*/ 0 h 1192"/>
                    <a:gd name="T22" fmla="*/ 0 w 1164"/>
                    <a:gd name="T23" fmla="*/ 0 h 1192"/>
                    <a:gd name="T24" fmla="*/ 0 w 1164"/>
                    <a:gd name="T25" fmla="*/ 0 h 1192"/>
                    <a:gd name="T26" fmla="*/ 0 w 1164"/>
                    <a:gd name="T27" fmla="*/ 0 h 1192"/>
                    <a:gd name="T28" fmla="*/ 0 w 1164"/>
                    <a:gd name="T29" fmla="*/ 0 h 1192"/>
                    <a:gd name="T30" fmla="*/ 0 w 1164"/>
                    <a:gd name="T31" fmla="*/ 0 h 1192"/>
                    <a:gd name="T32" fmla="*/ 0 w 1164"/>
                    <a:gd name="T33" fmla="*/ 0 h 1192"/>
                    <a:gd name="T34" fmla="*/ 0 w 1164"/>
                    <a:gd name="T35" fmla="*/ 0 h 1192"/>
                    <a:gd name="T36" fmla="*/ 0 w 1164"/>
                    <a:gd name="T37" fmla="*/ 0 h 1192"/>
                    <a:gd name="T38" fmla="*/ 0 w 1164"/>
                    <a:gd name="T39" fmla="*/ 0 h 1192"/>
                    <a:gd name="T40" fmla="*/ 0 w 1164"/>
                    <a:gd name="T41" fmla="*/ 0 h 1192"/>
                    <a:gd name="T42" fmla="*/ 0 w 1164"/>
                    <a:gd name="T43" fmla="*/ 0 h 1192"/>
                    <a:gd name="T44" fmla="*/ 0 w 1164"/>
                    <a:gd name="T45" fmla="*/ 0 h 1192"/>
                    <a:gd name="T46" fmla="*/ 0 w 1164"/>
                    <a:gd name="T47" fmla="*/ 0 h 1192"/>
                    <a:gd name="T48" fmla="*/ 0 w 1164"/>
                    <a:gd name="T49" fmla="*/ 0 h 1192"/>
                    <a:gd name="T50" fmla="*/ 0 w 1164"/>
                    <a:gd name="T51" fmla="*/ 0 h 1192"/>
                    <a:gd name="T52" fmla="*/ 0 w 1164"/>
                    <a:gd name="T53" fmla="*/ 0 h 1192"/>
                    <a:gd name="T54" fmla="*/ 0 w 1164"/>
                    <a:gd name="T55" fmla="*/ 0 h 1192"/>
                    <a:gd name="T56" fmla="*/ 0 w 1164"/>
                    <a:gd name="T57" fmla="*/ 0 h 1192"/>
                    <a:gd name="T58" fmla="*/ 0 w 1164"/>
                    <a:gd name="T59" fmla="*/ 0 h 1192"/>
                    <a:gd name="T60" fmla="*/ 0 w 1164"/>
                    <a:gd name="T61" fmla="*/ 0 h 1192"/>
                    <a:gd name="T62" fmla="*/ 0 w 1164"/>
                    <a:gd name="T63" fmla="*/ 0 h 1192"/>
                    <a:gd name="T64" fmla="*/ 0 w 1164"/>
                    <a:gd name="T65" fmla="*/ 0 h 1192"/>
                    <a:gd name="T66" fmla="*/ 0 w 1164"/>
                    <a:gd name="T67" fmla="*/ 0 h 1192"/>
                    <a:gd name="T68" fmla="*/ 0 w 1164"/>
                    <a:gd name="T69" fmla="*/ 0 h 1192"/>
                    <a:gd name="T70" fmla="*/ 0 w 1164"/>
                    <a:gd name="T71" fmla="*/ 0 h 1192"/>
                    <a:gd name="T72" fmla="*/ 0 w 1164"/>
                    <a:gd name="T73" fmla="*/ 0 h 1192"/>
                    <a:gd name="T74" fmla="*/ 0 w 1164"/>
                    <a:gd name="T75" fmla="*/ 0 h 119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4"/>
                    <a:gd name="T115" fmla="*/ 0 h 1192"/>
                    <a:gd name="T116" fmla="*/ 1164 w 1164"/>
                    <a:gd name="T117" fmla="*/ 1192 h 119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4" h="1192">
                      <a:moveTo>
                        <a:pt x="0" y="1141"/>
                      </a:moveTo>
                      <a:lnTo>
                        <a:pt x="1111" y="0"/>
                      </a:lnTo>
                      <a:lnTo>
                        <a:pt x="1112" y="0"/>
                      </a:lnTo>
                      <a:lnTo>
                        <a:pt x="1113" y="1"/>
                      </a:lnTo>
                      <a:lnTo>
                        <a:pt x="1117" y="3"/>
                      </a:lnTo>
                      <a:lnTo>
                        <a:pt x="1120" y="7"/>
                      </a:lnTo>
                      <a:lnTo>
                        <a:pt x="1124" y="10"/>
                      </a:lnTo>
                      <a:lnTo>
                        <a:pt x="1129" y="15"/>
                      </a:lnTo>
                      <a:lnTo>
                        <a:pt x="1134" y="20"/>
                      </a:lnTo>
                      <a:lnTo>
                        <a:pt x="1140" y="25"/>
                      </a:lnTo>
                      <a:lnTo>
                        <a:pt x="1144" y="30"/>
                      </a:lnTo>
                      <a:lnTo>
                        <a:pt x="1149" y="35"/>
                      </a:lnTo>
                      <a:lnTo>
                        <a:pt x="1153" y="40"/>
                      </a:lnTo>
                      <a:lnTo>
                        <a:pt x="1158" y="43"/>
                      </a:lnTo>
                      <a:lnTo>
                        <a:pt x="1161" y="47"/>
                      </a:lnTo>
                      <a:lnTo>
                        <a:pt x="1163" y="49"/>
                      </a:lnTo>
                      <a:lnTo>
                        <a:pt x="1164" y="51"/>
                      </a:lnTo>
                      <a:lnTo>
                        <a:pt x="1164" y="52"/>
                      </a:lnTo>
                      <a:lnTo>
                        <a:pt x="52" y="1192"/>
                      </a:lnTo>
                      <a:lnTo>
                        <a:pt x="51" y="1192"/>
                      </a:lnTo>
                      <a:lnTo>
                        <a:pt x="50" y="1191"/>
                      </a:lnTo>
                      <a:lnTo>
                        <a:pt x="46" y="1188"/>
                      </a:lnTo>
                      <a:lnTo>
                        <a:pt x="43" y="1186"/>
                      </a:lnTo>
                      <a:lnTo>
                        <a:pt x="39" y="1183"/>
                      </a:lnTo>
                      <a:lnTo>
                        <a:pt x="34" y="1178"/>
                      </a:lnTo>
                      <a:lnTo>
                        <a:pt x="28" y="1174"/>
                      </a:lnTo>
                      <a:lnTo>
                        <a:pt x="24" y="1168"/>
                      </a:lnTo>
                      <a:lnTo>
                        <a:pt x="18" y="1163"/>
                      </a:lnTo>
                      <a:lnTo>
                        <a:pt x="14" y="1159"/>
                      </a:lnTo>
                      <a:lnTo>
                        <a:pt x="9" y="1153"/>
                      </a:lnTo>
                      <a:lnTo>
                        <a:pt x="6" y="1150"/>
                      </a:lnTo>
                      <a:lnTo>
                        <a:pt x="2" y="1146"/>
                      </a:lnTo>
                      <a:lnTo>
                        <a:pt x="1" y="1143"/>
                      </a:lnTo>
                      <a:lnTo>
                        <a:pt x="0" y="114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0" name="Freeform 486"/>
                <p:cNvSpPr>
                  <a:spLocks/>
                </p:cNvSpPr>
                <p:nvPr/>
              </p:nvSpPr>
              <p:spPr bwMode="auto">
                <a:xfrm>
                  <a:off x="3379" y="1195"/>
                  <a:ext cx="5" cy="6"/>
                </a:xfrm>
                <a:custGeom>
                  <a:avLst/>
                  <a:gdLst>
                    <a:gd name="T0" fmla="*/ 0 w 53"/>
                    <a:gd name="T1" fmla="*/ 0 h 52"/>
                    <a:gd name="T2" fmla="*/ 0 w 53"/>
                    <a:gd name="T3" fmla="*/ 0 h 52"/>
                    <a:gd name="T4" fmla="*/ 0 w 53"/>
                    <a:gd name="T5" fmla="*/ 0 h 52"/>
                    <a:gd name="T6" fmla="*/ 0 w 53"/>
                    <a:gd name="T7" fmla="*/ 0 h 52"/>
                    <a:gd name="T8" fmla="*/ 0 w 53"/>
                    <a:gd name="T9" fmla="*/ 0 h 52"/>
                    <a:gd name="T10" fmla="*/ 0 w 53"/>
                    <a:gd name="T11" fmla="*/ 0 h 52"/>
                    <a:gd name="T12" fmla="*/ 0 w 53"/>
                    <a:gd name="T13" fmla="*/ 0 h 52"/>
                    <a:gd name="T14" fmla="*/ 0 w 53"/>
                    <a:gd name="T15" fmla="*/ 0 h 52"/>
                    <a:gd name="T16" fmla="*/ 0 w 53"/>
                    <a:gd name="T17" fmla="*/ 0 h 52"/>
                    <a:gd name="T18" fmla="*/ 0 w 53"/>
                    <a:gd name="T19" fmla="*/ 0 h 52"/>
                    <a:gd name="T20" fmla="*/ 0 w 53"/>
                    <a:gd name="T21" fmla="*/ 0 h 52"/>
                    <a:gd name="T22" fmla="*/ 0 w 53"/>
                    <a:gd name="T23" fmla="*/ 0 h 52"/>
                    <a:gd name="T24" fmla="*/ 0 w 53"/>
                    <a:gd name="T25" fmla="*/ 0 h 52"/>
                    <a:gd name="T26" fmla="*/ 0 w 53"/>
                    <a:gd name="T27" fmla="*/ 0 h 52"/>
                    <a:gd name="T28" fmla="*/ 0 w 53"/>
                    <a:gd name="T29" fmla="*/ 0 h 52"/>
                    <a:gd name="T30" fmla="*/ 0 w 53"/>
                    <a:gd name="T31" fmla="*/ 0 h 52"/>
                    <a:gd name="T32" fmla="*/ 0 w 53"/>
                    <a:gd name="T33" fmla="*/ 0 h 52"/>
                    <a:gd name="T34" fmla="*/ 0 w 53"/>
                    <a:gd name="T35" fmla="*/ 0 h 52"/>
                    <a:gd name="T36" fmla="*/ 0 w 53"/>
                    <a:gd name="T37" fmla="*/ 0 h 52"/>
                    <a:gd name="T38" fmla="*/ 0 w 53"/>
                    <a:gd name="T39" fmla="*/ 0 h 52"/>
                    <a:gd name="T40" fmla="*/ 0 w 53"/>
                    <a:gd name="T41" fmla="*/ 0 h 52"/>
                    <a:gd name="T42" fmla="*/ 0 w 53"/>
                    <a:gd name="T43" fmla="*/ 0 h 52"/>
                    <a:gd name="T44" fmla="*/ 0 w 53"/>
                    <a:gd name="T45" fmla="*/ 0 h 52"/>
                    <a:gd name="T46" fmla="*/ 0 w 53"/>
                    <a:gd name="T47" fmla="*/ 0 h 52"/>
                    <a:gd name="T48" fmla="*/ 0 w 53"/>
                    <a:gd name="T49" fmla="*/ 0 h 52"/>
                    <a:gd name="T50" fmla="*/ 0 w 53"/>
                    <a:gd name="T51" fmla="*/ 0 h 52"/>
                    <a:gd name="T52" fmla="*/ 0 w 53"/>
                    <a:gd name="T53" fmla="*/ 0 h 52"/>
                    <a:gd name="T54" fmla="*/ 0 w 53"/>
                    <a:gd name="T55" fmla="*/ 0 h 52"/>
                    <a:gd name="T56" fmla="*/ 0 w 53"/>
                    <a:gd name="T57" fmla="*/ 0 h 52"/>
                    <a:gd name="T58" fmla="*/ 0 w 53"/>
                    <a:gd name="T59" fmla="*/ 0 h 52"/>
                    <a:gd name="T60" fmla="*/ 0 w 53"/>
                    <a:gd name="T61" fmla="*/ 0 h 52"/>
                    <a:gd name="T62" fmla="*/ 0 w 53"/>
                    <a:gd name="T63" fmla="*/ 0 h 52"/>
                    <a:gd name="T64" fmla="*/ 0 w 53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"/>
                    <a:gd name="T100" fmla="*/ 0 h 52"/>
                    <a:gd name="T101" fmla="*/ 53 w 53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" h="52">
                      <a:moveTo>
                        <a:pt x="26" y="26"/>
                      </a:moveTo>
                      <a:lnTo>
                        <a:pt x="21" y="22"/>
                      </a:lnTo>
                      <a:lnTo>
                        <a:pt x="16" y="17"/>
                      </a:lnTo>
                      <a:lnTo>
                        <a:pt x="12" y="13"/>
                      </a:lnTo>
                      <a:lnTo>
                        <a:pt x="8" y="8"/>
                      </a:lnTo>
                      <a:lnTo>
                        <a:pt x="5" y="5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6" y="3"/>
                      </a:lnTo>
                      <a:lnTo>
                        <a:pt x="9" y="7"/>
                      </a:lnTo>
                      <a:lnTo>
                        <a:pt x="13" y="10"/>
                      </a:lnTo>
                      <a:lnTo>
                        <a:pt x="18" y="15"/>
                      </a:lnTo>
                      <a:lnTo>
                        <a:pt x="23" y="20"/>
                      </a:lnTo>
                      <a:lnTo>
                        <a:pt x="29" y="25"/>
                      </a:lnTo>
                      <a:lnTo>
                        <a:pt x="33" y="30"/>
                      </a:lnTo>
                      <a:lnTo>
                        <a:pt x="38" y="35"/>
                      </a:lnTo>
                      <a:lnTo>
                        <a:pt x="42" y="40"/>
                      </a:lnTo>
                      <a:lnTo>
                        <a:pt x="47" y="43"/>
                      </a:lnTo>
                      <a:lnTo>
                        <a:pt x="50" y="47"/>
                      </a:lnTo>
                      <a:lnTo>
                        <a:pt x="52" y="49"/>
                      </a:lnTo>
                      <a:lnTo>
                        <a:pt x="53" y="51"/>
                      </a:lnTo>
                      <a:lnTo>
                        <a:pt x="53" y="52"/>
                      </a:lnTo>
                      <a:lnTo>
                        <a:pt x="53" y="51"/>
                      </a:lnTo>
                      <a:lnTo>
                        <a:pt x="51" y="50"/>
                      </a:lnTo>
                      <a:lnTo>
                        <a:pt x="49" y="48"/>
                      </a:lnTo>
                      <a:lnTo>
                        <a:pt x="46" y="44"/>
                      </a:lnTo>
                      <a:lnTo>
                        <a:pt x="41" y="41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26" y="2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1" name="Freeform 487"/>
                <p:cNvSpPr>
                  <a:spLocks/>
                </p:cNvSpPr>
                <p:nvPr/>
              </p:nvSpPr>
              <p:spPr bwMode="auto">
                <a:xfrm>
                  <a:off x="3379" y="1195"/>
                  <a:ext cx="5" cy="6"/>
                </a:xfrm>
                <a:custGeom>
                  <a:avLst/>
                  <a:gdLst>
                    <a:gd name="T0" fmla="*/ 0 w 53"/>
                    <a:gd name="T1" fmla="*/ 0 h 52"/>
                    <a:gd name="T2" fmla="*/ 0 w 53"/>
                    <a:gd name="T3" fmla="*/ 0 h 52"/>
                    <a:gd name="T4" fmla="*/ 0 w 53"/>
                    <a:gd name="T5" fmla="*/ 0 h 52"/>
                    <a:gd name="T6" fmla="*/ 0 w 53"/>
                    <a:gd name="T7" fmla="*/ 0 h 52"/>
                    <a:gd name="T8" fmla="*/ 0 w 53"/>
                    <a:gd name="T9" fmla="*/ 0 h 52"/>
                    <a:gd name="T10" fmla="*/ 0 w 53"/>
                    <a:gd name="T11" fmla="*/ 0 h 52"/>
                    <a:gd name="T12" fmla="*/ 0 w 53"/>
                    <a:gd name="T13" fmla="*/ 0 h 52"/>
                    <a:gd name="T14" fmla="*/ 0 w 53"/>
                    <a:gd name="T15" fmla="*/ 0 h 52"/>
                    <a:gd name="T16" fmla="*/ 0 w 53"/>
                    <a:gd name="T17" fmla="*/ 0 h 52"/>
                    <a:gd name="T18" fmla="*/ 0 w 53"/>
                    <a:gd name="T19" fmla="*/ 0 h 52"/>
                    <a:gd name="T20" fmla="*/ 0 w 53"/>
                    <a:gd name="T21" fmla="*/ 0 h 52"/>
                    <a:gd name="T22" fmla="*/ 0 w 53"/>
                    <a:gd name="T23" fmla="*/ 0 h 52"/>
                    <a:gd name="T24" fmla="*/ 0 w 53"/>
                    <a:gd name="T25" fmla="*/ 0 h 52"/>
                    <a:gd name="T26" fmla="*/ 0 w 53"/>
                    <a:gd name="T27" fmla="*/ 0 h 52"/>
                    <a:gd name="T28" fmla="*/ 0 w 53"/>
                    <a:gd name="T29" fmla="*/ 0 h 52"/>
                    <a:gd name="T30" fmla="*/ 0 w 53"/>
                    <a:gd name="T31" fmla="*/ 0 h 52"/>
                    <a:gd name="T32" fmla="*/ 0 w 53"/>
                    <a:gd name="T33" fmla="*/ 0 h 52"/>
                    <a:gd name="T34" fmla="*/ 0 w 53"/>
                    <a:gd name="T35" fmla="*/ 0 h 52"/>
                    <a:gd name="T36" fmla="*/ 0 w 53"/>
                    <a:gd name="T37" fmla="*/ 0 h 52"/>
                    <a:gd name="T38" fmla="*/ 0 w 53"/>
                    <a:gd name="T39" fmla="*/ 0 h 52"/>
                    <a:gd name="T40" fmla="*/ 0 w 53"/>
                    <a:gd name="T41" fmla="*/ 0 h 52"/>
                    <a:gd name="T42" fmla="*/ 0 w 53"/>
                    <a:gd name="T43" fmla="*/ 0 h 52"/>
                    <a:gd name="T44" fmla="*/ 0 w 53"/>
                    <a:gd name="T45" fmla="*/ 0 h 52"/>
                    <a:gd name="T46" fmla="*/ 0 w 53"/>
                    <a:gd name="T47" fmla="*/ 0 h 52"/>
                    <a:gd name="T48" fmla="*/ 0 w 53"/>
                    <a:gd name="T49" fmla="*/ 0 h 52"/>
                    <a:gd name="T50" fmla="*/ 0 w 53"/>
                    <a:gd name="T51" fmla="*/ 0 h 52"/>
                    <a:gd name="T52" fmla="*/ 0 w 53"/>
                    <a:gd name="T53" fmla="*/ 0 h 52"/>
                    <a:gd name="T54" fmla="*/ 0 w 53"/>
                    <a:gd name="T55" fmla="*/ 0 h 52"/>
                    <a:gd name="T56" fmla="*/ 0 w 53"/>
                    <a:gd name="T57" fmla="*/ 0 h 52"/>
                    <a:gd name="T58" fmla="*/ 0 w 53"/>
                    <a:gd name="T59" fmla="*/ 0 h 52"/>
                    <a:gd name="T60" fmla="*/ 0 w 53"/>
                    <a:gd name="T61" fmla="*/ 0 h 52"/>
                    <a:gd name="T62" fmla="*/ 0 w 53"/>
                    <a:gd name="T63" fmla="*/ 0 h 52"/>
                    <a:gd name="T64" fmla="*/ 0 w 53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"/>
                    <a:gd name="T100" fmla="*/ 0 h 52"/>
                    <a:gd name="T101" fmla="*/ 53 w 53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" h="52">
                      <a:moveTo>
                        <a:pt x="26" y="26"/>
                      </a:moveTo>
                      <a:lnTo>
                        <a:pt x="21" y="22"/>
                      </a:lnTo>
                      <a:lnTo>
                        <a:pt x="16" y="17"/>
                      </a:lnTo>
                      <a:lnTo>
                        <a:pt x="12" y="13"/>
                      </a:lnTo>
                      <a:lnTo>
                        <a:pt x="8" y="8"/>
                      </a:lnTo>
                      <a:lnTo>
                        <a:pt x="5" y="5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6" y="3"/>
                      </a:lnTo>
                      <a:lnTo>
                        <a:pt x="9" y="7"/>
                      </a:lnTo>
                      <a:lnTo>
                        <a:pt x="13" y="10"/>
                      </a:lnTo>
                      <a:lnTo>
                        <a:pt x="18" y="15"/>
                      </a:lnTo>
                      <a:lnTo>
                        <a:pt x="23" y="20"/>
                      </a:lnTo>
                      <a:lnTo>
                        <a:pt x="29" y="25"/>
                      </a:lnTo>
                      <a:lnTo>
                        <a:pt x="33" y="30"/>
                      </a:lnTo>
                      <a:lnTo>
                        <a:pt x="38" y="35"/>
                      </a:lnTo>
                      <a:lnTo>
                        <a:pt x="42" y="40"/>
                      </a:lnTo>
                      <a:lnTo>
                        <a:pt x="47" y="43"/>
                      </a:lnTo>
                      <a:lnTo>
                        <a:pt x="50" y="47"/>
                      </a:lnTo>
                      <a:lnTo>
                        <a:pt x="52" y="49"/>
                      </a:lnTo>
                      <a:lnTo>
                        <a:pt x="53" y="51"/>
                      </a:lnTo>
                      <a:lnTo>
                        <a:pt x="53" y="52"/>
                      </a:lnTo>
                      <a:lnTo>
                        <a:pt x="53" y="51"/>
                      </a:lnTo>
                      <a:lnTo>
                        <a:pt x="51" y="50"/>
                      </a:lnTo>
                      <a:lnTo>
                        <a:pt x="49" y="48"/>
                      </a:lnTo>
                      <a:lnTo>
                        <a:pt x="46" y="44"/>
                      </a:lnTo>
                      <a:lnTo>
                        <a:pt x="41" y="41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26" y="26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2" name="Freeform 488"/>
                <p:cNvSpPr>
                  <a:spLocks/>
                </p:cNvSpPr>
                <p:nvPr/>
              </p:nvSpPr>
              <p:spPr bwMode="auto">
                <a:xfrm>
                  <a:off x="4077" y="1165"/>
                  <a:ext cx="119" cy="130"/>
                </a:xfrm>
                <a:custGeom>
                  <a:avLst/>
                  <a:gdLst>
                    <a:gd name="T0" fmla="*/ 0 w 1179"/>
                    <a:gd name="T1" fmla="*/ 0 h 1196"/>
                    <a:gd name="T2" fmla="*/ 0 w 1179"/>
                    <a:gd name="T3" fmla="*/ 0 h 1196"/>
                    <a:gd name="T4" fmla="*/ 0 w 1179"/>
                    <a:gd name="T5" fmla="*/ 0 h 1196"/>
                    <a:gd name="T6" fmla="*/ 0 w 1179"/>
                    <a:gd name="T7" fmla="*/ 0 h 1196"/>
                    <a:gd name="T8" fmla="*/ 0 w 1179"/>
                    <a:gd name="T9" fmla="*/ 0 h 1196"/>
                    <a:gd name="T10" fmla="*/ 0 w 1179"/>
                    <a:gd name="T11" fmla="*/ 0 h 1196"/>
                    <a:gd name="T12" fmla="*/ 0 w 1179"/>
                    <a:gd name="T13" fmla="*/ 0 h 1196"/>
                    <a:gd name="T14" fmla="*/ 0 w 1179"/>
                    <a:gd name="T15" fmla="*/ 0 h 1196"/>
                    <a:gd name="T16" fmla="*/ 0 w 1179"/>
                    <a:gd name="T17" fmla="*/ 0 h 1196"/>
                    <a:gd name="T18" fmla="*/ 0 w 1179"/>
                    <a:gd name="T19" fmla="*/ 0 h 1196"/>
                    <a:gd name="T20" fmla="*/ 0 w 1179"/>
                    <a:gd name="T21" fmla="*/ 0 h 1196"/>
                    <a:gd name="T22" fmla="*/ 0 w 1179"/>
                    <a:gd name="T23" fmla="*/ 0 h 1196"/>
                    <a:gd name="T24" fmla="*/ 0 w 1179"/>
                    <a:gd name="T25" fmla="*/ 0 h 1196"/>
                    <a:gd name="T26" fmla="*/ 0 w 1179"/>
                    <a:gd name="T27" fmla="*/ 0 h 1196"/>
                    <a:gd name="T28" fmla="*/ 0 w 1179"/>
                    <a:gd name="T29" fmla="*/ 0 h 1196"/>
                    <a:gd name="T30" fmla="*/ 0 w 1179"/>
                    <a:gd name="T31" fmla="*/ 0 h 1196"/>
                    <a:gd name="T32" fmla="*/ 0 w 1179"/>
                    <a:gd name="T33" fmla="*/ 0 h 1196"/>
                    <a:gd name="T34" fmla="*/ 0 w 1179"/>
                    <a:gd name="T35" fmla="*/ 0 h 1196"/>
                    <a:gd name="T36" fmla="*/ 0 w 1179"/>
                    <a:gd name="T37" fmla="*/ 0 h 1196"/>
                    <a:gd name="T38" fmla="*/ 0 w 1179"/>
                    <a:gd name="T39" fmla="*/ 0 h 1196"/>
                    <a:gd name="T40" fmla="*/ 0 w 1179"/>
                    <a:gd name="T41" fmla="*/ 0 h 1196"/>
                    <a:gd name="T42" fmla="*/ 0 w 1179"/>
                    <a:gd name="T43" fmla="*/ 0 h 1196"/>
                    <a:gd name="T44" fmla="*/ 0 w 1179"/>
                    <a:gd name="T45" fmla="*/ 0 h 1196"/>
                    <a:gd name="T46" fmla="*/ 0 w 1179"/>
                    <a:gd name="T47" fmla="*/ 0 h 1196"/>
                    <a:gd name="T48" fmla="*/ 0 w 1179"/>
                    <a:gd name="T49" fmla="*/ 0 h 1196"/>
                    <a:gd name="T50" fmla="*/ 0 w 1179"/>
                    <a:gd name="T51" fmla="*/ 0 h 1196"/>
                    <a:gd name="T52" fmla="*/ 0 w 1179"/>
                    <a:gd name="T53" fmla="*/ 0 h 1196"/>
                    <a:gd name="T54" fmla="*/ 0 w 1179"/>
                    <a:gd name="T55" fmla="*/ 0 h 1196"/>
                    <a:gd name="T56" fmla="*/ 0 w 1179"/>
                    <a:gd name="T57" fmla="*/ 0 h 1196"/>
                    <a:gd name="T58" fmla="*/ 0 w 1179"/>
                    <a:gd name="T59" fmla="*/ 0 h 1196"/>
                    <a:gd name="T60" fmla="*/ 0 w 1179"/>
                    <a:gd name="T61" fmla="*/ 0 h 1196"/>
                    <a:gd name="T62" fmla="*/ 0 w 1179"/>
                    <a:gd name="T63" fmla="*/ 0 h 1196"/>
                    <a:gd name="T64" fmla="*/ 0 w 1179"/>
                    <a:gd name="T65" fmla="*/ 0 h 1196"/>
                    <a:gd name="T66" fmla="*/ 0 w 1179"/>
                    <a:gd name="T67" fmla="*/ 0 h 1196"/>
                    <a:gd name="T68" fmla="*/ 0 w 1179"/>
                    <a:gd name="T69" fmla="*/ 0 h 1196"/>
                    <a:gd name="T70" fmla="*/ 0 w 1179"/>
                    <a:gd name="T71" fmla="*/ 0 h 1196"/>
                    <a:gd name="T72" fmla="*/ 0 w 1179"/>
                    <a:gd name="T73" fmla="*/ 0 h 1196"/>
                    <a:gd name="T74" fmla="*/ 0 w 1179"/>
                    <a:gd name="T75" fmla="*/ 0 h 11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9"/>
                    <a:gd name="T115" fmla="*/ 0 h 1196"/>
                    <a:gd name="T116" fmla="*/ 1179 w 1179"/>
                    <a:gd name="T117" fmla="*/ 1196 h 11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9" h="1196">
                      <a:moveTo>
                        <a:pt x="1178" y="52"/>
                      </a:moveTo>
                      <a:lnTo>
                        <a:pt x="52" y="1196"/>
                      </a:lnTo>
                      <a:lnTo>
                        <a:pt x="51" y="1196"/>
                      </a:lnTo>
                      <a:lnTo>
                        <a:pt x="49" y="1195"/>
                      </a:lnTo>
                      <a:lnTo>
                        <a:pt x="46" y="1192"/>
                      </a:lnTo>
                      <a:lnTo>
                        <a:pt x="42" y="1190"/>
                      </a:lnTo>
                      <a:lnTo>
                        <a:pt x="38" y="1187"/>
                      </a:lnTo>
                      <a:lnTo>
                        <a:pt x="33" y="1182"/>
                      </a:lnTo>
                      <a:lnTo>
                        <a:pt x="28" y="1178"/>
                      </a:lnTo>
                      <a:lnTo>
                        <a:pt x="23" y="1173"/>
                      </a:lnTo>
                      <a:lnTo>
                        <a:pt x="18" y="1167"/>
                      </a:lnTo>
                      <a:lnTo>
                        <a:pt x="12" y="1163"/>
                      </a:lnTo>
                      <a:lnTo>
                        <a:pt x="9" y="1158"/>
                      </a:lnTo>
                      <a:lnTo>
                        <a:pt x="6" y="1154"/>
                      </a:lnTo>
                      <a:lnTo>
                        <a:pt x="2" y="1149"/>
                      </a:lnTo>
                      <a:lnTo>
                        <a:pt x="0" y="1147"/>
                      </a:lnTo>
                      <a:lnTo>
                        <a:pt x="0" y="1145"/>
                      </a:lnTo>
                      <a:lnTo>
                        <a:pt x="0" y="1144"/>
                      </a:lnTo>
                      <a:lnTo>
                        <a:pt x="1126" y="1"/>
                      </a:lnTo>
                      <a:lnTo>
                        <a:pt x="1127" y="0"/>
                      </a:lnTo>
                      <a:lnTo>
                        <a:pt x="1129" y="1"/>
                      </a:lnTo>
                      <a:lnTo>
                        <a:pt x="1133" y="2"/>
                      </a:lnTo>
                      <a:lnTo>
                        <a:pt x="1137" y="4"/>
                      </a:lnTo>
                      <a:lnTo>
                        <a:pt x="1142" y="8"/>
                      </a:lnTo>
                      <a:lnTo>
                        <a:pt x="1146" y="12"/>
                      </a:lnTo>
                      <a:lnTo>
                        <a:pt x="1152" y="17"/>
                      </a:lnTo>
                      <a:lnTo>
                        <a:pt x="1156" y="21"/>
                      </a:lnTo>
                      <a:lnTo>
                        <a:pt x="1162" y="27"/>
                      </a:lnTo>
                      <a:lnTo>
                        <a:pt x="1167" y="31"/>
                      </a:lnTo>
                      <a:lnTo>
                        <a:pt x="1171" y="37"/>
                      </a:lnTo>
                      <a:lnTo>
                        <a:pt x="1175" y="42"/>
                      </a:lnTo>
                      <a:lnTo>
                        <a:pt x="1177" y="45"/>
                      </a:lnTo>
                      <a:lnTo>
                        <a:pt x="1178" y="48"/>
                      </a:lnTo>
                      <a:lnTo>
                        <a:pt x="1179" y="51"/>
                      </a:lnTo>
                      <a:lnTo>
                        <a:pt x="1178" y="5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3" name="Freeform 489"/>
                <p:cNvSpPr>
                  <a:spLocks/>
                </p:cNvSpPr>
                <p:nvPr/>
              </p:nvSpPr>
              <p:spPr bwMode="auto">
                <a:xfrm>
                  <a:off x="4077" y="1165"/>
                  <a:ext cx="119" cy="130"/>
                </a:xfrm>
                <a:custGeom>
                  <a:avLst/>
                  <a:gdLst>
                    <a:gd name="T0" fmla="*/ 0 w 1179"/>
                    <a:gd name="T1" fmla="*/ 0 h 1196"/>
                    <a:gd name="T2" fmla="*/ 0 w 1179"/>
                    <a:gd name="T3" fmla="*/ 0 h 1196"/>
                    <a:gd name="T4" fmla="*/ 0 w 1179"/>
                    <a:gd name="T5" fmla="*/ 0 h 1196"/>
                    <a:gd name="T6" fmla="*/ 0 w 1179"/>
                    <a:gd name="T7" fmla="*/ 0 h 1196"/>
                    <a:gd name="T8" fmla="*/ 0 w 1179"/>
                    <a:gd name="T9" fmla="*/ 0 h 1196"/>
                    <a:gd name="T10" fmla="*/ 0 w 1179"/>
                    <a:gd name="T11" fmla="*/ 0 h 1196"/>
                    <a:gd name="T12" fmla="*/ 0 w 1179"/>
                    <a:gd name="T13" fmla="*/ 0 h 1196"/>
                    <a:gd name="T14" fmla="*/ 0 w 1179"/>
                    <a:gd name="T15" fmla="*/ 0 h 1196"/>
                    <a:gd name="T16" fmla="*/ 0 w 1179"/>
                    <a:gd name="T17" fmla="*/ 0 h 1196"/>
                    <a:gd name="T18" fmla="*/ 0 w 1179"/>
                    <a:gd name="T19" fmla="*/ 0 h 1196"/>
                    <a:gd name="T20" fmla="*/ 0 w 1179"/>
                    <a:gd name="T21" fmla="*/ 0 h 1196"/>
                    <a:gd name="T22" fmla="*/ 0 w 1179"/>
                    <a:gd name="T23" fmla="*/ 0 h 1196"/>
                    <a:gd name="T24" fmla="*/ 0 w 1179"/>
                    <a:gd name="T25" fmla="*/ 0 h 1196"/>
                    <a:gd name="T26" fmla="*/ 0 w 1179"/>
                    <a:gd name="T27" fmla="*/ 0 h 1196"/>
                    <a:gd name="T28" fmla="*/ 0 w 1179"/>
                    <a:gd name="T29" fmla="*/ 0 h 1196"/>
                    <a:gd name="T30" fmla="*/ 0 w 1179"/>
                    <a:gd name="T31" fmla="*/ 0 h 1196"/>
                    <a:gd name="T32" fmla="*/ 0 w 1179"/>
                    <a:gd name="T33" fmla="*/ 0 h 1196"/>
                    <a:gd name="T34" fmla="*/ 0 w 1179"/>
                    <a:gd name="T35" fmla="*/ 0 h 1196"/>
                    <a:gd name="T36" fmla="*/ 0 w 1179"/>
                    <a:gd name="T37" fmla="*/ 0 h 1196"/>
                    <a:gd name="T38" fmla="*/ 0 w 1179"/>
                    <a:gd name="T39" fmla="*/ 0 h 1196"/>
                    <a:gd name="T40" fmla="*/ 0 w 1179"/>
                    <a:gd name="T41" fmla="*/ 0 h 1196"/>
                    <a:gd name="T42" fmla="*/ 0 w 1179"/>
                    <a:gd name="T43" fmla="*/ 0 h 1196"/>
                    <a:gd name="T44" fmla="*/ 0 w 1179"/>
                    <a:gd name="T45" fmla="*/ 0 h 1196"/>
                    <a:gd name="T46" fmla="*/ 0 w 1179"/>
                    <a:gd name="T47" fmla="*/ 0 h 1196"/>
                    <a:gd name="T48" fmla="*/ 0 w 1179"/>
                    <a:gd name="T49" fmla="*/ 0 h 1196"/>
                    <a:gd name="T50" fmla="*/ 0 w 1179"/>
                    <a:gd name="T51" fmla="*/ 0 h 1196"/>
                    <a:gd name="T52" fmla="*/ 0 w 1179"/>
                    <a:gd name="T53" fmla="*/ 0 h 1196"/>
                    <a:gd name="T54" fmla="*/ 0 w 1179"/>
                    <a:gd name="T55" fmla="*/ 0 h 1196"/>
                    <a:gd name="T56" fmla="*/ 0 w 1179"/>
                    <a:gd name="T57" fmla="*/ 0 h 1196"/>
                    <a:gd name="T58" fmla="*/ 0 w 1179"/>
                    <a:gd name="T59" fmla="*/ 0 h 1196"/>
                    <a:gd name="T60" fmla="*/ 0 w 1179"/>
                    <a:gd name="T61" fmla="*/ 0 h 1196"/>
                    <a:gd name="T62" fmla="*/ 0 w 1179"/>
                    <a:gd name="T63" fmla="*/ 0 h 1196"/>
                    <a:gd name="T64" fmla="*/ 0 w 1179"/>
                    <a:gd name="T65" fmla="*/ 0 h 1196"/>
                    <a:gd name="T66" fmla="*/ 0 w 1179"/>
                    <a:gd name="T67" fmla="*/ 0 h 1196"/>
                    <a:gd name="T68" fmla="*/ 0 w 1179"/>
                    <a:gd name="T69" fmla="*/ 0 h 1196"/>
                    <a:gd name="T70" fmla="*/ 0 w 1179"/>
                    <a:gd name="T71" fmla="*/ 0 h 1196"/>
                    <a:gd name="T72" fmla="*/ 0 w 1179"/>
                    <a:gd name="T73" fmla="*/ 0 h 1196"/>
                    <a:gd name="T74" fmla="*/ 0 w 1179"/>
                    <a:gd name="T75" fmla="*/ 0 h 11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9"/>
                    <a:gd name="T115" fmla="*/ 0 h 1196"/>
                    <a:gd name="T116" fmla="*/ 1179 w 1179"/>
                    <a:gd name="T117" fmla="*/ 1196 h 11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9" h="1196">
                      <a:moveTo>
                        <a:pt x="1178" y="52"/>
                      </a:moveTo>
                      <a:lnTo>
                        <a:pt x="52" y="1196"/>
                      </a:lnTo>
                      <a:lnTo>
                        <a:pt x="51" y="1196"/>
                      </a:lnTo>
                      <a:lnTo>
                        <a:pt x="49" y="1195"/>
                      </a:lnTo>
                      <a:lnTo>
                        <a:pt x="46" y="1192"/>
                      </a:lnTo>
                      <a:lnTo>
                        <a:pt x="42" y="1190"/>
                      </a:lnTo>
                      <a:lnTo>
                        <a:pt x="38" y="1187"/>
                      </a:lnTo>
                      <a:lnTo>
                        <a:pt x="33" y="1182"/>
                      </a:lnTo>
                      <a:lnTo>
                        <a:pt x="28" y="1178"/>
                      </a:lnTo>
                      <a:lnTo>
                        <a:pt x="23" y="1173"/>
                      </a:lnTo>
                      <a:lnTo>
                        <a:pt x="18" y="1167"/>
                      </a:lnTo>
                      <a:lnTo>
                        <a:pt x="12" y="1163"/>
                      </a:lnTo>
                      <a:lnTo>
                        <a:pt x="9" y="1158"/>
                      </a:lnTo>
                      <a:lnTo>
                        <a:pt x="6" y="1154"/>
                      </a:lnTo>
                      <a:lnTo>
                        <a:pt x="2" y="1149"/>
                      </a:lnTo>
                      <a:lnTo>
                        <a:pt x="0" y="1147"/>
                      </a:lnTo>
                      <a:lnTo>
                        <a:pt x="0" y="1145"/>
                      </a:lnTo>
                      <a:lnTo>
                        <a:pt x="0" y="1144"/>
                      </a:lnTo>
                      <a:lnTo>
                        <a:pt x="1126" y="1"/>
                      </a:lnTo>
                      <a:lnTo>
                        <a:pt x="1127" y="0"/>
                      </a:lnTo>
                      <a:lnTo>
                        <a:pt x="1129" y="1"/>
                      </a:lnTo>
                      <a:lnTo>
                        <a:pt x="1133" y="2"/>
                      </a:lnTo>
                      <a:lnTo>
                        <a:pt x="1137" y="4"/>
                      </a:lnTo>
                      <a:lnTo>
                        <a:pt x="1142" y="8"/>
                      </a:lnTo>
                      <a:lnTo>
                        <a:pt x="1146" y="12"/>
                      </a:lnTo>
                      <a:lnTo>
                        <a:pt x="1152" y="17"/>
                      </a:lnTo>
                      <a:lnTo>
                        <a:pt x="1156" y="21"/>
                      </a:lnTo>
                      <a:lnTo>
                        <a:pt x="1162" y="27"/>
                      </a:lnTo>
                      <a:lnTo>
                        <a:pt x="1167" y="31"/>
                      </a:lnTo>
                      <a:lnTo>
                        <a:pt x="1171" y="37"/>
                      </a:lnTo>
                      <a:lnTo>
                        <a:pt x="1175" y="42"/>
                      </a:lnTo>
                      <a:lnTo>
                        <a:pt x="1177" y="45"/>
                      </a:lnTo>
                      <a:lnTo>
                        <a:pt x="1178" y="48"/>
                      </a:lnTo>
                      <a:lnTo>
                        <a:pt x="1179" y="51"/>
                      </a:lnTo>
                      <a:lnTo>
                        <a:pt x="1178" y="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4" name="Freeform 490"/>
                <p:cNvSpPr>
                  <a:spLocks/>
                </p:cNvSpPr>
                <p:nvPr/>
              </p:nvSpPr>
              <p:spPr bwMode="auto">
                <a:xfrm>
                  <a:off x="3808" y="1788"/>
                  <a:ext cx="117" cy="129"/>
                </a:xfrm>
                <a:custGeom>
                  <a:avLst/>
                  <a:gdLst>
                    <a:gd name="T0" fmla="*/ 0 w 1164"/>
                    <a:gd name="T1" fmla="*/ 0 h 1177"/>
                    <a:gd name="T2" fmla="*/ 0 w 1164"/>
                    <a:gd name="T3" fmla="*/ 0 h 1177"/>
                    <a:gd name="T4" fmla="*/ 0 w 1164"/>
                    <a:gd name="T5" fmla="*/ 0 h 1177"/>
                    <a:gd name="T6" fmla="*/ 0 w 1164"/>
                    <a:gd name="T7" fmla="*/ 0 h 1177"/>
                    <a:gd name="T8" fmla="*/ 0 w 1164"/>
                    <a:gd name="T9" fmla="*/ 0 h 1177"/>
                    <a:gd name="T10" fmla="*/ 0 w 1164"/>
                    <a:gd name="T11" fmla="*/ 0 h 1177"/>
                    <a:gd name="T12" fmla="*/ 0 w 1164"/>
                    <a:gd name="T13" fmla="*/ 0 h 1177"/>
                    <a:gd name="T14" fmla="*/ 0 w 1164"/>
                    <a:gd name="T15" fmla="*/ 0 h 1177"/>
                    <a:gd name="T16" fmla="*/ 0 w 1164"/>
                    <a:gd name="T17" fmla="*/ 0 h 1177"/>
                    <a:gd name="T18" fmla="*/ 0 w 1164"/>
                    <a:gd name="T19" fmla="*/ 0 h 1177"/>
                    <a:gd name="T20" fmla="*/ 0 w 1164"/>
                    <a:gd name="T21" fmla="*/ 0 h 1177"/>
                    <a:gd name="T22" fmla="*/ 0 w 1164"/>
                    <a:gd name="T23" fmla="*/ 0 h 1177"/>
                    <a:gd name="T24" fmla="*/ 0 w 1164"/>
                    <a:gd name="T25" fmla="*/ 0 h 1177"/>
                    <a:gd name="T26" fmla="*/ 0 w 1164"/>
                    <a:gd name="T27" fmla="*/ 0 h 1177"/>
                    <a:gd name="T28" fmla="*/ 0 w 1164"/>
                    <a:gd name="T29" fmla="*/ 0 h 1177"/>
                    <a:gd name="T30" fmla="*/ 0 w 1164"/>
                    <a:gd name="T31" fmla="*/ 0 h 1177"/>
                    <a:gd name="T32" fmla="*/ 0 w 1164"/>
                    <a:gd name="T33" fmla="*/ 0 h 1177"/>
                    <a:gd name="T34" fmla="*/ 0 w 1164"/>
                    <a:gd name="T35" fmla="*/ 0 h 1177"/>
                    <a:gd name="T36" fmla="*/ 0 w 1164"/>
                    <a:gd name="T37" fmla="*/ 0 h 1177"/>
                    <a:gd name="T38" fmla="*/ 0 w 1164"/>
                    <a:gd name="T39" fmla="*/ 0 h 1177"/>
                    <a:gd name="T40" fmla="*/ 0 w 1164"/>
                    <a:gd name="T41" fmla="*/ 0 h 1177"/>
                    <a:gd name="T42" fmla="*/ 0 w 1164"/>
                    <a:gd name="T43" fmla="*/ 0 h 1177"/>
                    <a:gd name="T44" fmla="*/ 0 w 1164"/>
                    <a:gd name="T45" fmla="*/ 0 h 1177"/>
                    <a:gd name="T46" fmla="*/ 0 w 1164"/>
                    <a:gd name="T47" fmla="*/ 0 h 1177"/>
                    <a:gd name="T48" fmla="*/ 0 w 1164"/>
                    <a:gd name="T49" fmla="*/ 0 h 1177"/>
                    <a:gd name="T50" fmla="*/ 0 w 1164"/>
                    <a:gd name="T51" fmla="*/ 0 h 1177"/>
                    <a:gd name="T52" fmla="*/ 0 w 1164"/>
                    <a:gd name="T53" fmla="*/ 0 h 1177"/>
                    <a:gd name="T54" fmla="*/ 0 w 1164"/>
                    <a:gd name="T55" fmla="*/ 0 h 1177"/>
                    <a:gd name="T56" fmla="*/ 0 w 1164"/>
                    <a:gd name="T57" fmla="*/ 0 h 1177"/>
                    <a:gd name="T58" fmla="*/ 0 w 1164"/>
                    <a:gd name="T59" fmla="*/ 0 h 1177"/>
                    <a:gd name="T60" fmla="*/ 0 w 1164"/>
                    <a:gd name="T61" fmla="*/ 0 h 1177"/>
                    <a:gd name="T62" fmla="*/ 0 w 1164"/>
                    <a:gd name="T63" fmla="*/ 0 h 1177"/>
                    <a:gd name="T64" fmla="*/ 0 w 1164"/>
                    <a:gd name="T65" fmla="*/ 0 h 1177"/>
                    <a:gd name="T66" fmla="*/ 0 w 1164"/>
                    <a:gd name="T67" fmla="*/ 0 h 1177"/>
                    <a:gd name="T68" fmla="*/ 0 w 1164"/>
                    <a:gd name="T69" fmla="*/ 0 h 1177"/>
                    <a:gd name="T70" fmla="*/ 0 w 1164"/>
                    <a:gd name="T71" fmla="*/ 0 h 1177"/>
                    <a:gd name="T72" fmla="*/ 0 w 1164"/>
                    <a:gd name="T73" fmla="*/ 0 h 1177"/>
                    <a:gd name="T74" fmla="*/ 0 w 1164"/>
                    <a:gd name="T75" fmla="*/ 0 h 117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4"/>
                    <a:gd name="T115" fmla="*/ 0 h 1177"/>
                    <a:gd name="T116" fmla="*/ 1164 w 1164"/>
                    <a:gd name="T117" fmla="*/ 1177 h 117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4" h="1177">
                      <a:moveTo>
                        <a:pt x="0" y="1125"/>
                      </a:moveTo>
                      <a:lnTo>
                        <a:pt x="1112" y="0"/>
                      </a:lnTo>
                      <a:lnTo>
                        <a:pt x="1113" y="0"/>
                      </a:lnTo>
                      <a:lnTo>
                        <a:pt x="1115" y="1"/>
                      </a:lnTo>
                      <a:lnTo>
                        <a:pt x="1118" y="3"/>
                      </a:lnTo>
                      <a:lnTo>
                        <a:pt x="1121" y="7"/>
                      </a:lnTo>
                      <a:lnTo>
                        <a:pt x="1125" y="10"/>
                      </a:lnTo>
                      <a:lnTo>
                        <a:pt x="1129" y="15"/>
                      </a:lnTo>
                      <a:lnTo>
                        <a:pt x="1135" y="20"/>
                      </a:lnTo>
                      <a:lnTo>
                        <a:pt x="1139" y="25"/>
                      </a:lnTo>
                      <a:lnTo>
                        <a:pt x="1145" y="29"/>
                      </a:lnTo>
                      <a:lnTo>
                        <a:pt x="1150" y="35"/>
                      </a:lnTo>
                      <a:lnTo>
                        <a:pt x="1154" y="40"/>
                      </a:lnTo>
                      <a:lnTo>
                        <a:pt x="1158" y="43"/>
                      </a:lnTo>
                      <a:lnTo>
                        <a:pt x="1161" y="46"/>
                      </a:lnTo>
                      <a:lnTo>
                        <a:pt x="1163" y="50"/>
                      </a:lnTo>
                      <a:lnTo>
                        <a:pt x="1164" y="51"/>
                      </a:lnTo>
                      <a:lnTo>
                        <a:pt x="1164" y="52"/>
                      </a:lnTo>
                      <a:lnTo>
                        <a:pt x="52" y="1177"/>
                      </a:lnTo>
                      <a:lnTo>
                        <a:pt x="51" y="1177"/>
                      </a:lnTo>
                      <a:lnTo>
                        <a:pt x="50" y="1176"/>
                      </a:lnTo>
                      <a:lnTo>
                        <a:pt x="46" y="1174"/>
                      </a:lnTo>
                      <a:lnTo>
                        <a:pt x="43" y="1171"/>
                      </a:lnTo>
                      <a:lnTo>
                        <a:pt x="38" y="1168"/>
                      </a:lnTo>
                      <a:lnTo>
                        <a:pt x="34" y="1163"/>
                      </a:lnTo>
                      <a:lnTo>
                        <a:pt x="29" y="1159"/>
                      </a:lnTo>
                      <a:lnTo>
                        <a:pt x="24" y="1153"/>
                      </a:lnTo>
                      <a:lnTo>
                        <a:pt x="19" y="1149"/>
                      </a:lnTo>
                      <a:lnTo>
                        <a:pt x="15" y="1143"/>
                      </a:lnTo>
                      <a:lnTo>
                        <a:pt x="10" y="1138"/>
                      </a:lnTo>
                      <a:lnTo>
                        <a:pt x="7" y="1135"/>
                      </a:lnTo>
                      <a:lnTo>
                        <a:pt x="3" y="1130"/>
                      </a:lnTo>
                      <a:lnTo>
                        <a:pt x="1" y="1128"/>
                      </a:lnTo>
                      <a:lnTo>
                        <a:pt x="0" y="1126"/>
                      </a:lnTo>
                      <a:lnTo>
                        <a:pt x="0" y="112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5" name="Freeform 491"/>
                <p:cNvSpPr>
                  <a:spLocks/>
                </p:cNvSpPr>
                <p:nvPr/>
              </p:nvSpPr>
              <p:spPr bwMode="auto">
                <a:xfrm>
                  <a:off x="3808" y="1788"/>
                  <a:ext cx="117" cy="129"/>
                </a:xfrm>
                <a:custGeom>
                  <a:avLst/>
                  <a:gdLst>
                    <a:gd name="T0" fmla="*/ 0 w 1164"/>
                    <a:gd name="T1" fmla="*/ 0 h 1177"/>
                    <a:gd name="T2" fmla="*/ 0 w 1164"/>
                    <a:gd name="T3" fmla="*/ 0 h 1177"/>
                    <a:gd name="T4" fmla="*/ 0 w 1164"/>
                    <a:gd name="T5" fmla="*/ 0 h 1177"/>
                    <a:gd name="T6" fmla="*/ 0 w 1164"/>
                    <a:gd name="T7" fmla="*/ 0 h 1177"/>
                    <a:gd name="T8" fmla="*/ 0 w 1164"/>
                    <a:gd name="T9" fmla="*/ 0 h 1177"/>
                    <a:gd name="T10" fmla="*/ 0 w 1164"/>
                    <a:gd name="T11" fmla="*/ 0 h 1177"/>
                    <a:gd name="T12" fmla="*/ 0 w 1164"/>
                    <a:gd name="T13" fmla="*/ 0 h 1177"/>
                    <a:gd name="T14" fmla="*/ 0 w 1164"/>
                    <a:gd name="T15" fmla="*/ 0 h 1177"/>
                    <a:gd name="T16" fmla="*/ 0 w 1164"/>
                    <a:gd name="T17" fmla="*/ 0 h 1177"/>
                    <a:gd name="T18" fmla="*/ 0 w 1164"/>
                    <a:gd name="T19" fmla="*/ 0 h 1177"/>
                    <a:gd name="T20" fmla="*/ 0 w 1164"/>
                    <a:gd name="T21" fmla="*/ 0 h 1177"/>
                    <a:gd name="T22" fmla="*/ 0 w 1164"/>
                    <a:gd name="T23" fmla="*/ 0 h 1177"/>
                    <a:gd name="T24" fmla="*/ 0 w 1164"/>
                    <a:gd name="T25" fmla="*/ 0 h 1177"/>
                    <a:gd name="T26" fmla="*/ 0 w 1164"/>
                    <a:gd name="T27" fmla="*/ 0 h 1177"/>
                    <a:gd name="T28" fmla="*/ 0 w 1164"/>
                    <a:gd name="T29" fmla="*/ 0 h 1177"/>
                    <a:gd name="T30" fmla="*/ 0 w 1164"/>
                    <a:gd name="T31" fmla="*/ 0 h 1177"/>
                    <a:gd name="T32" fmla="*/ 0 w 1164"/>
                    <a:gd name="T33" fmla="*/ 0 h 1177"/>
                    <a:gd name="T34" fmla="*/ 0 w 1164"/>
                    <a:gd name="T35" fmla="*/ 0 h 1177"/>
                    <a:gd name="T36" fmla="*/ 0 w 1164"/>
                    <a:gd name="T37" fmla="*/ 0 h 1177"/>
                    <a:gd name="T38" fmla="*/ 0 w 1164"/>
                    <a:gd name="T39" fmla="*/ 0 h 1177"/>
                    <a:gd name="T40" fmla="*/ 0 w 1164"/>
                    <a:gd name="T41" fmla="*/ 0 h 1177"/>
                    <a:gd name="T42" fmla="*/ 0 w 1164"/>
                    <a:gd name="T43" fmla="*/ 0 h 1177"/>
                    <a:gd name="T44" fmla="*/ 0 w 1164"/>
                    <a:gd name="T45" fmla="*/ 0 h 1177"/>
                    <a:gd name="T46" fmla="*/ 0 w 1164"/>
                    <a:gd name="T47" fmla="*/ 0 h 1177"/>
                    <a:gd name="T48" fmla="*/ 0 w 1164"/>
                    <a:gd name="T49" fmla="*/ 0 h 1177"/>
                    <a:gd name="T50" fmla="*/ 0 w 1164"/>
                    <a:gd name="T51" fmla="*/ 0 h 1177"/>
                    <a:gd name="T52" fmla="*/ 0 w 1164"/>
                    <a:gd name="T53" fmla="*/ 0 h 1177"/>
                    <a:gd name="T54" fmla="*/ 0 w 1164"/>
                    <a:gd name="T55" fmla="*/ 0 h 1177"/>
                    <a:gd name="T56" fmla="*/ 0 w 1164"/>
                    <a:gd name="T57" fmla="*/ 0 h 1177"/>
                    <a:gd name="T58" fmla="*/ 0 w 1164"/>
                    <a:gd name="T59" fmla="*/ 0 h 1177"/>
                    <a:gd name="T60" fmla="*/ 0 w 1164"/>
                    <a:gd name="T61" fmla="*/ 0 h 1177"/>
                    <a:gd name="T62" fmla="*/ 0 w 1164"/>
                    <a:gd name="T63" fmla="*/ 0 h 1177"/>
                    <a:gd name="T64" fmla="*/ 0 w 1164"/>
                    <a:gd name="T65" fmla="*/ 0 h 1177"/>
                    <a:gd name="T66" fmla="*/ 0 w 1164"/>
                    <a:gd name="T67" fmla="*/ 0 h 1177"/>
                    <a:gd name="T68" fmla="*/ 0 w 1164"/>
                    <a:gd name="T69" fmla="*/ 0 h 1177"/>
                    <a:gd name="T70" fmla="*/ 0 w 1164"/>
                    <a:gd name="T71" fmla="*/ 0 h 1177"/>
                    <a:gd name="T72" fmla="*/ 0 w 1164"/>
                    <a:gd name="T73" fmla="*/ 0 h 1177"/>
                    <a:gd name="T74" fmla="*/ 0 w 1164"/>
                    <a:gd name="T75" fmla="*/ 0 h 117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4"/>
                    <a:gd name="T115" fmla="*/ 0 h 1177"/>
                    <a:gd name="T116" fmla="*/ 1164 w 1164"/>
                    <a:gd name="T117" fmla="*/ 1177 h 117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4" h="1177">
                      <a:moveTo>
                        <a:pt x="0" y="1125"/>
                      </a:moveTo>
                      <a:lnTo>
                        <a:pt x="1112" y="0"/>
                      </a:lnTo>
                      <a:lnTo>
                        <a:pt x="1113" y="0"/>
                      </a:lnTo>
                      <a:lnTo>
                        <a:pt x="1115" y="1"/>
                      </a:lnTo>
                      <a:lnTo>
                        <a:pt x="1118" y="3"/>
                      </a:lnTo>
                      <a:lnTo>
                        <a:pt x="1121" y="7"/>
                      </a:lnTo>
                      <a:lnTo>
                        <a:pt x="1125" y="10"/>
                      </a:lnTo>
                      <a:lnTo>
                        <a:pt x="1129" y="15"/>
                      </a:lnTo>
                      <a:lnTo>
                        <a:pt x="1135" y="20"/>
                      </a:lnTo>
                      <a:lnTo>
                        <a:pt x="1139" y="25"/>
                      </a:lnTo>
                      <a:lnTo>
                        <a:pt x="1145" y="29"/>
                      </a:lnTo>
                      <a:lnTo>
                        <a:pt x="1150" y="35"/>
                      </a:lnTo>
                      <a:lnTo>
                        <a:pt x="1154" y="40"/>
                      </a:lnTo>
                      <a:lnTo>
                        <a:pt x="1158" y="43"/>
                      </a:lnTo>
                      <a:lnTo>
                        <a:pt x="1161" y="46"/>
                      </a:lnTo>
                      <a:lnTo>
                        <a:pt x="1163" y="50"/>
                      </a:lnTo>
                      <a:lnTo>
                        <a:pt x="1164" y="51"/>
                      </a:lnTo>
                      <a:lnTo>
                        <a:pt x="1164" y="52"/>
                      </a:lnTo>
                      <a:lnTo>
                        <a:pt x="52" y="1177"/>
                      </a:lnTo>
                      <a:lnTo>
                        <a:pt x="51" y="1177"/>
                      </a:lnTo>
                      <a:lnTo>
                        <a:pt x="50" y="1176"/>
                      </a:lnTo>
                      <a:lnTo>
                        <a:pt x="46" y="1174"/>
                      </a:lnTo>
                      <a:lnTo>
                        <a:pt x="43" y="1171"/>
                      </a:lnTo>
                      <a:lnTo>
                        <a:pt x="38" y="1168"/>
                      </a:lnTo>
                      <a:lnTo>
                        <a:pt x="34" y="1163"/>
                      </a:lnTo>
                      <a:lnTo>
                        <a:pt x="29" y="1159"/>
                      </a:lnTo>
                      <a:lnTo>
                        <a:pt x="24" y="1153"/>
                      </a:lnTo>
                      <a:lnTo>
                        <a:pt x="19" y="1149"/>
                      </a:lnTo>
                      <a:lnTo>
                        <a:pt x="15" y="1143"/>
                      </a:lnTo>
                      <a:lnTo>
                        <a:pt x="10" y="1138"/>
                      </a:lnTo>
                      <a:lnTo>
                        <a:pt x="7" y="1135"/>
                      </a:lnTo>
                      <a:lnTo>
                        <a:pt x="3" y="1130"/>
                      </a:lnTo>
                      <a:lnTo>
                        <a:pt x="1" y="1128"/>
                      </a:lnTo>
                      <a:lnTo>
                        <a:pt x="0" y="1126"/>
                      </a:lnTo>
                      <a:lnTo>
                        <a:pt x="0" y="112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6" name="Freeform 492"/>
                <p:cNvSpPr>
                  <a:spLocks/>
                </p:cNvSpPr>
                <p:nvPr/>
              </p:nvSpPr>
              <p:spPr bwMode="auto">
                <a:xfrm>
                  <a:off x="3382" y="998"/>
                  <a:ext cx="264" cy="202"/>
                </a:xfrm>
                <a:custGeom>
                  <a:avLst/>
                  <a:gdLst>
                    <a:gd name="T0" fmla="*/ 0 w 2628"/>
                    <a:gd name="T1" fmla="*/ 0 h 1852"/>
                    <a:gd name="T2" fmla="*/ 0 w 2628"/>
                    <a:gd name="T3" fmla="*/ 0 h 1852"/>
                    <a:gd name="T4" fmla="*/ 0 w 2628"/>
                    <a:gd name="T5" fmla="*/ 0 h 1852"/>
                    <a:gd name="T6" fmla="*/ 0 w 2628"/>
                    <a:gd name="T7" fmla="*/ 0 h 1852"/>
                    <a:gd name="T8" fmla="*/ 0 w 2628"/>
                    <a:gd name="T9" fmla="*/ 0 h 18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8"/>
                    <a:gd name="T16" fmla="*/ 0 h 1852"/>
                    <a:gd name="T17" fmla="*/ 2628 w 2628"/>
                    <a:gd name="T18" fmla="*/ 1852 h 18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8" h="1852">
                      <a:moveTo>
                        <a:pt x="2075" y="1852"/>
                      </a:moveTo>
                      <a:lnTo>
                        <a:pt x="0" y="1831"/>
                      </a:lnTo>
                      <a:lnTo>
                        <a:pt x="481" y="0"/>
                      </a:lnTo>
                      <a:lnTo>
                        <a:pt x="2628" y="97"/>
                      </a:lnTo>
                      <a:lnTo>
                        <a:pt x="2075" y="1852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7" name="Freeform 493"/>
                <p:cNvSpPr>
                  <a:spLocks/>
                </p:cNvSpPr>
                <p:nvPr/>
              </p:nvSpPr>
              <p:spPr bwMode="auto">
                <a:xfrm>
                  <a:off x="3382" y="998"/>
                  <a:ext cx="264" cy="202"/>
                </a:xfrm>
                <a:custGeom>
                  <a:avLst/>
                  <a:gdLst>
                    <a:gd name="T0" fmla="*/ 0 w 2628"/>
                    <a:gd name="T1" fmla="*/ 0 h 1852"/>
                    <a:gd name="T2" fmla="*/ 0 w 2628"/>
                    <a:gd name="T3" fmla="*/ 0 h 1852"/>
                    <a:gd name="T4" fmla="*/ 0 w 2628"/>
                    <a:gd name="T5" fmla="*/ 0 h 1852"/>
                    <a:gd name="T6" fmla="*/ 0 w 2628"/>
                    <a:gd name="T7" fmla="*/ 0 h 1852"/>
                    <a:gd name="T8" fmla="*/ 0 w 2628"/>
                    <a:gd name="T9" fmla="*/ 0 h 18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8"/>
                    <a:gd name="T16" fmla="*/ 0 h 1852"/>
                    <a:gd name="T17" fmla="*/ 2628 w 2628"/>
                    <a:gd name="T18" fmla="*/ 1852 h 18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8" h="1852">
                      <a:moveTo>
                        <a:pt x="2075" y="1852"/>
                      </a:moveTo>
                      <a:lnTo>
                        <a:pt x="0" y="1831"/>
                      </a:lnTo>
                      <a:lnTo>
                        <a:pt x="481" y="0"/>
                      </a:lnTo>
                      <a:lnTo>
                        <a:pt x="2628" y="97"/>
                      </a:lnTo>
                      <a:lnTo>
                        <a:pt x="2075" y="1852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8" name="Line 494"/>
                <p:cNvSpPr>
                  <a:spLocks noChangeShapeType="1"/>
                </p:cNvSpPr>
                <p:nvPr/>
              </p:nvSpPr>
              <p:spPr bwMode="auto">
                <a:xfrm flipH="1" flipV="1">
                  <a:off x="3578" y="1180"/>
                  <a:ext cx="13" cy="2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89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3382" y="1180"/>
                  <a:ext cx="196" cy="1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0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3578" y="1009"/>
                  <a:ext cx="68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1" name="Line 4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30" y="998"/>
                  <a:ext cx="148" cy="18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2" name="Oval 498"/>
                <p:cNvSpPr>
                  <a:spLocks noChangeArrowheads="1"/>
                </p:cNvSpPr>
                <p:nvPr/>
              </p:nvSpPr>
              <p:spPr bwMode="auto">
                <a:xfrm>
                  <a:off x="3512" y="1758"/>
                  <a:ext cx="52" cy="56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793" name="Freeform 499"/>
                <p:cNvSpPr>
                  <a:spLocks/>
                </p:cNvSpPr>
                <p:nvPr/>
              </p:nvSpPr>
              <p:spPr bwMode="auto">
                <a:xfrm>
                  <a:off x="3956" y="1625"/>
                  <a:ext cx="117" cy="129"/>
                </a:xfrm>
                <a:custGeom>
                  <a:avLst/>
                  <a:gdLst>
                    <a:gd name="T0" fmla="*/ 0 w 1169"/>
                    <a:gd name="T1" fmla="*/ 0 h 1180"/>
                    <a:gd name="T2" fmla="*/ 0 w 1169"/>
                    <a:gd name="T3" fmla="*/ 0 h 1180"/>
                    <a:gd name="T4" fmla="*/ 0 w 1169"/>
                    <a:gd name="T5" fmla="*/ 0 h 1180"/>
                    <a:gd name="T6" fmla="*/ 0 w 1169"/>
                    <a:gd name="T7" fmla="*/ 0 h 1180"/>
                    <a:gd name="T8" fmla="*/ 0 w 1169"/>
                    <a:gd name="T9" fmla="*/ 0 h 1180"/>
                    <a:gd name="T10" fmla="*/ 0 w 1169"/>
                    <a:gd name="T11" fmla="*/ 0 h 1180"/>
                    <a:gd name="T12" fmla="*/ 0 w 1169"/>
                    <a:gd name="T13" fmla="*/ 0 h 1180"/>
                    <a:gd name="T14" fmla="*/ 0 w 1169"/>
                    <a:gd name="T15" fmla="*/ 0 h 1180"/>
                    <a:gd name="T16" fmla="*/ 0 w 1169"/>
                    <a:gd name="T17" fmla="*/ 0 h 1180"/>
                    <a:gd name="T18" fmla="*/ 0 w 1169"/>
                    <a:gd name="T19" fmla="*/ 0 h 1180"/>
                    <a:gd name="T20" fmla="*/ 0 w 1169"/>
                    <a:gd name="T21" fmla="*/ 0 h 1180"/>
                    <a:gd name="T22" fmla="*/ 0 w 1169"/>
                    <a:gd name="T23" fmla="*/ 0 h 1180"/>
                    <a:gd name="T24" fmla="*/ 0 w 1169"/>
                    <a:gd name="T25" fmla="*/ 0 h 1180"/>
                    <a:gd name="T26" fmla="*/ 0 w 1169"/>
                    <a:gd name="T27" fmla="*/ 0 h 1180"/>
                    <a:gd name="T28" fmla="*/ 0 w 1169"/>
                    <a:gd name="T29" fmla="*/ 0 h 1180"/>
                    <a:gd name="T30" fmla="*/ 0 w 1169"/>
                    <a:gd name="T31" fmla="*/ 0 h 1180"/>
                    <a:gd name="T32" fmla="*/ 0 w 1169"/>
                    <a:gd name="T33" fmla="*/ 0 h 1180"/>
                    <a:gd name="T34" fmla="*/ 0 w 1169"/>
                    <a:gd name="T35" fmla="*/ 0 h 1180"/>
                    <a:gd name="T36" fmla="*/ 0 w 1169"/>
                    <a:gd name="T37" fmla="*/ 0 h 1180"/>
                    <a:gd name="T38" fmla="*/ 0 w 1169"/>
                    <a:gd name="T39" fmla="*/ 0 h 1180"/>
                    <a:gd name="T40" fmla="*/ 0 w 1169"/>
                    <a:gd name="T41" fmla="*/ 0 h 1180"/>
                    <a:gd name="T42" fmla="*/ 0 w 1169"/>
                    <a:gd name="T43" fmla="*/ 0 h 1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69"/>
                    <a:gd name="T67" fmla="*/ 0 h 1180"/>
                    <a:gd name="T68" fmla="*/ 1169 w 1169"/>
                    <a:gd name="T69" fmla="*/ 1180 h 11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69" h="1180">
                      <a:moveTo>
                        <a:pt x="1169" y="52"/>
                      </a:moveTo>
                      <a:lnTo>
                        <a:pt x="52" y="1180"/>
                      </a:lnTo>
                      <a:lnTo>
                        <a:pt x="0" y="1129"/>
                      </a:lnTo>
                      <a:lnTo>
                        <a:pt x="1116" y="0"/>
                      </a:lnTo>
                      <a:lnTo>
                        <a:pt x="1119" y="1"/>
                      </a:lnTo>
                      <a:lnTo>
                        <a:pt x="1121" y="3"/>
                      </a:lnTo>
                      <a:lnTo>
                        <a:pt x="1124" y="7"/>
                      </a:lnTo>
                      <a:lnTo>
                        <a:pt x="1129" y="10"/>
                      </a:lnTo>
                      <a:lnTo>
                        <a:pt x="1133" y="15"/>
                      </a:lnTo>
                      <a:lnTo>
                        <a:pt x="1138" y="19"/>
                      </a:lnTo>
                      <a:lnTo>
                        <a:pt x="1144" y="25"/>
                      </a:lnTo>
                      <a:lnTo>
                        <a:pt x="1148" y="29"/>
                      </a:lnTo>
                      <a:lnTo>
                        <a:pt x="1153" y="35"/>
                      </a:lnTo>
                      <a:lnTo>
                        <a:pt x="1157" y="40"/>
                      </a:lnTo>
                      <a:lnTo>
                        <a:pt x="1162" y="43"/>
                      </a:lnTo>
                      <a:lnTo>
                        <a:pt x="1164" y="46"/>
                      </a:lnTo>
                      <a:lnTo>
                        <a:pt x="1166" y="49"/>
                      </a:lnTo>
                      <a:lnTo>
                        <a:pt x="1169" y="51"/>
                      </a:lnTo>
                      <a:lnTo>
                        <a:pt x="1169" y="5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4" name="Freeform 500"/>
                <p:cNvSpPr>
                  <a:spLocks/>
                </p:cNvSpPr>
                <p:nvPr/>
              </p:nvSpPr>
              <p:spPr bwMode="auto">
                <a:xfrm>
                  <a:off x="3956" y="1625"/>
                  <a:ext cx="117" cy="129"/>
                </a:xfrm>
                <a:custGeom>
                  <a:avLst/>
                  <a:gdLst>
                    <a:gd name="T0" fmla="*/ 0 w 1169"/>
                    <a:gd name="T1" fmla="*/ 0 h 1180"/>
                    <a:gd name="T2" fmla="*/ 0 w 1169"/>
                    <a:gd name="T3" fmla="*/ 0 h 1180"/>
                    <a:gd name="T4" fmla="*/ 0 w 1169"/>
                    <a:gd name="T5" fmla="*/ 0 h 1180"/>
                    <a:gd name="T6" fmla="*/ 0 w 1169"/>
                    <a:gd name="T7" fmla="*/ 0 h 1180"/>
                    <a:gd name="T8" fmla="*/ 0 w 1169"/>
                    <a:gd name="T9" fmla="*/ 0 h 1180"/>
                    <a:gd name="T10" fmla="*/ 0 w 1169"/>
                    <a:gd name="T11" fmla="*/ 0 h 1180"/>
                    <a:gd name="T12" fmla="*/ 0 w 1169"/>
                    <a:gd name="T13" fmla="*/ 0 h 1180"/>
                    <a:gd name="T14" fmla="*/ 0 w 1169"/>
                    <a:gd name="T15" fmla="*/ 0 h 1180"/>
                    <a:gd name="T16" fmla="*/ 0 w 1169"/>
                    <a:gd name="T17" fmla="*/ 0 h 1180"/>
                    <a:gd name="T18" fmla="*/ 0 w 1169"/>
                    <a:gd name="T19" fmla="*/ 0 h 1180"/>
                    <a:gd name="T20" fmla="*/ 0 w 1169"/>
                    <a:gd name="T21" fmla="*/ 0 h 1180"/>
                    <a:gd name="T22" fmla="*/ 0 w 1169"/>
                    <a:gd name="T23" fmla="*/ 0 h 1180"/>
                    <a:gd name="T24" fmla="*/ 0 w 1169"/>
                    <a:gd name="T25" fmla="*/ 0 h 1180"/>
                    <a:gd name="T26" fmla="*/ 0 w 1169"/>
                    <a:gd name="T27" fmla="*/ 0 h 1180"/>
                    <a:gd name="T28" fmla="*/ 0 w 1169"/>
                    <a:gd name="T29" fmla="*/ 0 h 1180"/>
                    <a:gd name="T30" fmla="*/ 0 w 1169"/>
                    <a:gd name="T31" fmla="*/ 0 h 1180"/>
                    <a:gd name="T32" fmla="*/ 0 w 1169"/>
                    <a:gd name="T33" fmla="*/ 0 h 1180"/>
                    <a:gd name="T34" fmla="*/ 0 w 1169"/>
                    <a:gd name="T35" fmla="*/ 0 h 1180"/>
                    <a:gd name="T36" fmla="*/ 0 w 1169"/>
                    <a:gd name="T37" fmla="*/ 0 h 1180"/>
                    <a:gd name="T38" fmla="*/ 0 w 1169"/>
                    <a:gd name="T39" fmla="*/ 0 h 1180"/>
                    <a:gd name="T40" fmla="*/ 0 w 1169"/>
                    <a:gd name="T41" fmla="*/ 0 h 1180"/>
                    <a:gd name="T42" fmla="*/ 0 w 1169"/>
                    <a:gd name="T43" fmla="*/ 0 h 11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69"/>
                    <a:gd name="T67" fmla="*/ 0 h 1180"/>
                    <a:gd name="T68" fmla="*/ 1169 w 1169"/>
                    <a:gd name="T69" fmla="*/ 1180 h 11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69" h="1180">
                      <a:moveTo>
                        <a:pt x="1169" y="52"/>
                      </a:moveTo>
                      <a:lnTo>
                        <a:pt x="52" y="1180"/>
                      </a:lnTo>
                      <a:lnTo>
                        <a:pt x="0" y="1129"/>
                      </a:lnTo>
                      <a:lnTo>
                        <a:pt x="1116" y="0"/>
                      </a:lnTo>
                      <a:lnTo>
                        <a:pt x="1119" y="1"/>
                      </a:lnTo>
                      <a:lnTo>
                        <a:pt x="1121" y="3"/>
                      </a:lnTo>
                      <a:lnTo>
                        <a:pt x="1124" y="7"/>
                      </a:lnTo>
                      <a:lnTo>
                        <a:pt x="1129" y="10"/>
                      </a:lnTo>
                      <a:lnTo>
                        <a:pt x="1133" y="15"/>
                      </a:lnTo>
                      <a:lnTo>
                        <a:pt x="1138" y="19"/>
                      </a:lnTo>
                      <a:lnTo>
                        <a:pt x="1144" y="25"/>
                      </a:lnTo>
                      <a:lnTo>
                        <a:pt x="1148" y="29"/>
                      </a:lnTo>
                      <a:lnTo>
                        <a:pt x="1153" y="35"/>
                      </a:lnTo>
                      <a:lnTo>
                        <a:pt x="1157" y="40"/>
                      </a:lnTo>
                      <a:lnTo>
                        <a:pt x="1162" y="43"/>
                      </a:lnTo>
                      <a:lnTo>
                        <a:pt x="1164" y="46"/>
                      </a:lnTo>
                      <a:lnTo>
                        <a:pt x="1166" y="49"/>
                      </a:lnTo>
                      <a:lnTo>
                        <a:pt x="1169" y="51"/>
                      </a:lnTo>
                      <a:lnTo>
                        <a:pt x="1169" y="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5" name="Freeform 501"/>
                <p:cNvSpPr>
                  <a:spLocks/>
                </p:cNvSpPr>
                <p:nvPr/>
              </p:nvSpPr>
              <p:spPr bwMode="auto">
                <a:xfrm>
                  <a:off x="3788" y="982"/>
                  <a:ext cx="265" cy="204"/>
                </a:xfrm>
                <a:custGeom>
                  <a:avLst/>
                  <a:gdLst>
                    <a:gd name="T0" fmla="*/ 0 w 2636"/>
                    <a:gd name="T1" fmla="*/ 0 h 1864"/>
                    <a:gd name="T2" fmla="*/ 0 w 2636"/>
                    <a:gd name="T3" fmla="*/ 0 h 1864"/>
                    <a:gd name="T4" fmla="*/ 0 w 2636"/>
                    <a:gd name="T5" fmla="*/ 0 h 1864"/>
                    <a:gd name="T6" fmla="*/ 0 w 2636"/>
                    <a:gd name="T7" fmla="*/ 0 h 1864"/>
                    <a:gd name="T8" fmla="*/ 0 w 2636"/>
                    <a:gd name="T9" fmla="*/ 0 h 1864"/>
                    <a:gd name="T10" fmla="*/ 0 w 2636"/>
                    <a:gd name="T11" fmla="*/ 0 h 18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36"/>
                    <a:gd name="T19" fmla="*/ 0 h 1864"/>
                    <a:gd name="T20" fmla="*/ 2636 w 2636"/>
                    <a:gd name="T21" fmla="*/ 1864 h 18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36" h="1864">
                      <a:moveTo>
                        <a:pt x="1916" y="1864"/>
                      </a:moveTo>
                      <a:lnTo>
                        <a:pt x="2124" y="1663"/>
                      </a:lnTo>
                      <a:lnTo>
                        <a:pt x="2636" y="105"/>
                      </a:lnTo>
                      <a:lnTo>
                        <a:pt x="664" y="0"/>
                      </a:lnTo>
                      <a:lnTo>
                        <a:pt x="0" y="1838"/>
                      </a:lnTo>
                      <a:lnTo>
                        <a:pt x="1916" y="186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6" name="Freeform 502"/>
                <p:cNvSpPr>
                  <a:spLocks/>
                </p:cNvSpPr>
                <p:nvPr/>
              </p:nvSpPr>
              <p:spPr bwMode="auto">
                <a:xfrm>
                  <a:off x="3788" y="982"/>
                  <a:ext cx="265" cy="204"/>
                </a:xfrm>
                <a:custGeom>
                  <a:avLst/>
                  <a:gdLst>
                    <a:gd name="T0" fmla="*/ 0 w 2636"/>
                    <a:gd name="T1" fmla="*/ 0 h 1864"/>
                    <a:gd name="T2" fmla="*/ 0 w 2636"/>
                    <a:gd name="T3" fmla="*/ 0 h 1864"/>
                    <a:gd name="T4" fmla="*/ 0 w 2636"/>
                    <a:gd name="T5" fmla="*/ 0 h 1864"/>
                    <a:gd name="T6" fmla="*/ 0 w 2636"/>
                    <a:gd name="T7" fmla="*/ 0 h 1864"/>
                    <a:gd name="T8" fmla="*/ 0 w 2636"/>
                    <a:gd name="T9" fmla="*/ 0 h 1864"/>
                    <a:gd name="T10" fmla="*/ 0 w 2636"/>
                    <a:gd name="T11" fmla="*/ 0 h 18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36"/>
                    <a:gd name="T19" fmla="*/ 0 h 1864"/>
                    <a:gd name="T20" fmla="*/ 2636 w 2636"/>
                    <a:gd name="T21" fmla="*/ 1864 h 18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36" h="1864">
                      <a:moveTo>
                        <a:pt x="1916" y="1864"/>
                      </a:moveTo>
                      <a:lnTo>
                        <a:pt x="2124" y="1663"/>
                      </a:lnTo>
                      <a:lnTo>
                        <a:pt x="2636" y="105"/>
                      </a:lnTo>
                      <a:lnTo>
                        <a:pt x="664" y="0"/>
                      </a:lnTo>
                      <a:lnTo>
                        <a:pt x="0" y="1838"/>
                      </a:lnTo>
                      <a:lnTo>
                        <a:pt x="1916" y="1864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7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3788" y="1163"/>
                  <a:ext cx="213" cy="2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8" name="Line 504"/>
                <p:cNvSpPr>
                  <a:spLocks noChangeShapeType="1"/>
                </p:cNvSpPr>
                <p:nvPr/>
              </p:nvSpPr>
              <p:spPr bwMode="auto">
                <a:xfrm flipH="1" flipV="1">
                  <a:off x="3854" y="982"/>
                  <a:ext cx="147" cy="18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799" name="Oval 505"/>
                <p:cNvSpPr>
                  <a:spLocks noChangeArrowheads="1"/>
                </p:cNvSpPr>
                <p:nvPr/>
              </p:nvSpPr>
              <p:spPr bwMode="auto">
                <a:xfrm>
                  <a:off x="3915" y="1744"/>
                  <a:ext cx="51" cy="56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800" name="Freeform 506"/>
                <p:cNvSpPr>
                  <a:spLocks/>
                </p:cNvSpPr>
                <p:nvPr/>
              </p:nvSpPr>
              <p:spPr bwMode="auto">
                <a:xfrm>
                  <a:off x="3264" y="1471"/>
                  <a:ext cx="263" cy="190"/>
                </a:xfrm>
                <a:custGeom>
                  <a:avLst/>
                  <a:gdLst>
                    <a:gd name="T0" fmla="*/ 0 w 2611"/>
                    <a:gd name="T1" fmla="*/ 0 h 1730"/>
                    <a:gd name="T2" fmla="*/ 0 w 2611"/>
                    <a:gd name="T3" fmla="*/ 0 h 1730"/>
                    <a:gd name="T4" fmla="*/ 0 w 2611"/>
                    <a:gd name="T5" fmla="*/ 0 h 1730"/>
                    <a:gd name="T6" fmla="*/ 0 w 2611"/>
                    <a:gd name="T7" fmla="*/ 0 h 1730"/>
                    <a:gd name="T8" fmla="*/ 0 w 2611"/>
                    <a:gd name="T9" fmla="*/ 0 h 1730"/>
                    <a:gd name="T10" fmla="*/ 0 w 2611"/>
                    <a:gd name="T11" fmla="*/ 0 h 1730"/>
                    <a:gd name="T12" fmla="*/ 0 w 2611"/>
                    <a:gd name="T13" fmla="*/ 0 h 17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11"/>
                    <a:gd name="T22" fmla="*/ 0 h 1730"/>
                    <a:gd name="T23" fmla="*/ 2611 w 2611"/>
                    <a:gd name="T24" fmla="*/ 1730 h 17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11" h="1730">
                      <a:moveTo>
                        <a:pt x="2111" y="1570"/>
                      </a:moveTo>
                      <a:lnTo>
                        <a:pt x="1887" y="1730"/>
                      </a:lnTo>
                      <a:lnTo>
                        <a:pt x="0" y="1716"/>
                      </a:lnTo>
                      <a:lnTo>
                        <a:pt x="425" y="87"/>
                      </a:lnTo>
                      <a:lnTo>
                        <a:pt x="766" y="57"/>
                      </a:lnTo>
                      <a:lnTo>
                        <a:pt x="2611" y="0"/>
                      </a:lnTo>
                      <a:lnTo>
                        <a:pt x="2111" y="157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1" name="Freeform 507"/>
                <p:cNvSpPr>
                  <a:spLocks/>
                </p:cNvSpPr>
                <p:nvPr/>
              </p:nvSpPr>
              <p:spPr bwMode="auto">
                <a:xfrm>
                  <a:off x="3264" y="1471"/>
                  <a:ext cx="263" cy="190"/>
                </a:xfrm>
                <a:custGeom>
                  <a:avLst/>
                  <a:gdLst>
                    <a:gd name="T0" fmla="*/ 0 w 2611"/>
                    <a:gd name="T1" fmla="*/ 0 h 1730"/>
                    <a:gd name="T2" fmla="*/ 0 w 2611"/>
                    <a:gd name="T3" fmla="*/ 0 h 1730"/>
                    <a:gd name="T4" fmla="*/ 0 w 2611"/>
                    <a:gd name="T5" fmla="*/ 0 h 1730"/>
                    <a:gd name="T6" fmla="*/ 0 w 2611"/>
                    <a:gd name="T7" fmla="*/ 0 h 1730"/>
                    <a:gd name="T8" fmla="*/ 0 w 2611"/>
                    <a:gd name="T9" fmla="*/ 0 h 1730"/>
                    <a:gd name="T10" fmla="*/ 0 w 2611"/>
                    <a:gd name="T11" fmla="*/ 0 h 1730"/>
                    <a:gd name="T12" fmla="*/ 0 w 2611"/>
                    <a:gd name="T13" fmla="*/ 0 h 17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11"/>
                    <a:gd name="T22" fmla="*/ 0 h 1730"/>
                    <a:gd name="T23" fmla="*/ 2611 w 2611"/>
                    <a:gd name="T24" fmla="*/ 1730 h 17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11" h="1730">
                      <a:moveTo>
                        <a:pt x="2111" y="1570"/>
                      </a:moveTo>
                      <a:lnTo>
                        <a:pt x="1887" y="1730"/>
                      </a:lnTo>
                      <a:lnTo>
                        <a:pt x="0" y="1716"/>
                      </a:lnTo>
                      <a:lnTo>
                        <a:pt x="425" y="87"/>
                      </a:lnTo>
                      <a:lnTo>
                        <a:pt x="766" y="57"/>
                      </a:lnTo>
                      <a:lnTo>
                        <a:pt x="2611" y="0"/>
                      </a:lnTo>
                      <a:lnTo>
                        <a:pt x="2111" y="157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2" name="Line 508"/>
                <p:cNvSpPr>
                  <a:spLocks noChangeShapeType="1"/>
                </p:cNvSpPr>
                <p:nvPr/>
              </p:nvSpPr>
              <p:spPr bwMode="auto">
                <a:xfrm flipV="1">
                  <a:off x="3454" y="1471"/>
                  <a:ext cx="73" cy="19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3" name="Line 509"/>
                <p:cNvSpPr>
                  <a:spLocks noChangeShapeType="1"/>
                </p:cNvSpPr>
                <p:nvPr/>
              </p:nvSpPr>
              <p:spPr bwMode="auto">
                <a:xfrm flipH="1" flipV="1">
                  <a:off x="3306" y="1481"/>
                  <a:ext cx="148" cy="18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4" name="Line 510"/>
                <p:cNvSpPr>
                  <a:spLocks noChangeShapeType="1"/>
                </p:cNvSpPr>
                <p:nvPr/>
              </p:nvSpPr>
              <p:spPr bwMode="auto">
                <a:xfrm flipH="1">
                  <a:off x="3306" y="1471"/>
                  <a:ext cx="221" cy="1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5" name="Oval 511"/>
                <p:cNvSpPr>
                  <a:spLocks noChangeArrowheads="1"/>
                </p:cNvSpPr>
                <p:nvPr/>
              </p:nvSpPr>
              <p:spPr bwMode="auto">
                <a:xfrm>
                  <a:off x="4036" y="1284"/>
                  <a:ext cx="52" cy="56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806" name="Freeform 512"/>
                <p:cNvSpPr>
                  <a:spLocks/>
                </p:cNvSpPr>
                <p:nvPr/>
              </p:nvSpPr>
              <p:spPr bwMode="auto">
                <a:xfrm>
                  <a:off x="3553" y="1641"/>
                  <a:ext cx="117" cy="129"/>
                </a:xfrm>
                <a:custGeom>
                  <a:avLst/>
                  <a:gdLst>
                    <a:gd name="T0" fmla="*/ 0 w 1163"/>
                    <a:gd name="T1" fmla="*/ 0 h 1182"/>
                    <a:gd name="T2" fmla="*/ 0 w 1163"/>
                    <a:gd name="T3" fmla="*/ 0 h 1182"/>
                    <a:gd name="T4" fmla="*/ 0 w 1163"/>
                    <a:gd name="T5" fmla="*/ 0 h 1182"/>
                    <a:gd name="T6" fmla="*/ 0 w 1163"/>
                    <a:gd name="T7" fmla="*/ 0 h 1182"/>
                    <a:gd name="T8" fmla="*/ 0 w 1163"/>
                    <a:gd name="T9" fmla="*/ 0 h 1182"/>
                    <a:gd name="T10" fmla="*/ 0 w 1163"/>
                    <a:gd name="T11" fmla="*/ 0 h 1182"/>
                    <a:gd name="T12" fmla="*/ 0 w 1163"/>
                    <a:gd name="T13" fmla="*/ 0 h 1182"/>
                    <a:gd name="T14" fmla="*/ 0 w 1163"/>
                    <a:gd name="T15" fmla="*/ 0 h 1182"/>
                    <a:gd name="T16" fmla="*/ 0 w 1163"/>
                    <a:gd name="T17" fmla="*/ 0 h 1182"/>
                    <a:gd name="T18" fmla="*/ 0 w 1163"/>
                    <a:gd name="T19" fmla="*/ 0 h 1182"/>
                    <a:gd name="T20" fmla="*/ 0 w 1163"/>
                    <a:gd name="T21" fmla="*/ 0 h 1182"/>
                    <a:gd name="T22" fmla="*/ 0 w 1163"/>
                    <a:gd name="T23" fmla="*/ 0 h 1182"/>
                    <a:gd name="T24" fmla="*/ 0 w 1163"/>
                    <a:gd name="T25" fmla="*/ 0 h 1182"/>
                    <a:gd name="T26" fmla="*/ 0 w 1163"/>
                    <a:gd name="T27" fmla="*/ 0 h 1182"/>
                    <a:gd name="T28" fmla="*/ 0 w 1163"/>
                    <a:gd name="T29" fmla="*/ 0 h 1182"/>
                    <a:gd name="T30" fmla="*/ 0 w 1163"/>
                    <a:gd name="T31" fmla="*/ 0 h 1182"/>
                    <a:gd name="T32" fmla="*/ 0 w 1163"/>
                    <a:gd name="T33" fmla="*/ 0 h 1182"/>
                    <a:gd name="T34" fmla="*/ 0 w 1163"/>
                    <a:gd name="T35" fmla="*/ 0 h 1182"/>
                    <a:gd name="T36" fmla="*/ 0 w 1163"/>
                    <a:gd name="T37" fmla="*/ 0 h 1182"/>
                    <a:gd name="T38" fmla="*/ 0 w 1163"/>
                    <a:gd name="T39" fmla="*/ 0 h 1182"/>
                    <a:gd name="T40" fmla="*/ 0 w 1163"/>
                    <a:gd name="T41" fmla="*/ 0 h 1182"/>
                    <a:gd name="T42" fmla="*/ 0 w 1163"/>
                    <a:gd name="T43" fmla="*/ 0 h 1182"/>
                    <a:gd name="T44" fmla="*/ 0 w 1163"/>
                    <a:gd name="T45" fmla="*/ 0 h 1182"/>
                    <a:gd name="T46" fmla="*/ 0 w 1163"/>
                    <a:gd name="T47" fmla="*/ 0 h 1182"/>
                    <a:gd name="T48" fmla="*/ 0 w 1163"/>
                    <a:gd name="T49" fmla="*/ 0 h 1182"/>
                    <a:gd name="T50" fmla="*/ 0 w 1163"/>
                    <a:gd name="T51" fmla="*/ 0 h 1182"/>
                    <a:gd name="T52" fmla="*/ 0 w 1163"/>
                    <a:gd name="T53" fmla="*/ 0 h 1182"/>
                    <a:gd name="T54" fmla="*/ 0 w 1163"/>
                    <a:gd name="T55" fmla="*/ 0 h 1182"/>
                    <a:gd name="T56" fmla="*/ 0 w 1163"/>
                    <a:gd name="T57" fmla="*/ 0 h 1182"/>
                    <a:gd name="T58" fmla="*/ 0 w 1163"/>
                    <a:gd name="T59" fmla="*/ 0 h 1182"/>
                    <a:gd name="T60" fmla="*/ 0 w 1163"/>
                    <a:gd name="T61" fmla="*/ 0 h 1182"/>
                    <a:gd name="T62" fmla="*/ 0 w 1163"/>
                    <a:gd name="T63" fmla="*/ 0 h 1182"/>
                    <a:gd name="T64" fmla="*/ 0 w 1163"/>
                    <a:gd name="T65" fmla="*/ 0 h 1182"/>
                    <a:gd name="T66" fmla="*/ 0 w 1163"/>
                    <a:gd name="T67" fmla="*/ 0 h 1182"/>
                    <a:gd name="T68" fmla="*/ 0 w 1163"/>
                    <a:gd name="T69" fmla="*/ 0 h 1182"/>
                    <a:gd name="T70" fmla="*/ 0 w 1163"/>
                    <a:gd name="T71" fmla="*/ 0 h 1182"/>
                    <a:gd name="T72" fmla="*/ 0 w 1163"/>
                    <a:gd name="T73" fmla="*/ 0 h 1182"/>
                    <a:gd name="T74" fmla="*/ 0 w 1163"/>
                    <a:gd name="T75" fmla="*/ 0 h 11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3"/>
                    <a:gd name="T115" fmla="*/ 0 h 1182"/>
                    <a:gd name="T116" fmla="*/ 1163 w 1163"/>
                    <a:gd name="T117" fmla="*/ 1182 h 11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3" h="1182">
                      <a:moveTo>
                        <a:pt x="0" y="1130"/>
                      </a:moveTo>
                      <a:lnTo>
                        <a:pt x="1111" y="0"/>
                      </a:lnTo>
                      <a:lnTo>
                        <a:pt x="1113" y="2"/>
                      </a:lnTo>
                      <a:lnTo>
                        <a:pt x="1116" y="4"/>
                      </a:lnTo>
                      <a:lnTo>
                        <a:pt x="1119" y="7"/>
                      </a:lnTo>
                      <a:lnTo>
                        <a:pt x="1124" y="11"/>
                      </a:lnTo>
                      <a:lnTo>
                        <a:pt x="1128" y="15"/>
                      </a:lnTo>
                      <a:lnTo>
                        <a:pt x="1134" y="20"/>
                      </a:lnTo>
                      <a:lnTo>
                        <a:pt x="1138" y="24"/>
                      </a:lnTo>
                      <a:lnTo>
                        <a:pt x="1144" y="30"/>
                      </a:lnTo>
                      <a:lnTo>
                        <a:pt x="1149" y="34"/>
                      </a:lnTo>
                      <a:lnTo>
                        <a:pt x="1153" y="39"/>
                      </a:lnTo>
                      <a:lnTo>
                        <a:pt x="1156" y="44"/>
                      </a:lnTo>
                      <a:lnTo>
                        <a:pt x="1160" y="47"/>
                      </a:lnTo>
                      <a:lnTo>
                        <a:pt x="1162" y="49"/>
                      </a:lnTo>
                      <a:lnTo>
                        <a:pt x="1163" y="51"/>
                      </a:lnTo>
                      <a:lnTo>
                        <a:pt x="1163" y="53"/>
                      </a:lnTo>
                      <a:lnTo>
                        <a:pt x="52" y="1181"/>
                      </a:lnTo>
                      <a:lnTo>
                        <a:pt x="51" y="1182"/>
                      </a:lnTo>
                      <a:lnTo>
                        <a:pt x="49" y="1181"/>
                      </a:lnTo>
                      <a:lnTo>
                        <a:pt x="46" y="1179"/>
                      </a:lnTo>
                      <a:lnTo>
                        <a:pt x="42" y="1176"/>
                      </a:lnTo>
                      <a:lnTo>
                        <a:pt x="37" y="1173"/>
                      </a:lnTo>
                      <a:lnTo>
                        <a:pt x="33" y="1168"/>
                      </a:lnTo>
                      <a:lnTo>
                        <a:pt x="28" y="1164"/>
                      </a:lnTo>
                      <a:lnTo>
                        <a:pt x="23" y="1159"/>
                      </a:lnTo>
                      <a:lnTo>
                        <a:pt x="18" y="1154"/>
                      </a:lnTo>
                      <a:lnTo>
                        <a:pt x="12" y="1149"/>
                      </a:lnTo>
                      <a:lnTo>
                        <a:pt x="9" y="1144"/>
                      </a:lnTo>
                      <a:lnTo>
                        <a:pt x="6" y="1140"/>
                      </a:lnTo>
                      <a:lnTo>
                        <a:pt x="2" y="1135"/>
                      </a:lnTo>
                      <a:lnTo>
                        <a:pt x="1" y="1133"/>
                      </a:lnTo>
                      <a:lnTo>
                        <a:pt x="0" y="1131"/>
                      </a:lnTo>
                      <a:lnTo>
                        <a:pt x="0" y="113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7" name="Freeform 513"/>
                <p:cNvSpPr>
                  <a:spLocks/>
                </p:cNvSpPr>
                <p:nvPr/>
              </p:nvSpPr>
              <p:spPr bwMode="auto">
                <a:xfrm>
                  <a:off x="3553" y="1641"/>
                  <a:ext cx="117" cy="129"/>
                </a:xfrm>
                <a:custGeom>
                  <a:avLst/>
                  <a:gdLst>
                    <a:gd name="T0" fmla="*/ 0 w 1163"/>
                    <a:gd name="T1" fmla="*/ 0 h 1182"/>
                    <a:gd name="T2" fmla="*/ 0 w 1163"/>
                    <a:gd name="T3" fmla="*/ 0 h 1182"/>
                    <a:gd name="T4" fmla="*/ 0 w 1163"/>
                    <a:gd name="T5" fmla="*/ 0 h 1182"/>
                    <a:gd name="T6" fmla="*/ 0 w 1163"/>
                    <a:gd name="T7" fmla="*/ 0 h 1182"/>
                    <a:gd name="T8" fmla="*/ 0 w 1163"/>
                    <a:gd name="T9" fmla="*/ 0 h 1182"/>
                    <a:gd name="T10" fmla="*/ 0 w 1163"/>
                    <a:gd name="T11" fmla="*/ 0 h 1182"/>
                    <a:gd name="T12" fmla="*/ 0 w 1163"/>
                    <a:gd name="T13" fmla="*/ 0 h 1182"/>
                    <a:gd name="T14" fmla="*/ 0 w 1163"/>
                    <a:gd name="T15" fmla="*/ 0 h 1182"/>
                    <a:gd name="T16" fmla="*/ 0 w 1163"/>
                    <a:gd name="T17" fmla="*/ 0 h 1182"/>
                    <a:gd name="T18" fmla="*/ 0 w 1163"/>
                    <a:gd name="T19" fmla="*/ 0 h 1182"/>
                    <a:gd name="T20" fmla="*/ 0 w 1163"/>
                    <a:gd name="T21" fmla="*/ 0 h 1182"/>
                    <a:gd name="T22" fmla="*/ 0 w 1163"/>
                    <a:gd name="T23" fmla="*/ 0 h 1182"/>
                    <a:gd name="T24" fmla="*/ 0 w 1163"/>
                    <a:gd name="T25" fmla="*/ 0 h 1182"/>
                    <a:gd name="T26" fmla="*/ 0 w 1163"/>
                    <a:gd name="T27" fmla="*/ 0 h 1182"/>
                    <a:gd name="T28" fmla="*/ 0 w 1163"/>
                    <a:gd name="T29" fmla="*/ 0 h 1182"/>
                    <a:gd name="T30" fmla="*/ 0 w 1163"/>
                    <a:gd name="T31" fmla="*/ 0 h 1182"/>
                    <a:gd name="T32" fmla="*/ 0 w 1163"/>
                    <a:gd name="T33" fmla="*/ 0 h 1182"/>
                    <a:gd name="T34" fmla="*/ 0 w 1163"/>
                    <a:gd name="T35" fmla="*/ 0 h 1182"/>
                    <a:gd name="T36" fmla="*/ 0 w 1163"/>
                    <a:gd name="T37" fmla="*/ 0 h 1182"/>
                    <a:gd name="T38" fmla="*/ 0 w 1163"/>
                    <a:gd name="T39" fmla="*/ 0 h 1182"/>
                    <a:gd name="T40" fmla="*/ 0 w 1163"/>
                    <a:gd name="T41" fmla="*/ 0 h 1182"/>
                    <a:gd name="T42" fmla="*/ 0 w 1163"/>
                    <a:gd name="T43" fmla="*/ 0 h 1182"/>
                    <a:gd name="T44" fmla="*/ 0 w 1163"/>
                    <a:gd name="T45" fmla="*/ 0 h 1182"/>
                    <a:gd name="T46" fmla="*/ 0 w 1163"/>
                    <a:gd name="T47" fmla="*/ 0 h 1182"/>
                    <a:gd name="T48" fmla="*/ 0 w 1163"/>
                    <a:gd name="T49" fmla="*/ 0 h 1182"/>
                    <a:gd name="T50" fmla="*/ 0 w 1163"/>
                    <a:gd name="T51" fmla="*/ 0 h 1182"/>
                    <a:gd name="T52" fmla="*/ 0 w 1163"/>
                    <a:gd name="T53" fmla="*/ 0 h 1182"/>
                    <a:gd name="T54" fmla="*/ 0 w 1163"/>
                    <a:gd name="T55" fmla="*/ 0 h 1182"/>
                    <a:gd name="T56" fmla="*/ 0 w 1163"/>
                    <a:gd name="T57" fmla="*/ 0 h 1182"/>
                    <a:gd name="T58" fmla="*/ 0 w 1163"/>
                    <a:gd name="T59" fmla="*/ 0 h 1182"/>
                    <a:gd name="T60" fmla="*/ 0 w 1163"/>
                    <a:gd name="T61" fmla="*/ 0 h 1182"/>
                    <a:gd name="T62" fmla="*/ 0 w 1163"/>
                    <a:gd name="T63" fmla="*/ 0 h 1182"/>
                    <a:gd name="T64" fmla="*/ 0 w 1163"/>
                    <a:gd name="T65" fmla="*/ 0 h 1182"/>
                    <a:gd name="T66" fmla="*/ 0 w 1163"/>
                    <a:gd name="T67" fmla="*/ 0 h 1182"/>
                    <a:gd name="T68" fmla="*/ 0 w 1163"/>
                    <a:gd name="T69" fmla="*/ 0 h 1182"/>
                    <a:gd name="T70" fmla="*/ 0 w 1163"/>
                    <a:gd name="T71" fmla="*/ 0 h 1182"/>
                    <a:gd name="T72" fmla="*/ 0 w 1163"/>
                    <a:gd name="T73" fmla="*/ 0 h 1182"/>
                    <a:gd name="T74" fmla="*/ 0 w 1163"/>
                    <a:gd name="T75" fmla="*/ 0 h 11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3"/>
                    <a:gd name="T115" fmla="*/ 0 h 1182"/>
                    <a:gd name="T116" fmla="*/ 1163 w 1163"/>
                    <a:gd name="T117" fmla="*/ 1182 h 11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3" h="1182">
                      <a:moveTo>
                        <a:pt x="0" y="1130"/>
                      </a:moveTo>
                      <a:lnTo>
                        <a:pt x="1111" y="0"/>
                      </a:lnTo>
                      <a:lnTo>
                        <a:pt x="1113" y="2"/>
                      </a:lnTo>
                      <a:lnTo>
                        <a:pt x="1116" y="4"/>
                      </a:lnTo>
                      <a:lnTo>
                        <a:pt x="1119" y="7"/>
                      </a:lnTo>
                      <a:lnTo>
                        <a:pt x="1124" y="11"/>
                      </a:lnTo>
                      <a:lnTo>
                        <a:pt x="1128" y="15"/>
                      </a:lnTo>
                      <a:lnTo>
                        <a:pt x="1134" y="20"/>
                      </a:lnTo>
                      <a:lnTo>
                        <a:pt x="1138" y="24"/>
                      </a:lnTo>
                      <a:lnTo>
                        <a:pt x="1144" y="30"/>
                      </a:lnTo>
                      <a:lnTo>
                        <a:pt x="1149" y="34"/>
                      </a:lnTo>
                      <a:lnTo>
                        <a:pt x="1153" y="39"/>
                      </a:lnTo>
                      <a:lnTo>
                        <a:pt x="1156" y="44"/>
                      </a:lnTo>
                      <a:lnTo>
                        <a:pt x="1160" y="47"/>
                      </a:lnTo>
                      <a:lnTo>
                        <a:pt x="1162" y="49"/>
                      </a:lnTo>
                      <a:lnTo>
                        <a:pt x="1163" y="51"/>
                      </a:lnTo>
                      <a:lnTo>
                        <a:pt x="1163" y="53"/>
                      </a:lnTo>
                      <a:lnTo>
                        <a:pt x="52" y="1181"/>
                      </a:lnTo>
                      <a:lnTo>
                        <a:pt x="51" y="1182"/>
                      </a:lnTo>
                      <a:lnTo>
                        <a:pt x="49" y="1181"/>
                      </a:lnTo>
                      <a:lnTo>
                        <a:pt x="46" y="1179"/>
                      </a:lnTo>
                      <a:lnTo>
                        <a:pt x="42" y="1176"/>
                      </a:lnTo>
                      <a:lnTo>
                        <a:pt x="37" y="1173"/>
                      </a:lnTo>
                      <a:lnTo>
                        <a:pt x="33" y="1168"/>
                      </a:lnTo>
                      <a:lnTo>
                        <a:pt x="28" y="1164"/>
                      </a:lnTo>
                      <a:lnTo>
                        <a:pt x="23" y="1159"/>
                      </a:lnTo>
                      <a:lnTo>
                        <a:pt x="18" y="1154"/>
                      </a:lnTo>
                      <a:lnTo>
                        <a:pt x="12" y="1149"/>
                      </a:lnTo>
                      <a:lnTo>
                        <a:pt x="9" y="1144"/>
                      </a:lnTo>
                      <a:lnTo>
                        <a:pt x="6" y="1140"/>
                      </a:lnTo>
                      <a:lnTo>
                        <a:pt x="2" y="1135"/>
                      </a:lnTo>
                      <a:lnTo>
                        <a:pt x="1" y="1133"/>
                      </a:lnTo>
                      <a:lnTo>
                        <a:pt x="0" y="1131"/>
                      </a:lnTo>
                      <a:lnTo>
                        <a:pt x="0" y="113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8" name="Freeform 514"/>
                <p:cNvSpPr>
                  <a:spLocks/>
                </p:cNvSpPr>
                <p:nvPr/>
              </p:nvSpPr>
              <p:spPr bwMode="auto">
                <a:xfrm>
                  <a:off x="3665" y="1641"/>
                  <a:ext cx="5" cy="5"/>
                </a:xfrm>
                <a:custGeom>
                  <a:avLst/>
                  <a:gdLst>
                    <a:gd name="T0" fmla="*/ 0 w 52"/>
                    <a:gd name="T1" fmla="*/ 0 h 53"/>
                    <a:gd name="T2" fmla="*/ 0 w 52"/>
                    <a:gd name="T3" fmla="*/ 0 h 53"/>
                    <a:gd name="T4" fmla="*/ 0 w 52"/>
                    <a:gd name="T5" fmla="*/ 0 h 53"/>
                    <a:gd name="T6" fmla="*/ 0 w 52"/>
                    <a:gd name="T7" fmla="*/ 0 h 53"/>
                    <a:gd name="T8" fmla="*/ 0 w 52"/>
                    <a:gd name="T9" fmla="*/ 0 h 53"/>
                    <a:gd name="T10" fmla="*/ 0 w 52"/>
                    <a:gd name="T11" fmla="*/ 0 h 53"/>
                    <a:gd name="T12" fmla="*/ 0 w 52"/>
                    <a:gd name="T13" fmla="*/ 0 h 53"/>
                    <a:gd name="T14" fmla="*/ 0 w 52"/>
                    <a:gd name="T15" fmla="*/ 0 h 53"/>
                    <a:gd name="T16" fmla="*/ 0 w 52"/>
                    <a:gd name="T17" fmla="*/ 0 h 53"/>
                    <a:gd name="T18" fmla="*/ 0 w 52"/>
                    <a:gd name="T19" fmla="*/ 0 h 53"/>
                    <a:gd name="T20" fmla="*/ 0 w 52"/>
                    <a:gd name="T21" fmla="*/ 0 h 53"/>
                    <a:gd name="T22" fmla="*/ 0 w 52"/>
                    <a:gd name="T23" fmla="*/ 0 h 53"/>
                    <a:gd name="T24" fmla="*/ 0 w 52"/>
                    <a:gd name="T25" fmla="*/ 0 h 53"/>
                    <a:gd name="T26" fmla="*/ 0 w 52"/>
                    <a:gd name="T27" fmla="*/ 0 h 53"/>
                    <a:gd name="T28" fmla="*/ 0 w 52"/>
                    <a:gd name="T29" fmla="*/ 0 h 53"/>
                    <a:gd name="T30" fmla="*/ 0 w 52"/>
                    <a:gd name="T31" fmla="*/ 0 h 53"/>
                    <a:gd name="T32" fmla="*/ 0 w 52"/>
                    <a:gd name="T33" fmla="*/ 0 h 53"/>
                    <a:gd name="T34" fmla="*/ 0 w 52"/>
                    <a:gd name="T35" fmla="*/ 0 h 53"/>
                    <a:gd name="T36" fmla="*/ 0 w 52"/>
                    <a:gd name="T37" fmla="*/ 0 h 53"/>
                    <a:gd name="T38" fmla="*/ 0 w 52"/>
                    <a:gd name="T39" fmla="*/ 0 h 53"/>
                    <a:gd name="T40" fmla="*/ 0 w 52"/>
                    <a:gd name="T41" fmla="*/ 0 h 53"/>
                    <a:gd name="T42" fmla="*/ 0 w 52"/>
                    <a:gd name="T43" fmla="*/ 0 h 53"/>
                    <a:gd name="T44" fmla="*/ 0 w 52"/>
                    <a:gd name="T45" fmla="*/ 0 h 53"/>
                    <a:gd name="T46" fmla="*/ 0 w 52"/>
                    <a:gd name="T47" fmla="*/ 0 h 53"/>
                    <a:gd name="T48" fmla="*/ 0 w 52"/>
                    <a:gd name="T49" fmla="*/ 0 h 53"/>
                    <a:gd name="T50" fmla="*/ 0 w 52"/>
                    <a:gd name="T51" fmla="*/ 0 h 53"/>
                    <a:gd name="T52" fmla="*/ 0 w 52"/>
                    <a:gd name="T53" fmla="*/ 0 h 53"/>
                    <a:gd name="T54" fmla="*/ 0 w 52"/>
                    <a:gd name="T55" fmla="*/ 0 h 53"/>
                    <a:gd name="T56" fmla="*/ 0 w 52"/>
                    <a:gd name="T57" fmla="*/ 0 h 53"/>
                    <a:gd name="T58" fmla="*/ 0 w 52"/>
                    <a:gd name="T59" fmla="*/ 0 h 53"/>
                    <a:gd name="T60" fmla="*/ 0 w 52"/>
                    <a:gd name="T61" fmla="*/ 0 h 53"/>
                    <a:gd name="T62" fmla="*/ 0 w 52"/>
                    <a:gd name="T63" fmla="*/ 0 h 53"/>
                    <a:gd name="T64" fmla="*/ 0 w 52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2"/>
                    <a:gd name="T100" fmla="*/ 0 h 53"/>
                    <a:gd name="T101" fmla="*/ 52 w 52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2" h="53">
                      <a:moveTo>
                        <a:pt x="24" y="29"/>
                      </a:moveTo>
                      <a:lnTo>
                        <a:pt x="19" y="23"/>
                      </a:lnTo>
                      <a:lnTo>
                        <a:pt x="14" y="19"/>
                      </a:lnTo>
                      <a:lnTo>
                        <a:pt x="10" y="14"/>
                      </a:lnTo>
                      <a:lnTo>
                        <a:pt x="6" y="9"/>
                      </a:lnTo>
                      <a:lnTo>
                        <a:pt x="3" y="6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4"/>
                      </a:lnTo>
                      <a:lnTo>
                        <a:pt x="8" y="7"/>
                      </a:lnTo>
                      <a:lnTo>
                        <a:pt x="13" y="11"/>
                      </a:lnTo>
                      <a:lnTo>
                        <a:pt x="17" y="15"/>
                      </a:lnTo>
                      <a:lnTo>
                        <a:pt x="23" y="20"/>
                      </a:lnTo>
                      <a:lnTo>
                        <a:pt x="27" y="24"/>
                      </a:lnTo>
                      <a:lnTo>
                        <a:pt x="33" y="30"/>
                      </a:lnTo>
                      <a:lnTo>
                        <a:pt x="38" y="34"/>
                      </a:lnTo>
                      <a:lnTo>
                        <a:pt x="42" y="39"/>
                      </a:lnTo>
                      <a:lnTo>
                        <a:pt x="45" y="44"/>
                      </a:lnTo>
                      <a:lnTo>
                        <a:pt x="49" y="47"/>
                      </a:lnTo>
                      <a:lnTo>
                        <a:pt x="51" y="49"/>
                      </a:lnTo>
                      <a:lnTo>
                        <a:pt x="52" y="51"/>
                      </a:lnTo>
                      <a:lnTo>
                        <a:pt x="52" y="53"/>
                      </a:lnTo>
                      <a:lnTo>
                        <a:pt x="51" y="53"/>
                      </a:lnTo>
                      <a:lnTo>
                        <a:pt x="49" y="51"/>
                      </a:lnTo>
                      <a:lnTo>
                        <a:pt x="47" y="49"/>
                      </a:lnTo>
                      <a:lnTo>
                        <a:pt x="43" y="46"/>
                      </a:lnTo>
                      <a:lnTo>
                        <a:pt x="39" y="42"/>
                      </a:lnTo>
                      <a:lnTo>
                        <a:pt x="34" y="38"/>
                      </a:lnTo>
                      <a:lnTo>
                        <a:pt x="30" y="33"/>
                      </a:lnTo>
                      <a:lnTo>
                        <a:pt x="24" y="2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09" name="Freeform 515"/>
                <p:cNvSpPr>
                  <a:spLocks/>
                </p:cNvSpPr>
                <p:nvPr/>
              </p:nvSpPr>
              <p:spPr bwMode="auto">
                <a:xfrm>
                  <a:off x="3665" y="1641"/>
                  <a:ext cx="5" cy="5"/>
                </a:xfrm>
                <a:custGeom>
                  <a:avLst/>
                  <a:gdLst>
                    <a:gd name="T0" fmla="*/ 0 w 52"/>
                    <a:gd name="T1" fmla="*/ 0 h 53"/>
                    <a:gd name="T2" fmla="*/ 0 w 52"/>
                    <a:gd name="T3" fmla="*/ 0 h 53"/>
                    <a:gd name="T4" fmla="*/ 0 w 52"/>
                    <a:gd name="T5" fmla="*/ 0 h 53"/>
                    <a:gd name="T6" fmla="*/ 0 w 52"/>
                    <a:gd name="T7" fmla="*/ 0 h 53"/>
                    <a:gd name="T8" fmla="*/ 0 w 52"/>
                    <a:gd name="T9" fmla="*/ 0 h 53"/>
                    <a:gd name="T10" fmla="*/ 0 w 52"/>
                    <a:gd name="T11" fmla="*/ 0 h 53"/>
                    <a:gd name="T12" fmla="*/ 0 w 52"/>
                    <a:gd name="T13" fmla="*/ 0 h 53"/>
                    <a:gd name="T14" fmla="*/ 0 w 52"/>
                    <a:gd name="T15" fmla="*/ 0 h 53"/>
                    <a:gd name="T16" fmla="*/ 0 w 52"/>
                    <a:gd name="T17" fmla="*/ 0 h 53"/>
                    <a:gd name="T18" fmla="*/ 0 w 52"/>
                    <a:gd name="T19" fmla="*/ 0 h 53"/>
                    <a:gd name="T20" fmla="*/ 0 w 52"/>
                    <a:gd name="T21" fmla="*/ 0 h 53"/>
                    <a:gd name="T22" fmla="*/ 0 w 52"/>
                    <a:gd name="T23" fmla="*/ 0 h 53"/>
                    <a:gd name="T24" fmla="*/ 0 w 52"/>
                    <a:gd name="T25" fmla="*/ 0 h 53"/>
                    <a:gd name="T26" fmla="*/ 0 w 52"/>
                    <a:gd name="T27" fmla="*/ 0 h 53"/>
                    <a:gd name="T28" fmla="*/ 0 w 52"/>
                    <a:gd name="T29" fmla="*/ 0 h 53"/>
                    <a:gd name="T30" fmla="*/ 0 w 52"/>
                    <a:gd name="T31" fmla="*/ 0 h 53"/>
                    <a:gd name="T32" fmla="*/ 0 w 52"/>
                    <a:gd name="T33" fmla="*/ 0 h 53"/>
                    <a:gd name="T34" fmla="*/ 0 w 52"/>
                    <a:gd name="T35" fmla="*/ 0 h 53"/>
                    <a:gd name="T36" fmla="*/ 0 w 52"/>
                    <a:gd name="T37" fmla="*/ 0 h 53"/>
                    <a:gd name="T38" fmla="*/ 0 w 52"/>
                    <a:gd name="T39" fmla="*/ 0 h 53"/>
                    <a:gd name="T40" fmla="*/ 0 w 52"/>
                    <a:gd name="T41" fmla="*/ 0 h 53"/>
                    <a:gd name="T42" fmla="*/ 0 w 52"/>
                    <a:gd name="T43" fmla="*/ 0 h 53"/>
                    <a:gd name="T44" fmla="*/ 0 w 52"/>
                    <a:gd name="T45" fmla="*/ 0 h 53"/>
                    <a:gd name="T46" fmla="*/ 0 w 52"/>
                    <a:gd name="T47" fmla="*/ 0 h 53"/>
                    <a:gd name="T48" fmla="*/ 0 w 52"/>
                    <a:gd name="T49" fmla="*/ 0 h 53"/>
                    <a:gd name="T50" fmla="*/ 0 w 52"/>
                    <a:gd name="T51" fmla="*/ 0 h 53"/>
                    <a:gd name="T52" fmla="*/ 0 w 52"/>
                    <a:gd name="T53" fmla="*/ 0 h 53"/>
                    <a:gd name="T54" fmla="*/ 0 w 52"/>
                    <a:gd name="T55" fmla="*/ 0 h 53"/>
                    <a:gd name="T56" fmla="*/ 0 w 52"/>
                    <a:gd name="T57" fmla="*/ 0 h 53"/>
                    <a:gd name="T58" fmla="*/ 0 w 52"/>
                    <a:gd name="T59" fmla="*/ 0 h 53"/>
                    <a:gd name="T60" fmla="*/ 0 w 52"/>
                    <a:gd name="T61" fmla="*/ 0 h 53"/>
                    <a:gd name="T62" fmla="*/ 0 w 52"/>
                    <a:gd name="T63" fmla="*/ 0 h 53"/>
                    <a:gd name="T64" fmla="*/ 0 w 52"/>
                    <a:gd name="T65" fmla="*/ 0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2"/>
                    <a:gd name="T100" fmla="*/ 0 h 53"/>
                    <a:gd name="T101" fmla="*/ 52 w 52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2" h="53">
                      <a:moveTo>
                        <a:pt x="24" y="29"/>
                      </a:moveTo>
                      <a:lnTo>
                        <a:pt x="19" y="23"/>
                      </a:lnTo>
                      <a:lnTo>
                        <a:pt x="14" y="19"/>
                      </a:lnTo>
                      <a:lnTo>
                        <a:pt x="10" y="14"/>
                      </a:lnTo>
                      <a:lnTo>
                        <a:pt x="6" y="9"/>
                      </a:lnTo>
                      <a:lnTo>
                        <a:pt x="3" y="6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4"/>
                      </a:lnTo>
                      <a:lnTo>
                        <a:pt x="8" y="7"/>
                      </a:lnTo>
                      <a:lnTo>
                        <a:pt x="13" y="11"/>
                      </a:lnTo>
                      <a:lnTo>
                        <a:pt x="17" y="15"/>
                      </a:lnTo>
                      <a:lnTo>
                        <a:pt x="23" y="20"/>
                      </a:lnTo>
                      <a:lnTo>
                        <a:pt x="27" y="24"/>
                      </a:lnTo>
                      <a:lnTo>
                        <a:pt x="33" y="30"/>
                      </a:lnTo>
                      <a:lnTo>
                        <a:pt x="38" y="34"/>
                      </a:lnTo>
                      <a:lnTo>
                        <a:pt x="42" y="39"/>
                      </a:lnTo>
                      <a:lnTo>
                        <a:pt x="45" y="44"/>
                      </a:lnTo>
                      <a:lnTo>
                        <a:pt x="49" y="47"/>
                      </a:lnTo>
                      <a:lnTo>
                        <a:pt x="51" y="49"/>
                      </a:lnTo>
                      <a:lnTo>
                        <a:pt x="52" y="51"/>
                      </a:lnTo>
                      <a:lnTo>
                        <a:pt x="52" y="53"/>
                      </a:lnTo>
                      <a:lnTo>
                        <a:pt x="51" y="53"/>
                      </a:lnTo>
                      <a:lnTo>
                        <a:pt x="49" y="51"/>
                      </a:lnTo>
                      <a:lnTo>
                        <a:pt x="47" y="49"/>
                      </a:lnTo>
                      <a:lnTo>
                        <a:pt x="43" y="46"/>
                      </a:lnTo>
                      <a:lnTo>
                        <a:pt x="39" y="42"/>
                      </a:lnTo>
                      <a:lnTo>
                        <a:pt x="34" y="38"/>
                      </a:lnTo>
                      <a:lnTo>
                        <a:pt x="30" y="33"/>
                      </a:lnTo>
                      <a:lnTo>
                        <a:pt x="24" y="2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0" name="Freeform 516"/>
                <p:cNvSpPr>
                  <a:spLocks/>
                </p:cNvSpPr>
                <p:nvPr/>
              </p:nvSpPr>
              <p:spPr bwMode="auto">
                <a:xfrm>
                  <a:off x="3929" y="1329"/>
                  <a:ext cx="117" cy="130"/>
                </a:xfrm>
                <a:custGeom>
                  <a:avLst/>
                  <a:gdLst>
                    <a:gd name="T0" fmla="*/ 0 w 1174"/>
                    <a:gd name="T1" fmla="*/ 0 h 1189"/>
                    <a:gd name="T2" fmla="*/ 0 w 1174"/>
                    <a:gd name="T3" fmla="*/ 0 h 1189"/>
                    <a:gd name="T4" fmla="*/ 0 w 1174"/>
                    <a:gd name="T5" fmla="*/ 0 h 1189"/>
                    <a:gd name="T6" fmla="*/ 0 w 1174"/>
                    <a:gd name="T7" fmla="*/ 0 h 1189"/>
                    <a:gd name="T8" fmla="*/ 0 w 1174"/>
                    <a:gd name="T9" fmla="*/ 0 h 1189"/>
                    <a:gd name="T10" fmla="*/ 0 w 1174"/>
                    <a:gd name="T11" fmla="*/ 0 h 1189"/>
                    <a:gd name="T12" fmla="*/ 0 w 1174"/>
                    <a:gd name="T13" fmla="*/ 0 h 1189"/>
                    <a:gd name="T14" fmla="*/ 0 w 1174"/>
                    <a:gd name="T15" fmla="*/ 0 h 1189"/>
                    <a:gd name="T16" fmla="*/ 0 w 1174"/>
                    <a:gd name="T17" fmla="*/ 0 h 1189"/>
                    <a:gd name="T18" fmla="*/ 0 w 1174"/>
                    <a:gd name="T19" fmla="*/ 0 h 1189"/>
                    <a:gd name="T20" fmla="*/ 0 w 1174"/>
                    <a:gd name="T21" fmla="*/ 0 h 1189"/>
                    <a:gd name="T22" fmla="*/ 0 w 1174"/>
                    <a:gd name="T23" fmla="*/ 0 h 1189"/>
                    <a:gd name="T24" fmla="*/ 0 w 1174"/>
                    <a:gd name="T25" fmla="*/ 0 h 1189"/>
                    <a:gd name="T26" fmla="*/ 0 w 1174"/>
                    <a:gd name="T27" fmla="*/ 0 h 1189"/>
                    <a:gd name="T28" fmla="*/ 0 w 1174"/>
                    <a:gd name="T29" fmla="*/ 0 h 1189"/>
                    <a:gd name="T30" fmla="*/ 0 w 1174"/>
                    <a:gd name="T31" fmla="*/ 0 h 1189"/>
                    <a:gd name="T32" fmla="*/ 0 w 1174"/>
                    <a:gd name="T33" fmla="*/ 0 h 1189"/>
                    <a:gd name="T34" fmla="*/ 0 w 1174"/>
                    <a:gd name="T35" fmla="*/ 0 h 1189"/>
                    <a:gd name="T36" fmla="*/ 0 w 1174"/>
                    <a:gd name="T37" fmla="*/ 0 h 1189"/>
                    <a:gd name="T38" fmla="*/ 0 w 1174"/>
                    <a:gd name="T39" fmla="*/ 0 h 1189"/>
                    <a:gd name="T40" fmla="*/ 0 w 1174"/>
                    <a:gd name="T41" fmla="*/ 0 h 1189"/>
                    <a:gd name="T42" fmla="*/ 0 w 1174"/>
                    <a:gd name="T43" fmla="*/ 0 h 1189"/>
                    <a:gd name="T44" fmla="*/ 0 w 1174"/>
                    <a:gd name="T45" fmla="*/ 0 h 1189"/>
                    <a:gd name="T46" fmla="*/ 0 w 1174"/>
                    <a:gd name="T47" fmla="*/ 0 h 1189"/>
                    <a:gd name="T48" fmla="*/ 0 w 1174"/>
                    <a:gd name="T49" fmla="*/ 0 h 1189"/>
                    <a:gd name="T50" fmla="*/ 0 w 1174"/>
                    <a:gd name="T51" fmla="*/ 0 h 1189"/>
                    <a:gd name="T52" fmla="*/ 0 w 1174"/>
                    <a:gd name="T53" fmla="*/ 0 h 1189"/>
                    <a:gd name="T54" fmla="*/ 0 w 1174"/>
                    <a:gd name="T55" fmla="*/ 0 h 1189"/>
                    <a:gd name="T56" fmla="*/ 0 w 1174"/>
                    <a:gd name="T57" fmla="*/ 0 h 1189"/>
                    <a:gd name="T58" fmla="*/ 0 w 1174"/>
                    <a:gd name="T59" fmla="*/ 0 h 1189"/>
                    <a:gd name="T60" fmla="*/ 0 w 1174"/>
                    <a:gd name="T61" fmla="*/ 0 h 1189"/>
                    <a:gd name="T62" fmla="*/ 0 w 1174"/>
                    <a:gd name="T63" fmla="*/ 0 h 1189"/>
                    <a:gd name="T64" fmla="*/ 0 w 1174"/>
                    <a:gd name="T65" fmla="*/ 0 h 1189"/>
                    <a:gd name="T66" fmla="*/ 0 w 1174"/>
                    <a:gd name="T67" fmla="*/ 0 h 1189"/>
                    <a:gd name="T68" fmla="*/ 0 w 1174"/>
                    <a:gd name="T69" fmla="*/ 0 h 1189"/>
                    <a:gd name="T70" fmla="*/ 0 w 1174"/>
                    <a:gd name="T71" fmla="*/ 0 h 1189"/>
                    <a:gd name="T72" fmla="*/ 0 w 1174"/>
                    <a:gd name="T73" fmla="*/ 0 h 1189"/>
                    <a:gd name="T74" fmla="*/ 0 w 1174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4"/>
                    <a:gd name="T115" fmla="*/ 0 h 1189"/>
                    <a:gd name="T116" fmla="*/ 1174 w 1174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4" h="1189">
                      <a:moveTo>
                        <a:pt x="1174" y="52"/>
                      </a:moveTo>
                      <a:lnTo>
                        <a:pt x="52" y="1189"/>
                      </a:lnTo>
                      <a:lnTo>
                        <a:pt x="50" y="1188"/>
                      </a:lnTo>
                      <a:lnTo>
                        <a:pt x="48" y="1186"/>
                      </a:lnTo>
                      <a:lnTo>
                        <a:pt x="45" y="1182"/>
                      </a:lnTo>
                      <a:lnTo>
                        <a:pt x="40" y="1179"/>
                      </a:lnTo>
                      <a:lnTo>
                        <a:pt x="35" y="1174"/>
                      </a:lnTo>
                      <a:lnTo>
                        <a:pt x="31" y="1170"/>
                      </a:lnTo>
                      <a:lnTo>
                        <a:pt x="25" y="1164"/>
                      </a:lnTo>
                      <a:lnTo>
                        <a:pt x="21" y="1159"/>
                      </a:lnTo>
                      <a:lnTo>
                        <a:pt x="15" y="1155"/>
                      </a:lnTo>
                      <a:lnTo>
                        <a:pt x="12" y="1150"/>
                      </a:lnTo>
                      <a:lnTo>
                        <a:pt x="7" y="1146"/>
                      </a:lnTo>
                      <a:lnTo>
                        <a:pt x="4" y="1142"/>
                      </a:lnTo>
                      <a:lnTo>
                        <a:pt x="1" y="1140"/>
                      </a:lnTo>
                      <a:lnTo>
                        <a:pt x="0" y="1138"/>
                      </a:lnTo>
                      <a:lnTo>
                        <a:pt x="0" y="1137"/>
                      </a:lnTo>
                      <a:lnTo>
                        <a:pt x="1122" y="0"/>
                      </a:lnTo>
                      <a:lnTo>
                        <a:pt x="1124" y="1"/>
                      </a:lnTo>
                      <a:lnTo>
                        <a:pt x="1127" y="2"/>
                      </a:lnTo>
                      <a:lnTo>
                        <a:pt x="1131" y="5"/>
                      </a:lnTo>
                      <a:lnTo>
                        <a:pt x="1135" y="9"/>
                      </a:lnTo>
                      <a:lnTo>
                        <a:pt x="1140" y="13"/>
                      </a:lnTo>
                      <a:lnTo>
                        <a:pt x="1145" y="18"/>
                      </a:lnTo>
                      <a:lnTo>
                        <a:pt x="1150" y="22"/>
                      </a:lnTo>
                      <a:lnTo>
                        <a:pt x="1156" y="28"/>
                      </a:lnTo>
                      <a:lnTo>
                        <a:pt x="1160" y="32"/>
                      </a:lnTo>
                      <a:lnTo>
                        <a:pt x="1165" y="38"/>
                      </a:lnTo>
                      <a:lnTo>
                        <a:pt x="1168" y="41"/>
                      </a:lnTo>
                      <a:lnTo>
                        <a:pt x="1170" y="46"/>
                      </a:lnTo>
                      <a:lnTo>
                        <a:pt x="1173" y="48"/>
                      </a:lnTo>
                      <a:lnTo>
                        <a:pt x="1174" y="51"/>
                      </a:lnTo>
                      <a:lnTo>
                        <a:pt x="1174" y="5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1" name="Freeform 517"/>
                <p:cNvSpPr>
                  <a:spLocks/>
                </p:cNvSpPr>
                <p:nvPr/>
              </p:nvSpPr>
              <p:spPr bwMode="auto">
                <a:xfrm>
                  <a:off x="3929" y="1329"/>
                  <a:ext cx="117" cy="130"/>
                </a:xfrm>
                <a:custGeom>
                  <a:avLst/>
                  <a:gdLst>
                    <a:gd name="T0" fmla="*/ 0 w 1174"/>
                    <a:gd name="T1" fmla="*/ 0 h 1189"/>
                    <a:gd name="T2" fmla="*/ 0 w 1174"/>
                    <a:gd name="T3" fmla="*/ 0 h 1189"/>
                    <a:gd name="T4" fmla="*/ 0 w 1174"/>
                    <a:gd name="T5" fmla="*/ 0 h 1189"/>
                    <a:gd name="T6" fmla="*/ 0 w 1174"/>
                    <a:gd name="T7" fmla="*/ 0 h 1189"/>
                    <a:gd name="T8" fmla="*/ 0 w 1174"/>
                    <a:gd name="T9" fmla="*/ 0 h 1189"/>
                    <a:gd name="T10" fmla="*/ 0 w 1174"/>
                    <a:gd name="T11" fmla="*/ 0 h 1189"/>
                    <a:gd name="T12" fmla="*/ 0 w 1174"/>
                    <a:gd name="T13" fmla="*/ 0 h 1189"/>
                    <a:gd name="T14" fmla="*/ 0 w 1174"/>
                    <a:gd name="T15" fmla="*/ 0 h 1189"/>
                    <a:gd name="T16" fmla="*/ 0 w 1174"/>
                    <a:gd name="T17" fmla="*/ 0 h 1189"/>
                    <a:gd name="T18" fmla="*/ 0 w 1174"/>
                    <a:gd name="T19" fmla="*/ 0 h 1189"/>
                    <a:gd name="T20" fmla="*/ 0 w 1174"/>
                    <a:gd name="T21" fmla="*/ 0 h 1189"/>
                    <a:gd name="T22" fmla="*/ 0 w 1174"/>
                    <a:gd name="T23" fmla="*/ 0 h 1189"/>
                    <a:gd name="T24" fmla="*/ 0 w 1174"/>
                    <a:gd name="T25" fmla="*/ 0 h 1189"/>
                    <a:gd name="T26" fmla="*/ 0 w 1174"/>
                    <a:gd name="T27" fmla="*/ 0 h 1189"/>
                    <a:gd name="T28" fmla="*/ 0 w 1174"/>
                    <a:gd name="T29" fmla="*/ 0 h 1189"/>
                    <a:gd name="T30" fmla="*/ 0 w 1174"/>
                    <a:gd name="T31" fmla="*/ 0 h 1189"/>
                    <a:gd name="T32" fmla="*/ 0 w 1174"/>
                    <a:gd name="T33" fmla="*/ 0 h 1189"/>
                    <a:gd name="T34" fmla="*/ 0 w 1174"/>
                    <a:gd name="T35" fmla="*/ 0 h 1189"/>
                    <a:gd name="T36" fmla="*/ 0 w 1174"/>
                    <a:gd name="T37" fmla="*/ 0 h 1189"/>
                    <a:gd name="T38" fmla="*/ 0 w 1174"/>
                    <a:gd name="T39" fmla="*/ 0 h 1189"/>
                    <a:gd name="T40" fmla="*/ 0 w 1174"/>
                    <a:gd name="T41" fmla="*/ 0 h 1189"/>
                    <a:gd name="T42" fmla="*/ 0 w 1174"/>
                    <a:gd name="T43" fmla="*/ 0 h 1189"/>
                    <a:gd name="T44" fmla="*/ 0 w 1174"/>
                    <a:gd name="T45" fmla="*/ 0 h 1189"/>
                    <a:gd name="T46" fmla="*/ 0 w 1174"/>
                    <a:gd name="T47" fmla="*/ 0 h 1189"/>
                    <a:gd name="T48" fmla="*/ 0 w 1174"/>
                    <a:gd name="T49" fmla="*/ 0 h 1189"/>
                    <a:gd name="T50" fmla="*/ 0 w 1174"/>
                    <a:gd name="T51" fmla="*/ 0 h 1189"/>
                    <a:gd name="T52" fmla="*/ 0 w 1174"/>
                    <a:gd name="T53" fmla="*/ 0 h 1189"/>
                    <a:gd name="T54" fmla="*/ 0 w 1174"/>
                    <a:gd name="T55" fmla="*/ 0 h 1189"/>
                    <a:gd name="T56" fmla="*/ 0 w 1174"/>
                    <a:gd name="T57" fmla="*/ 0 h 1189"/>
                    <a:gd name="T58" fmla="*/ 0 w 1174"/>
                    <a:gd name="T59" fmla="*/ 0 h 1189"/>
                    <a:gd name="T60" fmla="*/ 0 w 1174"/>
                    <a:gd name="T61" fmla="*/ 0 h 1189"/>
                    <a:gd name="T62" fmla="*/ 0 w 1174"/>
                    <a:gd name="T63" fmla="*/ 0 h 1189"/>
                    <a:gd name="T64" fmla="*/ 0 w 1174"/>
                    <a:gd name="T65" fmla="*/ 0 h 1189"/>
                    <a:gd name="T66" fmla="*/ 0 w 1174"/>
                    <a:gd name="T67" fmla="*/ 0 h 1189"/>
                    <a:gd name="T68" fmla="*/ 0 w 1174"/>
                    <a:gd name="T69" fmla="*/ 0 h 1189"/>
                    <a:gd name="T70" fmla="*/ 0 w 1174"/>
                    <a:gd name="T71" fmla="*/ 0 h 1189"/>
                    <a:gd name="T72" fmla="*/ 0 w 1174"/>
                    <a:gd name="T73" fmla="*/ 0 h 1189"/>
                    <a:gd name="T74" fmla="*/ 0 w 1174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4"/>
                    <a:gd name="T115" fmla="*/ 0 h 1189"/>
                    <a:gd name="T116" fmla="*/ 1174 w 1174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4" h="1189">
                      <a:moveTo>
                        <a:pt x="1174" y="52"/>
                      </a:moveTo>
                      <a:lnTo>
                        <a:pt x="52" y="1189"/>
                      </a:lnTo>
                      <a:lnTo>
                        <a:pt x="50" y="1188"/>
                      </a:lnTo>
                      <a:lnTo>
                        <a:pt x="48" y="1186"/>
                      </a:lnTo>
                      <a:lnTo>
                        <a:pt x="45" y="1182"/>
                      </a:lnTo>
                      <a:lnTo>
                        <a:pt x="40" y="1179"/>
                      </a:lnTo>
                      <a:lnTo>
                        <a:pt x="35" y="1174"/>
                      </a:lnTo>
                      <a:lnTo>
                        <a:pt x="31" y="1170"/>
                      </a:lnTo>
                      <a:lnTo>
                        <a:pt x="25" y="1164"/>
                      </a:lnTo>
                      <a:lnTo>
                        <a:pt x="21" y="1159"/>
                      </a:lnTo>
                      <a:lnTo>
                        <a:pt x="15" y="1155"/>
                      </a:lnTo>
                      <a:lnTo>
                        <a:pt x="12" y="1150"/>
                      </a:lnTo>
                      <a:lnTo>
                        <a:pt x="7" y="1146"/>
                      </a:lnTo>
                      <a:lnTo>
                        <a:pt x="4" y="1142"/>
                      </a:lnTo>
                      <a:lnTo>
                        <a:pt x="1" y="1140"/>
                      </a:lnTo>
                      <a:lnTo>
                        <a:pt x="0" y="1138"/>
                      </a:lnTo>
                      <a:lnTo>
                        <a:pt x="0" y="1137"/>
                      </a:lnTo>
                      <a:lnTo>
                        <a:pt x="1122" y="0"/>
                      </a:lnTo>
                      <a:lnTo>
                        <a:pt x="1124" y="1"/>
                      </a:lnTo>
                      <a:lnTo>
                        <a:pt x="1127" y="2"/>
                      </a:lnTo>
                      <a:lnTo>
                        <a:pt x="1131" y="5"/>
                      </a:lnTo>
                      <a:lnTo>
                        <a:pt x="1135" y="9"/>
                      </a:lnTo>
                      <a:lnTo>
                        <a:pt x="1140" y="13"/>
                      </a:lnTo>
                      <a:lnTo>
                        <a:pt x="1145" y="18"/>
                      </a:lnTo>
                      <a:lnTo>
                        <a:pt x="1150" y="22"/>
                      </a:lnTo>
                      <a:lnTo>
                        <a:pt x="1156" y="28"/>
                      </a:lnTo>
                      <a:lnTo>
                        <a:pt x="1160" y="32"/>
                      </a:lnTo>
                      <a:lnTo>
                        <a:pt x="1165" y="38"/>
                      </a:lnTo>
                      <a:lnTo>
                        <a:pt x="1168" y="41"/>
                      </a:lnTo>
                      <a:lnTo>
                        <a:pt x="1170" y="46"/>
                      </a:lnTo>
                      <a:lnTo>
                        <a:pt x="1173" y="48"/>
                      </a:lnTo>
                      <a:lnTo>
                        <a:pt x="1174" y="51"/>
                      </a:lnTo>
                      <a:lnTo>
                        <a:pt x="1174" y="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2" name="Freeform 518"/>
                <p:cNvSpPr>
                  <a:spLocks/>
                </p:cNvSpPr>
                <p:nvPr/>
              </p:nvSpPr>
              <p:spPr bwMode="auto">
                <a:xfrm>
                  <a:off x="3929" y="1453"/>
                  <a:ext cx="5" cy="6"/>
                </a:xfrm>
                <a:custGeom>
                  <a:avLst/>
                  <a:gdLst>
                    <a:gd name="T0" fmla="*/ 0 w 52"/>
                    <a:gd name="T1" fmla="*/ 0 h 52"/>
                    <a:gd name="T2" fmla="*/ 0 w 52"/>
                    <a:gd name="T3" fmla="*/ 0 h 52"/>
                    <a:gd name="T4" fmla="*/ 0 w 52"/>
                    <a:gd name="T5" fmla="*/ 0 h 52"/>
                    <a:gd name="T6" fmla="*/ 0 w 52"/>
                    <a:gd name="T7" fmla="*/ 0 h 52"/>
                    <a:gd name="T8" fmla="*/ 0 w 52"/>
                    <a:gd name="T9" fmla="*/ 0 h 52"/>
                    <a:gd name="T10" fmla="*/ 0 w 52"/>
                    <a:gd name="T11" fmla="*/ 0 h 52"/>
                    <a:gd name="T12" fmla="*/ 0 w 52"/>
                    <a:gd name="T13" fmla="*/ 0 h 52"/>
                    <a:gd name="T14" fmla="*/ 0 w 52"/>
                    <a:gd name="T15" fmla="*/ 0 h 52"/>
                    <a:gd name="T16" fmla="*/ 0 w 52"/>
                    <a:gd name="T17" fmla="*/ 0 h 52"/>
                    <a:gd name="T18" fmla="*/ 0 w 52"/>
                    <a:gd name="T19" fmla="*/ 0 h 52"/>
                    <a:gd name="T20" fmla="*/ 0 w 52"/>
                    <a:gd name="T21" fmla="*/ 0 h 52"/>
                    <a:gd name="T22" fmla="*/ 0 w 52"/>
                    <a:gd name="T23" fmla="*/ 0 h 52"/>
                    <a:gd name="T24" fmla="*/ 0 w 52"/>
                    <a:gd name="T25" fmla="*/ 0 h 52"/>
                    <a:gd name="T26" fmla="*/ 0 w 52"/>
                    <a:gd name="T27" fmla="*/ 0 h 52"/>
                    <a:gd name="T28" fmla="*/ 0 w 52"/>
                    <a:gd name="T29" fmla="*/ 0 h 52"/>
                    <a:gd name="T30" fmla="*/ 0 w 52"/>
                    <a:gd name="T31" fmla="*/ 0 h 52"/>
                    <a:gd name="T32" fmla="*/ 0 w 52"/>
                    <a:gd name="T33" fmla="*/ 0 h 52"/>
                    <a:gd name="T34" fmla="*/ 0 w 52"/>
                    <a:gd name="T35" fmla="*/ 0 h 52"/>
                    <a:gd name="T36" fmla="*/ 0 w 52"/>
                    <a:gd name="T37" fmla="*/ 0 h 52"/>
                    <a:gd name="T38" fmla="*/ 0 w 52"/>
                    <a:gd name="T39" fmla="*/ 0 h 52"/>
                    <a:gd name="T40" fmla="*/ 0 w 52"/>
                    <a:gd name="T41" fmla="*/ 0 h 52"/>
                    <a:gd name="T42" fmla="*/ 0 w 52"/>
                    <a:gd name="T43" fmla="*/ 0 h 52"/>
                    <a:gd name="T44" fmla="*/ 0 w 52"/>
                    <a:gd name="T45" fmla="*/ 0 h 52"/>
                    <a:gd name="T46" fmla="*/ 0 w 52"/>
                    <a:gd name="T47" fmla="*/ 0 h 52"/>
                    <a:gd name="T48" fmla="*/ 0 w 52"/>
                    <a:gd name="T49" fmla="*/ 0 h 52"/>
                    <a:gd name="T50" fmla="*/ 0 w 52"/>
                    <a:gd name="T51" fmla="*/ 0 h 52"/>
                    <a:gd name="T52" fmla="*/ 0 w 52"/>
                    <a:gd name="T53" fmla="*/ 0 h 52"/>
                    <a:gd name="T54" fmla="*/ 0 w 52"/>
                    <a:gd name="T55" fmla="*/ 0 h 52"/>
                    <a:gd name="T56" fmla="*/ 0 w 52"/>
                    <a:gd name="T57" fmla="*/ 0 h 52"/>
                    <a:gd name="T58" fmla="*/ 0 w 52"/>
                    <a:gd name="T59" fmla="*/ 0 h 52"/>
                    <a:gd name="T60" fmla="*/ 0 w 52"/>
                    <a:gd name="T61" fmla="*/ 0 h 52"/>
                    <a:gd name="T62" fmla="*/ 0 w 52"/>
                    <a:gd name="T63" fmla="*/ 0 h 52"/>
                    <a:gd name="T64" fmla="*/ 0 w 52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2"/>
                    <a:gd name="T100" fmla="*/ 0 h 52"/>
                    <a:gd name="T101" fmla="*/ 52 w 52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2" h="52">
                      <a:moveTo>
                        <a:pt x="28" y="25"/>
                      </a:moveTo>
                      <a:lnTo>
                        <a:pt x="33" y="30"/>
                      </a:lnTo>
                      <a:lnTo>
                        <a:pt x="38" y="35"/>
                      </a:lnTo>
                      <a:lnTo>
                        <a:pt x="42" y="39"/>
                      </a:lnTo>
                      <a:lnTo>
                        <a:pt x="46" y="44"/>
                      </a:lnTo>
                      <a:lnTo>
                        <a:pt x="49" y="47"/>
                      </a:lnTo>
                      <a:lnTo>
                        <a:pt x="51" y="50"/>
                      </a:lnTo>
                      <a:lnTo>
                        <a:pt x="52" y="52"/>
                      </a:lnTo>
                      <a:lnTo>
                        <a:pt x="50" y="51"/>
                      </a:lnTo>
                      <a:lnTo>
                        <a:pt x="48" y="49"/>
                      </a:lnTo>
                      <a:lnTo>
                        <a:pt x="45" y="45"/>
                      </a:lnTo>
                      <a:lnTo>
                        <a:pt x="40" y="42"/>
                      </a:lnTo>
                      <a:lnTo>
                        <a:pt x="35" y="37"/>
                      </a:lnTo>
                      <a:lnTo>
                        <a:pt x="31" y="33"/>
                      </a:lnTo>
                      <a:lnTo>
                        <a:pt x="25" y="27"/>
                      </a:lnTo>
                      <a:lnTo>
                        <a:pt x="21" y="22"/>
                      </a:lnTo>
                      <a:lnTo>
                        <a:pt x="15" y="18"/>
                      </a:lnTo>
                      <a:lnTo>
                        <a:pt x="12" y="13"/>
                      </a:lnTo>
                      <a:lnTo>
                        <a:pt x="7" y="9"/>
                      </a:lnTo>
                      <a:lnTo>
                        <a:pt x="4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3" y="2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3" y="11"/>
                      </a:lnTo>
                      <a:lnTo>
                        <a:pt x="17" y="16"/>
                      </a:lnTo>
                      <a:lnTo>
                        <a:pt x="23" y="20"/>
                      </a:lnTo>
                      <a:lnTo>
                        <a:pt x="28" y="2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3" name="Freeform 519"/>
                <p:cNvSpPr>
                  <a:spLocks/>
                </p:cNvSpPr>
                <p:nvPr/>
              </p:nvSpPr>
              <p:spPr bwMode="auto">
                <a:xfrm>
                  <a:off x="3929" y="1453"/>
                  <a:ext cx="5" cy="6"/>
                </a:xfrm>
                <a:custGeom>
                  <a:avLst/>
                  <a:gdLst>
                    <a:gd name="T0" fmla="*/ 0 w 52"/>
                    <a:gd name="T1" fmla="*/ 0 h 52"/>
                    <a:gd name="T2" fmla="*/ 0 w 52"/>
                    <a:gd name="T3" fmla="*/ 0 h 52"/>
                    <a:gd name="T4" fmla="*/ 0 w 52"/>
                    <a:gd name="T5" fmla="*/ 0 h 52"/>
                    <a:gd name="T6" fmla="*/ 0 w 52"/>
                    <a:gd name="T7" fmla="*/ 0 h 52"/>
                    <a:gd name="T8" fmla="*/ 0 w 52"/>
                    <a:gd name="T9" fmla="*/ 0 h 52"/>
                    <a:gd name="T10" fmla="*/ 0 w 52"/>
                    <a:gd name="T11" fmla="*/ 0 h 52"/>
                    <a:gd name="T12" fmla="*/ 0 w 52"/>
                    <a:gd name="T13" fmla="*/ 0 h 52"/>
                    <a:gd name="T14" fmla="*/ 0 w 52"/>
                    <a:gd name="T15" fmla="*/ 0 h 52"/>
                    <a:gd name="T16" fmla="*/ 0 w 52"/>
                    <a:gd name="T17" fmla="*/ 0 h 52"/>
                    <a:gd name="T18" fmla="*/ 0 w 52"/>
                    <a:gd name="T19" fmla="*/ 0 h 52"/>
                    <a:gd name="T20" fmla="*/ 0 w 52"/>
                    <a:gd name="T21" fmla="*/ 0 h 52"/>
                    <a:gd name="T22" fmla="*/ 0 w 52"/>
                    <a:gd name="T23" fmla="*/ 0 h 52"/>
                    <a:gd name="T24" fmla="*/ 0 w 52"/>
                    <a:gd name="T25" fmla="*/ 0 h 52"/>
                    <a:gd name="T26" fmla="*/ 0 w 52"/>
                    <a:gd name="T27" fmla="*/ 0 h 52"/>
                    <a:gd name="T28" fmla="*/ 0 w 52"/>
                    <a:gd name="T29" fmla="*/ 0 h 52"/>
                    <a:gd name="T30" fmla="*/ 0 w 52"/>
                    <a:gd name="T31" fmla="*/ 0 h 52"/>
                    <a:gd name="T32" fmla="*/ 0 w 52"/>
                    <a:gd name="T33" fmla="*/ 0 h 52"/>
                    <a:gd name="T34" fmla="*/ 0 w 52"/>
                    <a:gd name="T35" fmla="*/ 0 h 52"/>
                    <a:gd name="T36" fmla="*/ 0 w 52"/>
                    <a:gd name="T37" fmla="*/ 0 h 52"/>
                    <a:gd name="T38" fmla="*/ 0 w 52"/>
                    <a:gd name="T39" fmla="*/ 0 h 52"/>
                    <a:gd name="T40" fmla="*/ 0 w 52"/>
                    <a:gd name="T41" fmla="*/ 0 h 52"/>
                    <a:gd name="T42" fmla="*/ 0 w 52"/>
                    <a:gd name="T43" fmla="*/ 0 h 52"/>
                    <a:gd name="T44" fmla="*/ 0 w 52"/>
                    <a:gd name="T45" fmla="*/ 0 h 52"/>
                    <a:gd name="T46" fmla="*/ 0 w 52"/>
                    <a:gd name="T47" fmla="*/ 0 h 52"/>
                    <a:gd name="T48" fmla="*/ 0 w 52"/>
                    <a:gd name="T49" fmla="*/ 0 h 52"/>
                    <a:gd name="T50" fmla="*/ 0 w 52"/>
                    <a:gd name="T51" fmla="*/ 0 h 52"/>
                    <a:gd name="T52" fmla="*/ 0 w 52"/>
                    <a:gd name="T53" fmla="*/ 0 h 52"/>
                    <a:gd name="T54" fmla="*/ 0 w 52"/>
                    <a:gd name="T55" fmla="*/ 0 h 52"/>
                    <a:gd name="T56" fmla="*/ 0 w 52"/>
                    <a:gd name="T57" fmla="*/ 0 h 52"/>
                    <a:gd name="T58" fmla="*/ 0 w 52"/>
                    <a:gd name="T59" fmla="*/ 0 h 52"/>
                    <a:gd name="T60" fmla="*/ 0 w 52"/>
                    <a:gd name="T61" fmla="*/ 0 h 52"/>
                    <a:gd name="T62" fmla="*/ 0 w 52"/>
                    <a:gd name="T63" fmla="*/ 0 h 52"/>
                    <a:gd name="T64" fmla="*/ 0 w 52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2"/>
                    <a:gd name="T100" fmla="*/ 0 h 52"/>
                    <a:gd name="T101" fmla="*/ 52 w 52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2" h="52">
                      <a:moveTo>
                        <a:pt x="28" y="25"/>
                      </a:moveTo>
                      <a:lnTo>
                        <a:pt x="33" y="30"/>
                      </a:lnTo>
                      <a:lnTo>
                        <a:pt x="38" y="35"/>
                      </a:lnTo>
                      <a:lnTo>
                        <a:pt x="42" y="39"/>
                      </a:lnTo>
                      <a:lnTo>
                        <a:pt x="46" y="44"/>
                      </a:lnTo>
                      <a:lnTo>
                        <a:pt x="49" y="47"/>
                      </a:lnTo>
                      <a:lnTo>
                        <a:pt x="51" y="50"/>
                      </a:lnTo>
                      <a:lnTo>
                        <a:pt x="52" y="52"/>
                      </a:lnTo>
                      <a:lnTo>
                        <a:pt x="50" y="51"/>
                      </a:lnTo>
                      <a:lnTo>
                        <a:pt x="48" y="49"/>
                      </a:lnTo>
                      <a:lnTo>
                        <a:pt x="45" y="45"/>
                      </a:lnTo>
                      <a:lnTo>
                        <a:pt x="40" y="42"/>
                      </a:lnTo>
                      <a:lnTo>
                        <a:pt x="35" y="37"/>
                      </a:lnTo>
                      <a:lnTo>
                        <a:pt x="31" y="33"/>
                      </a:lnTo>
                      <a:lnTo>
                        <a:pt x="25" y="27"/>
                      </a:lnTo>
                      <a:lnTo>
                        <a:pt x="21" y="22"/>
                      </a:lnTo>
                      <a:lnTo>
                        <a:pt x="15" y="18"/>
                      </a:lnTo>
                      <a:lnTo>
                        <a:pt x="12" y="13"/>
                      </a:lnTo>
                      <a:lnTo>
                        <a:pt x="7" y="9"/>
                      </a:lnTo>
                      <a:lnTo>
                        <a:pt x="4" y="5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3" y="2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3" y="11"/>
                      </a:lnTo>
                      <a:lnTo>
                        <a:pt x="17" y="16"/>
                      </a:lnTo>
                      <a:lnTo>
                        <a:pt x="23" y="20"/>
                      </a:lnTo>
                      <a:lnTo>
                        <a:pt x="28" y="25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4" name="Freeform 520"/>
                <p:cNvSpPr>
                  <a:spLocks/>
                </p:cNvSpPr>
                <p:nvPr/>
              </p:nvSpPr>
              <p:spPr bwMode="auto">
                <a:xfrm>
                  <a:off x="3672" y="1180"/>
                  <a:ext cx="118" cy="131"/>
                </a:xfrm>
                <a:custGeom>
                  <a:avLst/>
                  <a:gdLst>
                    <a:gd name="T0" fmla="*/ 0 w 1171"/>
                    <a:gd name="T1" fmla="*/ 0 h 1193"/>
                    <a:gd name="T2" fmla="*/ 0 w 1171"/>
                    <a:gd name="T3" fmla="*/ 0 h 1193"/>
                    <a:gd name="T4" fmla="*/ 0 w 1171"/>
                    <a:gd name="T5" fmla="*/ 0 h 1193"/>
                    <a:gd name="T6" fmla="*/ 0 w 1171"/>
                    <a:gd name="T7" fmla="*/ 0 h 1193"/>
                    <a:gd name="T8" fmla="*/ 0 w 1171"/>
                    <a:gd name="T9" fmla="*/ 0 h 1193"/>
                    <a:gd name="T10" fmla="*/ 0 w 1171"/>
                    <a:gd name="T11" fmla="*/ 0 h 1193"/>
                    <a:gd name="T12" fmla="*/ 0 w 1171"/>
                    <a:gd name="T13" fmla="*/ 0 h 1193"/>
                    <a:gd name="T14" fmla="*/ 0 w 1171"/>
                    <a:gd name="T15" fmla="*/ 0 h 1193"/>
                    <a:gd name="T16" fmla="*/ 0 w 1171"/>
                    <a:gd name="T17" fmla="*/ 0 h 1193"/>
                    <a:gd name="T18" fmla="*/ 0 w 1171"/>
                    <a:gd name="T19" fmla="*/ 0 h 1193"/>
                    <a:gd name="T20" fmla="*/ 0 w 1171"/>
                    <a:gd name="T21" fmla="*/ 0 h 1193"/>
                    <a:gd name="T22" fmla="*/ 0 w 1171"/>
                    <a:gd name="T23" fmla="*/ 0 h 1193"/>
                    <a:gd name="T24" fmla="*/ 0 w 1171"/>
                    <a:gd name="T25" fmla="*/ 0 h 1193"/>
                    <a:gd name="T26" fmla="*/ 0 w 1171"/>
                    <a:gd name="T27" fmla="*/ 0 h 1193"/>
                    <a:gd name="T28" fmla="*/ 0 w 1171"/>
                    <a:gd name="T29" fmla="*/ 0 h 1193"/>
                    <a:gd name="T30" fmla="*/ 0 w 1171"/>
                    <a:gd name="T31" fmla="*/ 0 h 1193"/>
                    <a:gd name="T32" fmla="*/ 0 w 1171"/>
                    <a:gd name="T33" fmla="*/ 0 h 1193"/>
                    <a:gd name="T34" fmla="*/ 0 w 1171"/>
                    <a:gd name="T35" fmla="*/ 0 h 1193"/>
                    <a:gd name="T36" fmla="*/ 0 w 1171"/>
                    <a:gd name="T37" fmla="*/ 0 h 1193"/>
                    <a:gd name="T38" fmla="*/ 0 w 1171"/>
                    <a:gd name="T39" fmla="*/ 0 h 1193"/>
                    <a:gd name="T40" fmla="*/ 0 w 1171"/>
                    <a:gd name="T41" fmla="*/ 0 h 1193"/>
                    <a:gd name="T42" fmla="*/ 0 w 1171"/>
                    <a:gd name="T43" fmla="*/ 0 h 1193"/>
                    <a:gd name="T44" fmla="*/ 0 w 1171"/>
                    <a:gd name="T45" fmla="*/ 0 h 1193"/>
                    <a:gd name="T46" fmla="*/ 0 w 1171"/>
                    <a:gd name="T47" fmla="*/ 0 h 1193"/>
                    <a:gd name="T48" fmla="*/ 0 w 1171"/>
                    <a:gd name="T49" fmla="*/ 0 h 1193"/>
                    <a:gd name="T50" fmla="*/ 0 w 1171"/>
                    <a:gd name="T51" fmla="*/ 0 h 1193"/>
                    <a:gd name="T52" fmla="*/ 0 w 1171"/>
                    <a:gd name="T53" fmla="*/ 0 h 1193"/>
                    <a:gd name="T54" fmla="*/ 0 w 1171"/>
                    <a:gd name="T55" fmla="*/ 0 h 1193"/>
                    <a:gd name="T56" fmla="*/ 0 w 1171"/>
                    <a:gd name="T57" fmla="*/ 0 h 1193"/>
                    <a:gd name="T58" fmla="*/ 0 w 1171"/>
                    <a:gd name="T59" fmla="*/ 0 h 1193"/>
                    <a:gd name="T60" fmla="*/ 0 w 1171"/>
                    <a:gd name="T61" fmla="*/ 0 h 1193"/>
                    <a:gd name="T62" fmla="*/ 0 w 1171"/>
                    <a:gd name="T63" fmla="*/ 0 h 1193"/>
                    <a:gd name="T64" fmla="*/ 0 w 1171"/>
                    <a:gd name="T65" fmla="*/ 0 h 1193"/>
                    <a:gd name="T66" fmla="*/ 0 w 1171"/>
                    <a:gd name="T67" fmla="*/ 0 h 1193"/>
                    <a:gd name="T68" fmla="*/ 0 w 1171"/>
                    <a:gd name="T69" fmla="*/ 0 h 1193"/>
                    <a:gd name="T70" fmla="*/ 0 w 1171"/>
                    <a:gd name="T71" fmla="*/ 0 h 1193"/>
                    <a:gd name="T72" fmla="*/ 0 w 1171"/>
                    <a:gd name="T73" fmla="*/ 0 h 1193"/>
                    <a:gd name="T74" fmla="*/ 0 w 1171"/>
                    <a:gd name="T75" fmla="*/ 0 h 119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1"/>
                    <a:gd name="T115" fmla="*/ 0 h 1193"/>
                    <a:gd name="T116" fmla="*/ 1171 w 1171"/>
                    <a:gd name="T117" fmla="*/ 1193 h 119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1" h="1193">
                      <a:moveTo>
                        <a:pt x="1171" y="52"/>
                      </a:moveTo>
                      <a:lnTo>
                        <a:pt x="52" y="1193"/>
                      </a:lnTo>
                      <a:lnTo>
                        <a:pt x="50" y="1192"/>
                      </a:lnTo>
                      <a:lnTo>
                        <a:pt x="48" y="1190"/>
                      </a:lnTo>
                      <a:lnTo>
                        <a:pt x="44" y="1186"/>
                      </a:lnTo>
                      <a:lnTo>
                        <a:pt x="41" y="1182"/>
                      </a:lnTo>
                      <a:lnTo>
                        <a:pt x="36" y="1177"/>
                      </a:lnTo>
                      <a:lnTo>
                        <a:pt x="31" y="1173"/>
                      </a:lnTo>
                      <a:lnTo>
                        <a:pt x="26" y="1168"/>
                      </a:lnTo>
                      <a:lnTo>
                        <a:pt x="20" y="1163"/>
                      </a:lnTo>
                      <a:lnTo>
                        <a:pt x="16" y="1158"/>
                      </a:lnTo>
                      <a:lnTo>
                        <a:pt x="11" y="1153"/>
                      </a:lnTo>
                      <a:lnTo>
                        <a:pt x="7" y="1150"/>
                      </a:lnTo>
                      <a:lnTo>
                        <a:pt x="3" y="1147"/>
                      </a:lnTo>
                      <a:lnTo>
                        <a:pt x="1" y="1143"/>
                      </a:lnTo>
                      <a:lnTo>
                        <a:pt x="0" y="1142"/>
                      </a:lnTo>
                      <a:lnTo>
                        <a:pt x="1118" y="0"/>
                      </a:lnTo>
                      <a:lnTo>
                        <a:pt x="1119" y="0"/>
                      </a:lnTo>
                      <a:lnTo>
                        <a:pt x="1120" y="1"/>
                      </a:lnTo>
                      <a:lnTo>
                        <a:pt x="1124" y="4"/>
                      </a:lnTo>
                      <a:lnTo>
                        <a:pt x="1127" y="7"/>
                      </a:lnTo>
                      <a:lnTo>
                        <a:pt x="1132" y="11"/>
                      </a:lnTo>
                      <a:lnTo>
                        <a:pt x="1136" y="15"/>
                      </a:lnTo>
                      <a:lnTo>
                        <a:pt x="1142" y="20"/>
                      </a:lnTo>
                      <a:lnTo>
                        <a:pt x="1146" y="24"/>
                      </a:lnTo>
                      <a:lnTo>
                        <a:pt x="1152" y="30"/>
                      </a:lnTo>
                      <a:lnTo>
                        <a:pt x="1156" y="34"/>
                      </a:lnTo>
                      <a:lnTo>
                        <a:pt x="1161" y="39"/>
                      </a:lnTo>
                      <a:lnTo>
                        <a:pt x="1164" y="43"/>
                      </a:lnTo>
                      <a:lnTo>
                        <a:pt x="1168" y="47"/>
                      </a:lnTo>
                      <a:lnTo>
                        <a:pt x="1170" y="50"/>
                      </a:lnTo>
                      <a:lnTo>
                        <a:pt x="1171" y="51"/>
                      </a:lnTo>
                      <a:lnTo>
                        <a:pt x="1171" y="5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5" name="Freeform 521"/>
                <p:cNvSpPr>
                  <a:spLocks/>
                </p:cNvSpPr>
                <p:nvPr/>
              </p:nvSpPr>
              <p:spPr bwMode="auto">
                <a:xfrm>
                  <a:off x="3672" y="1180"/>
                  <a:ext cx="118" cy="131"/>
                </a:xfrm>
                <a:custGeom>
                  <a:avLst/>
                  <a:gdLst>
                    <a:gd name="T0" fmla="*/ 0 w 1171"/>
                    <a:gd name="T1" fmla="*/ 0 h 1193"/>
                    <a:gd name="T2" fmla="*/ 0 w 1171"/>
                    <a:gd name="T3" fmla="*/ 0 h 1193"/>
                    <a:gd name="T4" fmla="*/ 0 w 1171"/>
                    <a:gd name="T5" fmla="*/ 0 h 1193"/>
                    <a:gd name="T6" fmla="*/ 0 w 1171"/>
                    <a:gd name="T7" fmla="*/ 0 h 1193"/>
                    <a:gd name="T8" fmla="*/ 0 w 1171"/>
                    <a:gd name="T9" fmla="*/ 0 h 1193"/>
                    <a:gd name="T10" fmla="*/ 0 w 1171"/>
                    <a:gd name="T11" fmla="*/ 0 h 1193"/>
                    <a:gd name="T12" fmla="*/ 0 w 1171"/>
                    <a:gd name="T13" fmla="*/ 0 h 1193"/>
                    <a:gd name="T14" fmla="*/ 0 w 1171"/>
                    <a:gd name="T15" fmla="*/ 0 h 1193"/>
                    <a:gd name="T16" fmla="*/ 0 w 1171"/>
                    <a:gd name="T17" fmla="*/ 0 h 1193"/>
                    <a:gd name="T18" fmla="*/ 0 w 1171"/>
                    <a:gd name="T19" fmla="*/ 0 h 1193"/>
                    <a:gd name="T20" fmla="*/ 0 w 1171"/>
                    <a:gd name="T21" fmla="*/ 0 h 1193"/>
                    <a:gd name="T22" fmla="*/ 0 w 1171"/>
                    <a:gd name="T23" fmla="*/ 0 h 1193"/>
                    <a:gd name="T24" fmla="*/ 0 w 1171"/>
                    <a:gd name="T25" fmla="*/ 0 h 1193"/>
                    <a:gd name="T26" fmla="*/ 0 w 1171"/>
                    <a:gd name="T27" fmla="*/ 0 h 1193"/>
                    <a:gd name="T28" fmla="*/ 0 w 1171"/>
                    <a:gd name="T29" fmla="*/ 0 h 1193"/>
                    <a:gd name="T30" fmla="*/ 0 w 1171"/>
                    <a:gd name="T31" fmla="*/ 0 h 1193"/>
                    <a:gd name="T32" fmla="*/ 0 w 1171"/>
                    <a:gd name="T33" fmla="*/ 0 h 1193"/>
                    <a:gd name="T34" fmla="*/ 0 w 1171"/>
                    <a:gd name="T35" fmla="*/ 0 h 1193"/>
                    <a:gd name="T36" fmla="*/ 0 w 1171"/>
                    <a:gd name="T37" fmla="*/ 0 h 1193"/>
                    <a:gd name="T38" fmla="*/ 0 w 1171"/>
                    <a:gd name="T39" fmla="*/ 0 h 1193"/>
                    <a:gd name="T40" fmla="*/ 0 w 1171"/>
                    <a:gd name="T41" fmla="*/ 0 h 1193"/>
                    <a:gd name="T42" fmla="*/ 0 w 1171"/>
                    <a:gd name="T43" fmla="*/ 0 h 1193"/>
                    <a:gd name="T44" fmla="*/ 0 w 1171"/>
                    <a:gd name="T45" fmla="*/ 0 h 1193"/>
                    <a:gd name="T46" fmla="*/ 0 w 1171"/>
                    <a:gd name="T47" fmla="*/ 0 h 1193"/>
                    <a:gd name="T48" fmla="*/ 0 w 1171"/>
                    <a:gd name="T49" fmla="*/ 0 h 1193"/>
                    <a:gd name="T50" fmla="*/ 0 w 1171"/>
                    <a:gd name="T51" fmla="*/ 0 h 1193"/>
                    <a:gd name="T52" fmla="*/ 0 w 1171"/>
                    <a:gd name="T53" fmla="*/ 0 h 1193"/>
                    <a:gd name="T54" fmla="*/ 0 w 1171"/>
                    <a:gd name="T55" fmla="*/ 0 h 1193"/>
                    <a:gd name="T56" fmla="*/ 0 w 1171"/>
                    <a:gd name="T57" fmla="*/ 0 h 1193"/>
                    <a:gd name="T58" fmla="*/ 0 w 1171"/>
                    <a:gd name="T59" fmla="*/ 0 h 1193"/>
                    <a:gd name="T60" fmla="*/ 0 w 1171"/>
                    <a:gd name="T61" fmla="*/ 0 h 1193"/>
                    <a:gd name="T62" fmla="*/ 0 w 1171"/>
                    <a:gd name="T63" fmla="*/ 0 h 1193"/>
                    <a:gd name="T64" fmla="*/ 0 w 1171"/>
                    <a:gd name="T65" fmla="*/ 0 h 1193"/>
                    <a:gd name="T66" fmla="*/ 0 w 1171"/>
                    <a:gd name="T67" fmla="*/ 0 h 1193"/>
                    <a:gd name="T68" fmla="*/ 0 w 1171"/>
                    <a:gd name="T69" fmla="*/ 0 h 1193"/>
                    <a:gd name="T70" fmla="*/ 0 w 1171"/>
                    <a:gd name="T71" fmla="*/ 0 h 1193"/>
                    <a:gd name="T72" fmla="*/ 0 w 1171"/>
                    <a:gd name="T73" fmla="*/ 0 h 1193"/>
                    <a:gd name="T74" fmla="*/ 0 w 1171"/>
                    <a:gd name="T75" fmla="*/ 0 h 119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71"/>
                    <a:gd name="T115" fmla="*/ 0 h 1193"/>
                    <a:gd name="T116" fmla="*/ 1171 w 1171"/>
                    <a:gd name="T117" fmla="*/ 1193 h 119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71" h="1193">
                      <a:moveTo>
                        <a:pt x="1171" y="52"/>
                      </a:moveTo>
                      <a:lnTo>
                        <a:pt x="52" y="1193"/>
                      </a:lnTo>
                      <a:lnTo>
                        <a:pt x="50" y="1192"/>
                      </a:lnTo>
                      <a:lnTo>
                        <a:pt x="48" y="1190"/>
                      </a:lnTo>
                      <a:lnTo>
                        <a:pt x="44" y="1186"/>
                      </a:lnTo>
                      <a:lnTo>
                        <a:pt x="41" y="1182"/>
                      </a:lnTo>
                      <a:lnTo>
                        <a:pt x="36" y="1177"/>
                      </a:lnTo>
                      <a:lnTo>
                        <a:pt x="31" y="1173"/>
                      </a:lnTo>
                      <a:lnTo>
                        <a:pt x="26" y="1168"/>
                      </a:lnTo>
                      <a:lnTo>
                        <a:pt x="20" y="1163"/>
                      </a:lnTo>
                      <a:lnTo>
                        <a:pt x="16" y="1158"/>
                      </a:lnTo>
                      <a:lnTo>
                        <a:pt x="11" y="1153"/>
                      </a:lnTo>
                      <a:lnTo>
                        <a:pt x="7" y="1150"/>
                      </a:lnTo>
                      <a:lnTo>
                        <a:pt x="3" y="1147"/>
                      </a:lnTo>
                      <a:lnTo>
                        <a:pt x="1" y="1143"/>
                      </a:lnTo>
                      <a:lnTo>
                        <a:pt x="0" y="1142"/>
                      </a:lnTo>
                      <a:lnTo>
                        <a:pt x="1118" y="0"/>
                      </a:lnTo>
                      <a:lnTo>
                        <a:pt x="1119" y="0"/>
                      </a:lnTo>
                      <a:lnTo>
                        <a:pt x="1120" y="1"/>
                      </a:lnTo>
                      <a:lnTo>
                        <a:pt x="1124" y="4"/>
                      </a:lnTo>
                      <a:lnTo>
                        <a:pt x="1127" y="7"/>
                      </a:lnTo>
                      <a:lnTo>
                        <a:pt x="1132" y="11"/>
                      </a:lnTo>
                      <a:lnTo>
                        <a:pt x="1136" y="15"/>
                      </a:lnTo>
                      <a:lnTo>
                        <a:pt x="1142" y="20"/>
                      </a:lnTo>
                      <a:lnTo>
                        <a:pt x="1146" y="24"/>
                      </a:lnTo>
                      <a:lnTo>
                        <a:pt x="1152" y="30"/>
                      </a:lnTo>
                      <a:lnTo>
                        <a:pt x="1156" y="34"/>
                      </a:lnTo>
                      <a:lnTo>
                        <a:pt x="1161" y="39"/>
                      </a:lnTo>
                      <a:lnTo>
                        <a:pt x="1164" y="43"/>
                      </a:lnTo>
                      <a:lnTo>
                        <a:pt x="1168" y="47"/>
                      </a:lnTo>
                      <a:lnTo>
                        <a:pt x="1170" y="50"/>
                      </a:lnTo>
                      <a:lnTo>
                        <a:pt x="1171" y="51"/>
                      </a:lnTo>
                      <a:lnTo>
                        <a:pt x="1171" y="5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6" name="Freeform 522"/>
                <p:cNvSpPr>
                  <a:spLocks/>
                </p:cNvSpPr>
                <p:nvPr/>
              </p:nvSpPr>
              <p:spPr bwMode="auto">
                <a:xfrm>
                  <a:off x="3525" y="1348"/>
                  <a:ext cx="118" cy="130"/>
                </a:xfrm>
                <a:custGeom>
                  <a:avLst/>
                  <a:gdLst>
                    <a:gd name="T0" fmla="*/ 0 w 1167"/>
                    <a:gd name="T1" fmla="*/ 0 h 1189"/>
                    <a:gd name="T2" fmla="*/ 0 w 1167"/>
                    <a:gd name="T3" fmla="*/ 0 h 1189"/>
                    <a:gd name="T4" fmla="*/ 0 w 1167"/>
                    <a:gd name="T5" fmla="*/ 0 h 1189"/>
                    <a:gd name="T6" fmla="*/ 0 w 1167"/>
                    <a:gd name="T7" fmla="*/ 0 h 1189"/>
                    <a:gd name="T8" fmla="*/ 0 w 1167"/>
                    <a:gd name="T9" fmla="*/ 0 h 1189"/>
                    <a:gd name="T10" fmla="*/ 0 w 1167"/>
                    <a:gd name="T11" fmla="*/ 0 h 1189"/>
                    <a:gd name="T12" fmla="*/ 0 w 1167"/>
                    <a:gd name="T13" fmla="*/ 0 h 1189"/>
                    <a:gd name="T14" fmla="*/ 0 w 1167"/>
                    <a:gd name="T15" fmla="*/ 0 h 1189"/>
                    <a:gd name="T16" fmla="*/ 0 w 1167"/>
                    <a:gd name="T17" fmla="*/ 0 h 1189"/>
                    <a:gd name="T18" fmla="*/ 0 w 1167"/>
                    <a:gd name="T19" fmla="*/ 0 h 1189"/>
                    <a:gd name="T20" fmla="*/ 0 w 1167"/>
                    <a:gd name="T21" fmla="*/ 0 h 1189"/>
                    <a:gd name="T22" fmla="*/ 0 w 1167"/>
                    <a:gd name="T23" fmla="*/ 0 h 1189"/>
                    <a:gd name="T24" fmla="*/ 0 w 1167"/>
                    <a:gd name="T25" fmla="*/ 0 h 1189"/>
                    <a:gd name="T26" fmla="*/ 0 w 1167"/>
                    <a:gd name="T27" fmla="*/ 0 h 1189"/>
                    <a:gd name="T28" fmla="*/ 0 w 1167"/>
                    <a:gd name="T29" fmla="*/ 0 h 1189"/>
                    <a:gd name="T30" fmla="*/ 0 w 1167"/>
                    <a:gd name="T31" fmla="*/ 0 h 1189"/>
                    <a:gd name="T32" fmla="*/ 0 w 1167"/>
                    <a:gd name="T33" fmla="*/ 0 h 1189"/>
                    <a:gd name="T34" fmla="*/ 0 w 1167"/>
                    <a:gd name="T35" fmla="*/ 0 h 1189"/>
                    <a:gd name="T36" fmla="*/ 0 w 1167"/>
                    <a:gd name="T37" fmla="*/ 0 h 1189"/>
                    <a:gd name="T38" fmla="*/ 0 w 1167"/>
                    <a:gd name="T39" fmla="*/ 0 h 1189"/>
                    <a:gd name="T40" fmla="*/ 0 w 1167"/>
                    <a:gd name="T41" fmla="*/ 0 h 1189"/>
                    <a:gd name="T42" fmla="*/ 0 w 1167"/>
                    <a:gd name="T43" fmla="*/ 0 h 1189"/>
                    <a:gd name="T44" fmla="*/ 0 w 1167"/>
                    <a:gd name="T45" fmla="*/ 0 h 1189"/>
                    <a:gd name="T46" fmla="*/ 0 w 1167"/>
                    <a:gd name="T47" fmla="*/ 0 h 1189"/>
                    <a:gd name="T48" fmla="*/ 0 w 1167"/>
                    <a:gd name="T49" fmla="*/ 0 h 1189"/>
                    <a:gd name="T50" fmla="*/ 0 w 1167"/>
                    <a:gd name="T51" fmla="*/ 0 h 1189"/>
                    <a:gd name="T52" fmla="*/ 0 w 1167"/>
                    <a:gd name="T53" fmla="*/ 0 h 1189"/>
                    <a:gd name="T54" fmla="*/ 0 w 1167"/>
                    <a:gd name="T55" fmla="*/ 0 h 1189"/>
                    <a:gd name="T56" fmla="*/ 0 w 1167"/>
                    <a:gd name="T57" fmla="*/ 0 h 1189"/>
                    <a:gd name="T58" fmla="*/ 0 w 1167"/>
                    <a:gd name="T59" fmla="*/ 0 h 1189"/>
                    <a:gd name="T60" fmla="*/ 0 w 1167"/>
                    <a:gd name="T61" fmla="*/ 0 h 1189"/>
                    <a:gd name="T62" fmla="*/ 0 w 1167"/>
                    <a:gd name="T63" fmla="*/ 0 h 1189"/>
                    <a:gd name="T64" fmla="*/ 0 w 1167"/>
                    <a:gd name="T65" fmla="*/ 0 h 1189"/>
                    <a:gd name="T66" fmla="*/ 0 w 1167"/>
                    <a:gd name="T67" fmla="*/ 0 h 1189"/>
                    <a:gd name="T68" fmla="*/ 0 w 1167"/>
                    <a:gd name="T69" fmla="*/ 0 h 1189"/>
                    <a:gd name="T70" fmla="*/ 0 w 1167"/>
                    <a:gd name="T71" fmla="*/ 0 h 1189"/>
                    <a:gd name="T72" fmla="*/ 0 w 1167"/>
                    <a:gd name="T73" fmla="*/ 0 h 1189"/>
                    <a:gd name="T74" fmla="*/ 0 w 1167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7"/>
                    <a:gd name="T115" fmla="*/ 0 h 1189"/>
                    <a:gd name="T116" fmla="*/ 1167 w 1167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7" h="1189">
                      <a:moveTo>
                        <a:pt x="0" y="1136"/>
                      </a:moveTo>
                      <a:lnTo>
                        <a:pt x="1115" y="0"/>
                      </a:lnTo>
                      <a:lnTo>
                        <a:pt x="1117" y="3"/>
                      </a:lnTo>
                      <a:lnTo>
                        <a:pt x="1119" y="5"/>
                      </a:lnTo>
                      <a:lnTo>
                        <a:pt x="1123" y="8"/>
                      </a:lnTo>
                      <a:lnTo>
                        <a:pt x="1126" y="12"/>
                      </a:lnTo>
                      <a:lnTo>
                        <a:pt x="1130" y="16"/>
                      </a:lnTo>
                      <a:lnTo>
                        <a:pt x="1136" y="21"/>
                      </a:lnTo>
                      <a:lnTo>
                        <a:pt x="1141" y="26"/>
                      </a:lnTo>
                      <a:lnTo>
                        <a:pt x="1146" y="31"/>
                      </a:lnTo>
                      <a:lnTo>
                        <a:pt x="1151" y="35"/>
                      </a:lnTo>
                      <a:lnTo>
                        <a:pt x="1155" y="40"/>
                      </a:lnTo>
                      <a:lnTo>
                        <a:pt x="1160" y="44"/>
                      </a:lnTo>
                      <a:lnTo>
                        <a:pt x="1162" y="48"/>
                      </a:lnTo>
                      <a:lnTo>
                        <a:pt x="1166" y="50"/>
                      </a:lnTo>
                      <a:lnTo>
                        <a:pt x="1167" y="51"/>
                      </a:lnTo>
                      <a:lnTo>
                        <a:pt x="1167" y="52"/>
                      </a:lnTo>
                      <a:lnTo>
                        <a:pt x="53" y="1189"/>
                      </a:lnTo>
                      <a:lnTo>
                        <a:pt x="52" y="1189"/>
                      </a:lnTo>
                      <a:lnTo>
                        <a:pt x="50" y="1187"/>
                      </a:lnTo>
                      <a:lnTo>
                        <a:pt x="48" y="1185"/>
                      </a:lnTo>
                      <a:lnTo>
                        <a:pt x="44" y="1182"/>
                      </a:lnTo>
                      <a:lnTo>
                        <a:pt x="40" y="1178"/>
                      </a:lnTo>
                      <a:lnTo>
                        <a:pt x="35" y="1174"/>
                      </a:lnTo>
                      <a:lnTo>
                        <a:pt x="31" y="1169"/>
                      </a:lnTo>
                      <a:lnTo>
                        <a:pt x="25" y="1165"/>
                      </a:lnTo>
                      <a:lnTo>
                        <a:pt x="20" y="1159"/>
                      </a:lnTo>
                      <a:lnTo>
                        <a:pt x="15" y="1155"/>
                      </a:lnTo>
                      <a:lnTo>
                        <a:pt x="10" y="1150"/>
                      </a:lnTo>
                      <a:lnTo>
                        <a:pt x="7" y="1145"/>
                      </a:lnTo>
                      <a:lnTo>
                        <a:pt x="3" y="1142"/>
                      </a:lnTo>
                      <a:lnTo>
                        <a:pt x="2" y="1140"/>
                      </a:lnTo>
                      <a:lnTo>
                        <a:pt x="0" y="1137"/>
                      </a:lnTo>
                      <a:lnTo>
                        <a:pt x="0" y="113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7" name="Freeform 523"/>
                <p:cNvSpPr>
                  <a:spLocks/>
                </p:cNvSpPr>
                <p:nvPr/>
              </p:nvSpPr>
              <p:spPr bwMode="auto">
                <a:xfrm>
                  <a:off x="3524" y="1344"/>
                  <a:ext cx="117" cy="130"/>
                </a:xfrm>
                <a:custGeom>
                  <a:avLst/>
                  <a:gdLst>
                    <a:gd name="T0" fmla="*/ 0 w 1167"/>
                    <a:gd name="T1" fmla="*/ 0 h 1189"/>
                    <a:gd name="T2" fmla="*/ 0 w 1167"/>
                    <a:gd name="T3" fmla="*/ 0 h 1189"/>
                    <a:gd name="T4" fmla="*/ 0 w 1167"/>
                    <a:gd name="T5" fmla="*/ 0 h 1189"/>
                    <a:gd name="T6" fmla="*/ 0 w 1167"/>
                    <a:gd name="T7" fmla="*/ 0 h 1189"/>
                    <a:gd name="T8" fmla="*/ 0 w 1167"/>
                    <a:gd name="T9" fmla="*/ 0 h 1189"/>
                    <a:gd name="T10" fmla="*/ 0 w 1167"/>
                    <a:gd name="T11" fmla="*/ 0 h 1189"/>
                    <a:gd name="T12" fmla="*/ 0 w 1167"/>
                    <a:gd name="T13" fmla="*/ 0 h 1189"/>
                    <a:gd name="T14" fmla="*/ 0 w 1167"/>
                    <a:gd name="T15" fmla="*/ 0 h 1189"/>
                    <a:gd name="T16" fmla="*/ 0 w 1167"/>
                    <a:gd name="T17" fmla="*/ 0 h 1189"/>
                    <a:gd name="T18" fmla="*/ 0 w 1167"/>
                    <a:gd name="T19" fmla="*/ 0 h 1189"/>
                    <a:gd name="T20" fmla="*/ 0 w 1167"/>
                    <a:gd name="T21" fmla="*/ 0 h 1189"/>
                    <a:gd name="T22" fmla="*/ 0 w 1167"/>
                    <a:gd name="T23" fmla="*/ 0 h 1189"/>
                    <a:gd name="T24" fmla="*/ 0 w 1167"/>
                    <a:gd name="T25" fmla="*/ 0 h 1189"/>
                    <a:gd name="T26" fmla="*/ 0 w 1167"/>
                    <a:gd name="T27" fmla="*/ 0 h 1189"/>
                    <a:gd name="T28" fmla="*/ 0 w 1167"/>
                    <a:gd name="T29" fmla="*/ 0 h 1189"/>
                    <a:gd name="T30" fmla="*/ 0 w 1167"/>
                    <a:gd name="T31" fmla="*/ 0 h 1189"/>
                    <a:gd name="T32" fmla="*/ 0 w 1167"/>
                    <a:gd name="T33" fmla="*/ 0 h 1189"/>
                    <a:gd name="T34" fmla="*/ 0 w 1167"/>
                    <a:gd name="T35" fmla="*/ 0 h 1189"/>
                    <a:gd name="T36" fmla="*/ 0 w 1167"/>
                    <a:gd name="T37" fmla="*/ 0 h 1189"/>
                    <a:gd name="T38" fmla="*/ 0 w 1167"/>
                    <a:gd name="T39" fmla="*/ 0 h 1189"/>
                    <a:gd name="T40" fmla="*/ 0 w 1167"/>
                    <a:gd name="T41" fmla="*/ 0 h 1189"/>
                    <a:gd name="T42" fmla="*/ 0 w 1167"/>
                    <a:gd name="T43" fmla="*/ 0 h 1189"/>
                    <a:gd name="T44" fmla="*/ 0 w 1167"/>
                    <a:gd name="T45" fmla="*/ 0 h 1189"/>
                    <a:gd name="T46" fmla="*/ 0 w 1167"/>
                    <a:gd name="T47" fmla="*/ 0 h 1189"/>
                    <a:gd name="T48" fmla="*/ 0 w 1167"/>
                    <a:gd name="T49" fmla="*/ 0 h 1189"/>
                    <a:gd name="T50" fmla="*/ 0 w 1167"/>
                    <a:gd name="T51" fmla="*/ 0 h 1189"/>
                    <a:gd name="T52" fmla="*/ 0 w 1167"/>
                    <a:gd name="T53" fmla="*/ 0 h 1189"/>
                    <a:gd name="T54" fmla="*/ 0 w 1167"/>
                    <a:gd name="T55" fmla="*/ 0 h 1189"/>
                    <a:gd name="T56" fmla="*/ 0 w 1167"/>
                    <a:gd name="T57" fmla="*/ 0 h 1189"/>
                    <a:gd name="T58" fmla="*/ 0 w 1167"/>
                    <a:gd name="T59" fmla="*/ 0 h 1189"/>
                    <a:gd name="T60" fmla="*/ 0 w 1167"/>
                    <a:gd name="T61" fmla="*/ 0 h 1189"/>
                    <a:gd name="T62" fmla="*/ 0 w 1167"/>
                    <a:gd name="T63" fmla="*/ 0 h 1189"/>
                    <a:gd name="T64" fmla="*/ 0 w 1167"/>
                    <a:gd name="T65" fmla="*/ 0 h 1189"/>
                    <a:gd name="T66" fmla="*/ 0 w 1167"/>
                    <a:gd name="T67" fmla="*/ 0 h 1189"/>
                    <a:gd name="T68" fmla="*/ 0 w 1167"/>
                    <a:gd name="T69" fmla="*/ 0 h 1189"/>
                    <a:gd name="T70" fmla="*/ 0 w 1167"/>
                    <a:gd name="T71" fmla="*/ 0 h 1189"/>
                    <a:gd name="T72" fmla="*/ 0 w 1167"/>
                    <a:gd name="T73" fmla="*/ 0 h 1189"/>
                    <a:gd name="T74" fmla="*/ 0 w 1167"/>
                    <a:gd name="T75" fmla="*/ 0 h 1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167"/>
                    <a:gd name="T115" fmla="*/ 0 h 1189"/>
                    <a:gd name="T116" fmla="*/ 1167 w 1167"/>
                    <a:gd name="T117" fmla="*/ 1189 h 1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167" h="1189">
                      <a:moveTo>
                        <a:pt x="0" y="1136"/>
                      </a:moveTo>
                      <a:lnTo>
                        <a:pt x="1115" y="0"/>
                      </a:lnTo>
                      <a:lnTo>
                        <a:pt x="1117" y="3"/>
                      </a:lnTo>
                      <a:lnTo>
                        <a:pt x="1119" y="5"/>
                      </a:lnTo>
                      <a:lnTo>
                        <a:pt x="1123" y="8"/>
                      </a:lnTo>
                      <a:lnTo>
                        <a:pt x="1126" y="12"/>
                      </a:lnTo>
                      <a:lnTo>
                        <a:pt x="1130" y="16"/>
                      </a:lnTo>
                      <a:lnTo>
                        <a:pt x="1136" y="21"/>
                      </a:lnTo>
                      <a:lnTo>
                        <a:pt x="1141" y="26"/>
                      </a:lnTo>
                      <a:lnTo>
                        <a:pt x="1146" y="31"/>
                      </a:lnTo>
                      <a:lnTo>
                        <a:pt x="1151" y="35"/>
                      </a:lnTo>
                      <a:lnTo>
                        <a:pt x="1155" y="40"/>
                      </a:lnTo>
                      <a:lnTo>
                        <a:pt x="1160" y="44"/>
                      </a:lnTo>
                      <a:lnTo>
                        <a:pt x="1162" y="48"/>
                      </a:lnTo>
                      <a:lnTo>
                        <a:pt x="1166" y="50"/>
                      </a:lnTo>
                      <a:lnTo>
                        <a:pt x="1167" y="51"/>
                      </a:lnTo>
                      <a:lnTo>
                        <a:pt x="1167" y="52"/>
                      </a:lnTo>
                      <a:lnTo>
                        <a:pt x="53" y="1189"/>
                      </a:lnTo>
                      <a:lnTo>
                        <a:pt x="52" y="1189"/>
                      </a:lnTo>
                      <a:lnTo>
                        <a:pt x="50" y="1187"/>
                      </a:lnTo>
                      <a:lnTo>
                        <a:pt x="48" y="1185"/>
                      </a:lnTo>
                      <a:lnTo>
                        <a:pt x="44" y="1182"/>
                      </a:lnTo>
                      <a:lnTo>
                        <a:pt x="40" y="1178"/>
                      </a:lnTo>
                      <a:lnTo>
                        <a:pt x="35" y="1174"/>
                      </a:lnTo>
                      <a:lnTo>
                        <a:pt x="31" y="1169"/>
                      </a:lnTo>
                      <a:lnTo>
                        <a:pt x="25" y="1165"/>
                      </a:lnTo>
                      <a:lnTo>
                        <a:pt x="20" y="1159"/>
                      </a:lnTo>
                      <a:lnTo>
                        <a:pt x="15" y="1155"/>
                      </a:lnTo>
                      <a:lnTo>
                        <a:pt x="10" y="1150"/>
                      </a:lnTo>
                      <a:lnTo>
                        <a:pt x="7" y="1145"/>
                      </a:lnTo>
                      <a:lnTo>
                        <a:pt x="3" y="1142"/>
                      </a:lnTo>
                      <a:lnTo>
                        <a:pt x="2" y="1140"/>
                      </a:lnTo>
                      <a:lnTo>
                        <a:pt x="0" y="1137"/>
                      </a:lnTo>
                      <a:lnTo>
                        <a:pt x="0" y="113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18" name="Oval 524"/>
                <p:cNvSpPr>
                  <a:spLocks noChangeArrowheads="1"/>
                </p:cNvSpPr>
                <p:nvPr/>
              </p:nvSpPr>
              <p:spPr bwMode="auto">
                <a:xfrm>
                  <a:off x="3631" y="1299"/>
                  <a:ext cx="52" cy="57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819" name="Freeform 525"/>
                <p:cNvSpPr>
                  <a:spLocks/>
                </p:cNvSpPr>
                <p:nvPr/>
              </p:nvSpPr>
              <p:spPr bwMode="auto">
                <a:xfrm>
                  <a:off x="3667" y="1456"/>
                  <a:ext cx="264" cy="188"/>
                </a:xfrm>
                <a:custGeom>
                  <a:avLst/>
                  <a:gdLst>
                    <a:gd name="T0" fmla="*/ 0 w 2619"/>
                    <a:gd name="T1" fmla="*/ 0 h 1723"/>
                    <a:gd name="T2" fmla="*/ 0 w 2619"/>
                    <a:gd name="T3" fmla="*/ 0 h 1723"/>
                    <a:gd name="T4" fmla="*/ 0 w 2619"/>
                    <a:gd name="T5" fmla="*/ 0 h 1723"/>
                    <a:gd name="T6" fmla="*/ 0 w 2619"/>
                    <a:gd name="T7" fmla="*/ 0 h 1723"/>
                    <a:gd name="T8" fmla="*/ 0 w 2619"/>
                    <a:gd name="T9" fmla="*/ 0 h 1723"/>
                    <a:gd name="T10" fmla="*/ 0 w 2619"/>
                    <a:gd name="T11" fmla="*/ 0 h 1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19"/>
                    <a:gd name="T19" fmla="*/ 0 h 1723"/>
                    <a:gd name="T20" fmla="*/ 2619 w 2619"/>
                    <a:gd name="T21" fmla="*/ 1723 h 1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19" h="1723">
                      <a:moveTo>
                        <a:pt x="0" y="1717"/>
                      </a:moveTo>
                      <a:lnTo>
                        <a:pt x="2060" y="1723"/>
                      </a:lnTo>
                      <a:lnTo>
                        <a:pt x="2619" y="0"/>
                      </a:lnTo>
                      <a:lnTo>
                        <a:pt x="615" y="62"/>
                      </a:lnTo>
                      <a:lnTo>
                        <a:pt x="607" y="79"/>
                      </a:lnTo>
                      <a:lnTo>
                        <a:pt x="0" y="171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0" name="Freeform 526"/>
                <p:cNvSpPr>
                  <a:spLocks/>
                </p:cNvSpPr>
                <p:nvPr/>
              </p:nvSpPr>
              <p:spPr bwMode="auto">
                <a:xfrm>
                  <a:off x="3667" y="1456"/>
                  <a:ext cx="264" cy="188"/>
                </a:xfrm>
                <a:custGeom>
                  <a:avLst/>
                  <a:gdLst>
                    <a:gd name="T0" fmla="*/ 0 w 2619"/>
                    <a:gd name="T1" fmla="*/ 0 h 1723"/>
                    <a:gd name="T2" fmla="*/ 0 w 2619"/>
                    <a:gd name="T3" fmla="*/ 0 h 1723"/>
                    <a:gd name="T4" fmla="*/ 0 w 2619"/>
                    <a:gd name="T5" fmla="*/ 0 h 1723"/>
                    <a:gd name="T6" fmla="*/ 0 w 2619"/>
                    <a:gd name="T7" fmla="*/ 0 h 1723"/>
                    <a:gd name="T8" fmla="*/ 0 w 2619"/>
                    <a:gd name="T9" fmla="*/ 0 h 1723"/>
                    <a:gd name="T10" fmla="*/ 0 w 2619"/>
                    <a:gd name="T11" fmla="*/ 0 h 1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19"/>
                    <a:gd name="T19" fmla="*/ 0 h 1723"/>
                    <a:gd name="T20" fmla="*/ 2619 w 2619"/>
                    <a:gd name="T21" fmla="*/ 1723 h 1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19" h="1723">
                      <a:moveTo>
                        <a:pt x="0" y="1717"/>
                      </a:moveTo>
                      <a:lnTo>
                        <a:pt x="2060" y="1723"/>
                      </a:lnTo>
                      <a:lnTo>
                        <a:pt x="2619" y="0"/>
                      </a:lnTo>
                      <a:lnTo>
                        <a:pt x="615" y="62"/>
                      </a:lnTo>
                      <a:lnTo>
                        <a:pt x="607" y="79"/>
                      </a:lnTo>
                      <a:lnTo>
                        <a:pt x="0" y="171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1" name="Line 527"/>
                <p:cNvSpPr>
                  <a:spLocks noChangeShapeType="1"/>
                </p:cNvSpPr>
                <p:nvPr/>
              </p:nvSpPr>
              <p:spPr bwMode="auto">
                <a:xfrm flipH="1" flipV="1">
                  <a:off x="3728" y="1465"/>
                  <a:ext cx="147" cy="17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2" name="Line 528"/>
                <p:cNvSpPr>
                  <a:spLocks noChangeShapeType="1"/>
                </p:cNvSpPr>
                <p:nvPr/>
              </p:nvSpPr>
              <p:spPr bwMode="auto">
                <a:xfrm flipH="1">
                  <a:off x="3728" y="1456"/>
                  <a:ext cx="203" cy="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3" name="Freeform 529"/>
                <p:cNvSpPr>
                  <a:spLocks/>
                </p:cNvSpPr>
                <p:nvPr/>
              </p:nvSpPr>
              <p:spPr bwMode="auto">
                <a:xfrm>
                  <a:off x="4164" y="1794"/>
                  <a:ext cx="53" cy="108"/>
                </a:xfrm>
                <a:custGeom>
                  <a:avLst/>
                  <a:gdLst>
                    <a:gd name="T0" fmla="*/ 0 w 524"/>
                    <a:gd name="T1" fmla="*/ 0 h 993"/>
                    <a:gd name="T2" fmla="*/ 0 w 524"/>
                    <a:gd name="T3" fmla="*/ 0 h 993"/>
                    <a:gd name="T4" fmla="*/ 0 w 524"/>
                    <a:gd name="T5" fmla="*/ 0 h 993"/>
                    <a:gd name="T6" fmla="*/ 0 w 524"/>
                    <a:gd name="T7" fmla="*/ 0 h 993"/>
                    <a:gd name="T8" fmla="*/ 0 w 524"/>
                    <a:gd name="T9" fmla="*/ 0 h 993"/>
                    <a:gd name="T10" fmla="*/ 0 w 524"/>
                    <a:gd name="T11" fmla="*/ 0 h 993"/>
                    <a:gd name="T12" fmla="*/ 0 w 524"/>
                    <a:gd name="T13" fmla="*/ 0 h 993"/>
                    <a:gd name="T14" fmla="*/ 0 w 524"/>
                    <a:gd name="T15" fmla="*/ 0 h 993"/>
                    <a:gd name="T16" fmla="*/ 0 w 524"/>
                    <a:gd name="T17" fmla="*/ 0 h 993"/>
                    <a:gd name="T18" fmla="*/ 0 w 524"/>
                    <a:gd name="T19" fmla="*/ 0 h 993"/>
                    <a:gd name="T20" fmla="*/ 0 w 524"/>
                    <a:gd name="T21" fmla="*/ 0 h 993"/>
                    <a:gd name="T22" fmla="*/ 0 w 524"/>
                    <a:gd name="T23" fmla="*/ 0 h 993"/>
                    <a:gd name="T24" fmla="*/ 0 w 524"/>
                    <a:gd name="T25" fmla="*/ 0 h 993"/>
                    <a:gd name="T26" fmla="*/ 0 w 524"/>
                    <a:gd name="T27" fmla="*/ 0 h 993"/>
                    <a:gd name="T28" fmla="*/ 0 w 524"/>
                    <a:gd name="T29" fmla="*/ 0 h 993"/>
                    <a:gd name="T30" fmla="*/ 0 w 524"/>
                    <a:gd name="T31" fmla="*/ 0 h 993"/>
                    <a:gd name="T32" fmla="*/ 0 w 524"/>
                    <a:gd name="T33" fmla="*/ 0 h 993"/>
                    <a:gd name="T34" fmla="*/ 0 w 524"/>
                    <a:gd name="T35" fmla="*/ 0 h 993"/>
                    <a:gd name="T36" fmla="*/ 0 w 524"/>
                    <a:gd name="T37" fmla="*/ 0 h 993"/>
                    <a:gd name="T38" fmla="*/ 0 w 524"/>
                    <a:gd name="T39" fmla="*/ 0 h 993"/>
                    <a:gd name="T40" fmla="*/ 0 w 524"/>
                    <a:gd name="T41" fmla="*/ 0 h 993"/>
                    <a:gd name="T42" fmla="*/ 0 w 524"/>
                    <a:gd name="T43" fmla="*/ 0 h 9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24"/>
                    <a:gd name="T67" fmla="*/ 0 h 993"/>
                    <a:gd name="T68" fmla="*/ 524 w 524"/>
                    <a:gd name="T69" fmla="*/ 993 h 9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24" h="993">
                      <a:moveTo>
                        <a:pt x="455" y="979"/>
                      </a:moveTo>
                      <a:lnTo>
                        <a:pt x="0" y="33"/>
                      </a:lnTo>
                      <a:lnTo>
                        <a:pt x="69" y="0"/>
                      </a:lnTo>
                      <a:lnTo>
                        <a:pt x="522" y="948"/>
                      </a:lnTo>
                      <a:lnTo>
                        <a:pt x="523" y="952"/>
                      </a:lnTo>
                      <a:lnTo>
                        <a:pt x="524" y="958"/>
                      </a:lnTo>
                      <a:lnTo>
                        <a:pt x="523" y="965"/>
                      </a:lnTo>
                      <a:lnTo>
                        <a:pt x="521" y="970"/>
                      </a:lnTo>
                      <a:lnTo>
                        <a:pt x="517" y="976"/>
                      </a:lnTo>
                      <a:lnTo>
                        <a:pt x="513" y="981"/>
                      </a:lnTo>
                      <a:lnTo>
                        <a:pt x="507" y="985"/>
                      </a:lnTo>
                      <a:lnTo>
                        <a:pt x="501" y="988"/>
                      </a:lnTo>
                      <a:lnTo>
                        <a:pt x="495" y="992"/>
                      </a:lnTo>
                      <a:lnTo>
                        <a:pt x="488" y="993"/>
                      </a:lnTo>
                      <a:lnTo>
                        <a:pt x="481" y="993"/>
                      </a:lnTo>
                      <a:lnTo>
                        <a:pt x="474" y="993"/>
                      </a:lnTo>
                      <a:lnTo>
                        <a:pt x="467" y="991"/>
                      </a:lnTo>
                      <a:lnTo>
                        <a:pt x="463" y="987"/>
                      </a:lnTo>
                      <a:lnTo>
                        <a:pt x="458" y="984"/>
                      </a:lnTo>
                      <a:lnTo>
                        <a:pt x="455" y="97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4" name="Freeform 530"/>
                <p:cNvSpPr>
                  <a:spLocks/>
                </p:cNvSpPr>
                <p:nvPr/>
              </p:nvSpPr>
              <p:spPr bwMode="auto">
                <a:xfrm>
                  <a:off x="4164" y="1794"/>
                  <a:ext cx="53" cy="108"/>
                </a:xfrm>
                <a:custGeom>
                  <a:avLst/>
                  <a:gdLst>
                    <a:gd name="T0" fmla="*/ 0 w 524"/>
                    <a:gd name="T1" fmla="*/ 0 h 993"/>
                    <a:gd name="T2" fmla="*/ 0 w 524"/>
                    <a:gd name="T3" fmla="*/ 0 h 993"/>
                    <a:gd name="T4" fmla="*/ 0 w 524"/>
                    <a:gd name="T5" fmla="*/ 0 h 993"/>
                    <a:gd name="T6" fmla="*/ 0 w 524"/>
                    <a:gd name="T7" fmla="*/ 0 h 993"/>
                    <a:gd name="T8" fmla="*/ 0 w 524"/>
                    <a:gd name="T9" fmla="*/ 0 h 993"/>
                    <a:gd name="T10" fmla="*/ 0 w 524"/>
                    <a:gd name="T11" fmla="*/ 0 h 993"/>
                    <a:gd name="T12" fmla="*/ 0 w 524"/>
                    <a:gd name="T13" fmla="*/ 0 h 993"/>
                    <a:gd name="T14" fmla="*/ 0 w 524"/>
                    <a:gd name="T15" fmla="*/ 0 h 993"/>
                    <a:gd name="T16" fmla="*/ 0 w 524"/>
                    <a:gd name="T17" fmla="*/ 0 h 993"/>
                    <a:gd name="T18" fmla="*/ 0 w 524"/>
                    <a:gd name="T19" fmla="*/ 0 h 993"/>
                    <a:gd name="T20" fmla="*/ 0 w 524"/>
                    <a:gd name="T21" fmla="*/ 0 h 993"/>
                    <a:gd name="T22" fmla="*/ 0 w 524"/>
                    <a:gd name="T23" fmla="*/ 0 h 993"/>
                    <a:gd name="T24" fmla="*/ 0 w 524"/>
                    <a:gd name="T25" fmla="*/ 0 h 993"/>
                    <a:gd name="T26" fmla="*/ 0 w 524"/>
                    <a:gd name="T27" fmla="*/ 0 h 993"/>
                    <a:gd name="T28" fmla="*/ 0 w 524"/>
                    <a:gd name="T29" fmla="*/ 0 h 993"/>
                    <a:gd name="T30" fmla="*/ 0 w 524"/>
                    <a:gd name="T31" fmla="*/ 0 h 993"/>
                    <a:gd name="T32" fmla="*/ 0 w 524"/>
                    <a:gd name="T33" fmla="*/ 0 h 993"/>
                    <a:gd name="T34" fmla="*/ 0 w 524"/>
                    <a:gd name="T35" fmla="*/ 0 h 993"/>
                    <a:gd name="T36" fmla="*/ 0 w 524"/>
                    <a:gd name="T37" fmla="*/ 0 h 993"/>
                    <a:gd name="T38" fmla="*/ 0 w 524"/>
                    <a:gd name="T39" fmla="*/ 0 h 993"/>
                    <a:gd name="T40" fmla="*/ 0 w 524"/>
                    <a:gd name="T41" fmla="*/ 0 h 993"/>
                    <a:gd name="T42" fmla="*/ 0 w 524"/>
                    <a:gd name="T43" fmla="*/ 0 h 9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24"/>
                    <a:gd name="T67" fmla="*/ 0 h 993"/>
                    <a:gd name="T68" fmla="*/ 524 w 524"/>
                    <a:gd name="T69" fmla="*/ 993 h 9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24" h="993">
                      <a:moveTo>
                        <a:pt x="455" y="979"/>
                      </a:moveTo>
                      <a:lnTo>
                        <a:pt x="0" y="33"/>
                      </a:lnTo>
                      <a:lnTo>
                        <a:pt x="69" y="0"/>
                      </a:lnTo>
                      <a:lnTo>
                        <a:pt x="522" y="948"/>
                      </a:lnTo>
                      <a:lnTo>
                        <a:pt x="523" y="952"/>
                      </a:lnTo>
                      <a:lnTo>
                        <a:pt x="524" y="958"/>
                      </a:lnTo>
                      <a:lnTo>
                        <a:pt x="523" y="965"/>
                      </a:lnTo>
                      <a:lnTo>
                        <a:pt x="521" y="970"/>
                      </a:lnTo>
                      <a:lnTo>
                        <a:pt x="517" y="976"/>
                      </a:lnTo>
                      <a:lnTo>
                        <a:pt x="513" y="981"/>
                      </a:lnTo>
                      <a:lnTo>
                        <a:pt x="507" y="985"/>
                      </a:lnTo>
                      <a:lnTo>
                        <a:pt x="501" y="988"/>
                      </a:lnTo>
                      <a:lnTo>
                        <a:pt x="495" y="992"/>
                      </a:lnTo>
                      <a:lnTo>
                        <a:pt x="488" y="993"/>
                      </a:lnTo>
                      <a:lnTo>
                        <a:pt x="481" y="993"/>
                      </a:lnTo>
                      <a:lnTo>
                        <a:pt x="474" y="993"/>
                      </a:lnTo>
                      <a:lnTo>
                        <a:pt x="467" y="991"/>
                      </a:lnTo>
                      <a:lnTo>
                        <a:pt x="463" y="987"/>
                      </a:lnTo>
                      <a:lnTo>
                        <a:pt x="458" y="984"/>
                      </a:lnTo>
                      <a:lnTo>
                        <a:pt x="455" y="97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5" name="Freeform 531"/>
                <p:cNvSpPr>
                  <a:spLocks/>
                </p:cNvSpPr>
                <p:nvPr/>
              </p:nvSpPr>
              <p:spPr bwMode="auto">
                <a:xfrm>
                  <a:off x="3329" y="1824"/>
                  <a:ext cx="82" cy="108"/>
                </a:xfrm>
                <a:custGeom>
                  <a:avLst/>
                  <a:gdLst>
                    <a:gd name="T0" fmla="*/ 0 w 821"/>
                    <a:gd name="T1" fmla="*/ 0 h 991"/>
                    <a:gd name="T2" fmla="*/ 0 w 821"/>
                    <a:gd name="T3" fmla="*/ 0 h 991"/>
                    <a:gd name="T4" fmla="*/ 0 w 821"/>
                    <a:gd name="T5" fmla="*/ 0 h 991"/>
                    <a:gd name="T6" fmla="*/ 0 w 821"/>
                    <a:gd name="T7" fmla="*/ 0 h 991"/>
                    <a:gd name="T8" fmla="*/ 0 w 821"/>
                    <a:gd name="T9" fmla="*/ 0 h 991"/>
                    <a:gd name="T10" fmla="*/ 0 w 821"/>
                    <a:gd name="T11" fmla="*/ 0 h 991"/>
                    <a:gd name="T12" fmla="*/ 0 w 821"/>
                    <a:gd name="T13" fmla="*/ 0 h 991"/>
                    <a:gd name="T14" fmla="*/ 0 w 821"/>
                    <a:gd name="T15" fmla="*/ 0 h 991"/>
                    <a:gd name="T16" fmla="*/ 0 w 821"/>
                    <a:gd name="T17" fmla="*/ 0 h 991"/>
                    <a:gd name="T18" fmla="*/ 0 w 821"/>
                    <a:gd name="T19" fmla="*/ 0 h 991"/>
                    <a:gd name="T20" fmla="*/ 0 w 821"/>
                    <a:gd name="T21" fmla="*/ 0 h 991"/>
                    <a:gd name="T22" fmla="*/ 0 w 821"/>
                    <a:gd name="T23" fmla="*/ 0 h 991"/>
                    <a:gd name="T24" fmla="*/ 0 w 821"/>
                    <a:gd name="T25" fmla="*/ 0 h 991"/>
                    <a:gd name="T26" fmla="*/ 0 w 821"/>
                    <a:gd name="T27" fmla="*/ 0 h 991"/>
                    <a:gd name="T28" fmla="*/ 0 w 821"/>
                    <a:gd name="T29" fmla="*/ 0 h 991"/>
                    <a:gd name="T30" fmla="*/ 0 w 821"/>
                    <a:gd name="T31" fmla="*/ 0 h 991"/>
                    <a:gd name="T32" fmla="*/ 0 w 821"/>
                    <a:gd name="T33" fmla="*/ 0 h 991"/>
                    <a:gd name="T34" fmla="*/ 0 w 821"/>
                    <a:gd name="T35" fmla="*/ 0 h 991"/>
                    <a:gd name="T36" fmla="*/ 0 w 821"/>
                    <a:gd name="T37" fmla="*/ 0 h 991"/>
                    <a:gd name="T38" fmla="*/ 0 w 821"/>
                    <a:gd name="T39" fmla="*/ 0 h 991"/>
                    <a:gd name="T40" fmla="*/ 0 w 821"/>
                    <a:gd name="T41" fmla="*/ 0 h 991"/>
                    <a:gd name="T42" fmla="*/ 0 w 821"/>
                    <a:gd name="T43" fmla="*/ 0 h 99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1"/>
                    <a:gd name="T67" fmla="*/ 0 h 991"/>
                    <a:gd name="T68" fmla="*/ 821 w 821"/>
                    <a:gd name="T69" fmla="*/ 991 h 99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1" h="991">
                      <a:moveTo>
                        <a:pt x="760" y="984"/>
                      </a:moveTo>
                      <a:lnTo>
                        <a:pt x="0" y="49"/>
                      </a:lnTo>
                      <a:lnTo>
                        <a:pt x="59" y="0"/>
                      </a:lnTo>
                      <a:lnTo>
                        <a:pt x="817" y="938"/>
                      </a:lnTo>
                      <a:lnTo>
                        <a:pt x="820" y="942"/>
                      </a:lnTo>
                      <a:lnTo>
                        <a:pt x="821" y="947"/>
                      </a:lnTo>
                      <a:lnTo>
                        <a:pt x="821" y="952"/>
                      </a:lnTo>
                      <a:lnTo>
                        <a:pt x="820" y="958"/>
                      </a:lnTo>
                      <a:lnTo>
                        <a:pt x="818" y="965"/>
                      </a:lnTo>
                      <a:lnTo>
                        <a:pt x="814" y="970"/>
                      </a:lnTo>
                      <a:lnTo>
                        <a:pt x="810" y="975"/>
                      </a:lnTo>
                      <a:lnTo>
                        <a:pt x="804" y="981"/>
                      </a:lnTo>
                      <a:lnTo>
                        <a:pt x="799" y="984"/>
                      </a:lnTo>
                      <a:lnTo>
                        <a:pt x="792" y="987"/>
                      </a:lnTo>
                      <a:lnTo>
                        <a:pt x="786" y="990"/>
                      </a:lnTo>
                      <a:lnTo>
                        <a:pt x="779" y="991"/>
                      </a:lnTo>
                      <a:lnTo>
                        <a:pt x="774" y="991"/>
                      </a:lnTo>
                      <a:lnTo>
                        <a:pt x="768" y="990"/>
                      </a:lnTo>
                      <a:lnTo>
                        <a:pt x="763" y="987"/>
                      </a:lnTo>
                      <a:lnTo>
                        <a:pt x="760" y="98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6" name="Freeform 532"/>
                <p:cNvSpPr>
                  <a:spLocks/>
                </p:cNvSpPr>
                <p:nvPr/>
              </p:nvSpPr>
              <p:spPr bwMode="auto">
                <a:xfrm>
                  <a:off x="3329" y="1824"/>
                  <a:ext cx="82" cy="108"/>
                </a:xfrm>
                <a:custGeom>
                  <a:avLst/>
                  <a:gdLst>
                    <a:gd name="T0" fmla="*/ 0 w 821"/>
                    <a:gd name="T1" fmla="*/ 0 h 991"/>
                    <a:gd name="T2" fmla="*/ 0 w 821"/>
                    <a:gd name="T3" fmla="*/ 0 h 991"/>
                    <a:gd name="T4" fmla="*/ 0 w 821"/>
                    <a:gd name="T5" fmla="*/ 0 h 991"/>
                    <a:gd name="T6" fmla="*/ 0 w 821"/>
                    <a:gd name="T7" fmla="*/ 0 h 991"/>
                    <a:gd name="T8" fmla="*/ 0 w 821"/>
                    <a:gd name="T9" fmla="*/ 0 h 991"/>
                    <a:gd name="T10" fmla="*/ 0 w 821"/>
                    <a:gd name="T11" fmla="*/ 0 h 991"/>
                    <a:gd name="T12" fmla="*/ 0 w 821"/>
                    <a:gd name="T13" fmla="*/ 0 h 991"/>
                    <a:gd name="T14" fmla="*/ 0 w 821"/>
                    <a:gd name="T15" fmla="*/ 0 h 991"/>
                    <a:gd name="T16" fmla="*/ 0 w 821"/>
                    <a:gd name="T17" fmla="*/ 0 h 991"/>
                    <a:gd name="T18" fmla="*/ 0 w 821"/>
                    <a:gd name="T19" fmla="*/ 0 h 991"/>
                    <a:gd name="T20" fmla="*/ 0 w 821"/>
                    <a:gd name="T21" fmla="*/ 0 h 991"/>
                    <a:gd name="T22" fmla="*/ 0 w 821"/>
                    <a:gd name="T23" fmla="*/ 0 h 991"/>
                    <a:gd name="T24" fmla="*/ 0 w 821"/>
                    <a:gd name="T25" fmla="*/ 0 h 991"/>
                    <a:gd name="T26" fmla="*/ 0 w 821"/>
                    <a:gd name="T27" fmla="*/ 0 h 991"/>
                    <a:gd name="T28" fmla="*/ 0 w 821"/>
                    <a:gd name="T29" fmla="*/ 0 h 991"/>
                    <a:gd name="T30" fmla="*/ 0 w 821"/>
                    <a:gd name="T31" fmla="*/ 0 h 991"/>
                    <a:gd name="T32" fmla="*/ 0 w 821"/>
                    <a:gd name="T33" fmla="*/ 0 h 991"/>
                    <a:gd name="T34" fmla="*/ 0 w 821"/>
                    <a:gd name="T35" fmla="*/ 0 h 991"/>
                    <a:gd name="T36" fmla="*/ 0 w 821"/>
                    <a:gd name="T37" fmla="*/ 0 h 991"/>
                    <a:gd name="T38" fmla="*/ 0 w 821"/>
                    <a:gd name="T39" fmla="*/ 0 h 991"/>
                    <a:gd name="T40" fmla="*/ 0 w 821"/>
                    <a:gd name="T41" fmla="*/ 0 h 991"/>
                    <a:gd name="T42" fmla="*/ 0 w 821"/>
                    <a:gd name="T43" fmla="*/ 0 h 99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1"/>
                    <a:gd name="T67" fmla="*/ 0 h 991"/>
                    <a:gd name="T68" fmla="*/ 821 w 821"/>
                    <a:gd name="T69" fmla="*/ 991 h 99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1" h="991">
                      <a:moveTo>
                        <a:pt x="760" y="984"/>
                      </a:moveTo>
                      <a:lnTo>
                        <a:pt x="0" y="49"/>
                      </a:lnTo>
                      <a:lnTo>
                        <a:pt x="59" y="0"/>
                      </a:lnTo>
                      <a:lnTo>
                        <a:pt x="817" y="938"/>
                      </a:lnTo>
                      <a:lnTo>
                        <a:pt x="820" y="942"/>
                      </a:lnTo>
                      <a:lnTo>
                        <a:pt x="821" y="947"/>
                      </a:lnTo>
                      <a:lnTo>
                        <a:pt x="821" y="952"/>
                      </a:lnTo>
                      <a:lnTo>
                        <a:pt x="820" y="958"/>
                      </a:lnTo>
                      <a:lnTo>
                        <a:pt x="818" y="965"/>
                      </a:lnTo>
                      <a:lnTo>
                        <a:pt x="814" y="970"/>
                      </a:lnTo>
                      <a:lnTo>
                        <a:pt x="810" y="975"/>
                      </a:lnTo>
                      <a:lnTo>
                        <a:pt x="804" y="981"/>
                      </a:lnTo>
                      <a:lnTo>
                        <a:pt x="799" y="984"/>
                      </a:lnTo>
                      <a:lnTo>
                        <a:pt x="792" y="987"/>
                      </a:lnTo>
                      <a:lnTo>
                        <a:pt x="786" y="990"/>
                      </a:lnTo>
                      <a:lnTo>
                        <a:pt x="779" y="991"/>
                      </a:lnTo>
                      <a:lnTo>
                        <a:pt x="774" y="991"/>
                      </a:lnTo>
                      <a:lnTo>
                        <a:pt x="768" y="990"/>
                      </a:lnTo>
                      <a:lnTo>
                        <a:pt x="763" y="987"/>
                      </a:lnTo>
                      <a:lnTo>
                        <a:pt x="760" y="98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7" name="Freeform 533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55" cy="133"/>
                </a:xfrm>
                <a:custGeom>
                  <a:avLst/>
                  <a:gdLst>
                    <a:gd name="T0" fmla="*/ 0 w 537"/>
                    <a:gd name="T1" fmla="*/ 0 h 1219"/>
                    <a:gd name="T2" fmla="*/ 0 w 537"/>
                    <a:gd name="T3" fmla="*/ 0 h 1219"/>
                    <a:gd name="T4" fmla="*/ 0 w 537"/>
                    <a:gd name="T5" fmla="*/ 0 h 1219"/>
                    <a:gd name="T6" fmla="*/ 0 w 537"/>
                    <a:gd name="T7" fmla="*/ 0 h 1219"/>
                    <a:gd name="T8" fmla="*/ 0 w 537"/>
                    <a:gd name="T9" fmla="*/ 0 h 1219"/>
                    <a:gd name="T10" fmla="*/ 0 w 537"/>
                    <a:gd name="T11" fmla="*/ 0 h 1219"/>
                    <a:gd name="T12" fmla="*/ 0 w 537"/>
                    <a:gd name="T13" fmla="*/ 0 h 1219"/>
                    <a:gd name="T14" fmla="*/ 0 w 537"/>
                    <a:gd name="T15" fmla="*/ 0 h 1219"/>
                    <a:gd name="T16" fmla="*/ 0 w 537"/>
                    <a:gd name="T17" fmla="*/ 0 h 1219"/>
                    <a:gd name="T18" fmla="*/ 0 w 537"/>
                    <a:gd name="T19" fmla="*/ 0 h 1219"/>
                    <a:gd name="T20" fmla="*/ 0 w 537"/>
                    <a:gd name="T21" fmla="*/ 0 h 1219"/>
                    <a:gd name="T22" fmla="*/ 0 w 537"/>
                    <a:gd name="T23" fmla="*/ 0 h 1219"/>
                    <a:gd name="T24" fmla="*/ 0 w 537"/>
                    <a:gd name="T25" fmla="*/ 0 h 1219"/>
                    <a:gd name="T26" fmla="*/ 0 w 537"/>
                    <a:gd name="T27" fmla="*/ 0 h 1219"/>
                    <a:gd name="T28" fmla="*/ 0 w 537"/>
                    <a:gd name="T29" fmla="*/ 0 h 1219"/>
                    <a:gd name="T30" fmla="*/ 0 w 537"/>
                    <a:gd name="T31" fmla="*/ 0 h 1219"/>
                    <a:gd name="T32" fmla="*/ 0 w 537"/>
                    <a:gd name="T33" fmla="*/ 0 h 1219"/>
                    <a:gd name="T34" fmla="*/ 0 w 537"/>
                    <a:gd name="T35" fmla="*/ 0 h 1219"/>
                    <a:gd name="T36" fmla="*/ 0 w 537"/>
                    <a:gd name="T37" fmla="*/ 0 h 1219"/>
                    <a:gd name="T38" fmla="*/ 0 w 537"/>
                    <a:gd name="T39" fmla="*/ 0 h 1219"/>
                    <a:gd name="T40" fmla="*/ 0 w 537"/>
                    <a:gd name="T41" fmla="*/ 0 h 1219"/>
                    <a:gd name="T42" fmla="*/ 0 w 53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37"/>
                    <a:gd name="T67" fmla="*/ 0 h 1219"/>
                    <a:gd name="T68" fmla="*/ 537 w 53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37" h="1219">
                      <a:moveTo>
                        <a:pt x="69" y="11"/>
                      </a:moveTo>
                      <a:lnTo>
                        <a:pt x="537" y="1191"/>
                      </a:lnTo>
                      <a:lnTo>
                        <a:pt x="467" y="1219"/>
                      </a:lnTo>
                      <a:lnTo>
                        <a:pt x="1" y="39"/>
                      </a:lnTo>
                      <a:lnTo>
                        <a:pt x="0" y="34"/>
                      </a:lnTo>
                      <a:lnTo>
                        <a:pt x="0" y="30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9" y="15"/>
                      </a:lnTo>
                      <a:lnTo>
                        <a:pt x="13" y="10"/>
                      </a:lnTo>
                      <a:lnTo>
                        <a:pt x="20" y="7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3" y="0"/>
                      </a:lnTo>
                      <a:lnTo>
                        <a:pt x="59" y="2"/>
                      </a:lnTo>
                      <a:lnTo>
                        <a:pt x="63" y="5"/>
                      </a:lnTo>
                      <a:lnTo>
                        <a:pt x="67" y="8"/>
                      </a:lnTo>
                      <a:lnTo>
                        <a:pt x="69" y="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8" name="Freeform 534"/>
                <p:cNvSpPr>
                  <a:spLocks/>
                </p:cNvSpPr>
                <p:nvPr/>
              </p:nvSpPr>
              <p:spPr bwMode="auto">
                <a:xfrm>
                  <a:off x="3260" y="1656"/>
                  <a:ext cx="55" cy="133"/>
                </a:xfrm>
                <a:custGeom>
                  <a:avLst/>
                  <a:gdLst>
                    <a:gd name="T0" fmla="*/ 0 w 537"/>
                    <a:gd name="T1" fmla="*/ 0 h 1219"/>
                    <a:gd name="T2" fmla="*/ 0 w 537"/>
                    <a:gd name="T3" fmla="*/ 0 h 1219"/>
                    <a:gd name="T4" fmla="*/ 0 w 537"/>
                    <a:gd name="T5" fmla="*/ 0 h 1219"/>
                    <a:gd name="T6" fmla="*/ 0 w 537"/>
                    <a:gd name="T7" fmla="*/ 0 h 1219"/>
                    <a:gd name="T8" fmla="*/ 0 w 537"/>
                    <a:gd name="T9" fmla="*/ 0 h 1219"/>
                    <a:gd name="T10" fmla="*/ 0 w 537"/>
                    <a:gd name="T11" fmla="*/ 0 h 1219"/>
                    <a:gd name="T12" fmla="*/ 0 w 537"/>
                    <a:gd name="T13" fmla="*/ 0 h 1219"/>
                    <a:gd name="T14" fmla="*/ 0 w 537"/>
                    <a:gd name="T15" fmla="*/ 0 h 1219"/>
                    <a:gd name="T16" fmla="*/ 0 w 537"/>
                    <a:gd name="T17" fmla="*/ 0 h 1219"/>
                    <a:gd name="T18" fmla="*/ 0 w 537"/>
                    <a:gd name="T19" fmla="*/ 0 h 1219"/>
                    <a:gd name="T20" fmla="*/ 0 w 537"/>
                    <a:gd name="T21" fmla="*/ 0 h 1219"/>
                    <a:gd name="T22" fmla="*/ 0 w 537"/>
                    <a:gd name="T23" fmla="*/ 0 h 1219"/>
                    <a:gd name="T24" fmla="*/ 0 w 537"/>
                    <a:gd name="T25" fmla="*/ 0 h 1219"/>
                    <a:gd name="T26" fmla="*/ 0 w 537"/>
                    <a:gd name="T27" fmla="*/ 0 h 1219"/>
                    <a:gd name="T28" fmla="*/ 0 w 537"/>
                    <a:gd name="T29" fmla="*/ 0 h 1219"/>
                    <a:gd name="T30" fmla="*/ 0 w 537"/>
                    <a:gd name="T31" fmla="*/ 0 h 1219"/>
                    <a:gd name="T32" fmla="*/ 0 w 537"/>
                    <a:gd name="T33" fmla="*/ 0 h 1219"/>
                    <a:gd name="T34" fmla="*/ 0 w 537"/>
                    <a:gd name="T35" fmla="*/ 0 h 1219"/>
                    <a:gd name="T36" fmla="*/ 0 w 537"/>
                    <a:gd name="T37" fmla="*/ 0 h 1219"/>
                    <a:gd name="T38" fmla="*/ 0 w 537"/>
                    <a:gd name="T39" fmla="*/ 0 h 1219"/>
                    <a:gd name="T40" fmla="*/ 0 w 537"/>
                    <a:gd name="T41" fmla="*/ 0 h 1219"/>
                    <a:gd name="T42" fmla="*/ 0 w 53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37"/>
                    <a:gd name="T67" fmla="*/ 0 h 1219"/>
                    <a:gd name="T68" fmla="*/ 537 w 53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37" h="1219">
                      <a:moveTo>
                        <a:pt x="69" y="11"/>
                      </a:moveTo>
                      <a:lnTo>
                        <a:pt x="537" y="1191"/>
                      </a:lnTo>
                      <a:lnTo>
                        <a:pt x="467" y="1219"/>
                      </a:lnTo>
                      <a:lnTo>
                        <a:pt x="1" y="39"/>
                      </a:lnTo>
                      <a:lnTo>
                        <a:pt x="0" y="34"/>
                      </a:lnTo>
                      <a:lnTo>
                        <a:pt x="0" y="30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9" y="15"/>
                      </a:lnTo>
                      <a:lnTo>
                        <a:pt x="13" y="10"/>
                      </a:lnTo>
                      <a:lnTo>
                        <a:pt x="20" y="7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3" y="0"/>
                      </a:lnTo>
                      <a:lnTo>
                        <a:pt x="59" y="2"/>
                      </a:lnTo>
                      <a:lnTo>
                        <a:pt x="63" y="5"/>
                      </a:lnTo>
                      <a:lnTo>
                        <a:pt x="67" y="8"/>
                      </a:lnTo>
                      <a:lnTo>
                        <a:pt x="69" y="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29" name="Freeform 535"/>
                <p:cNvSpPr>
                  <a:spLocks/>
                </p:cNvSpPr>
                <p:nvPr/>
              </p:nvSpPr>
              <p:spPr bwMode="auto">
                <a:xfrm>
                  <a:off x="3256" y="1359"/>
                  <a:ext cx="54" cy="125"/>
                </a:xfrm>
                <a:custGeom>
                  <a:avLst/>
                  <a:gdLst>
                    <a:gd name="T0" fmla="*/ 0 w 539"/>
                    <a:gd name="T1" fmla="*/ 0 h 1144"/>
                    <a:gd name="T2" fmla="*/ 0 w 539"/>
                    <a:gd name="T3" fmla="*/ 0 h 1144"/>
                    <a:gd name="T4" fmla="*/ 0 w 539"/>
                    <a:gd name="T5" fmla="*/ 0 h 1144"/>
                    <a:gd name="T6" fmla="*/ 0 w 539"/>
                    <a:gd name="T7" fmla="*/ 0 h 1144"/>
                    <a:gd name="T8" fmla="*/ 0 w 539"/>
                    <a:gd name="T9" fmla="*/ 0 h 1144"/>
                    <a:gd name="T10" fmla="*/ 0 w 539"/>
                    <a:gd name="T11" fmla="*/ 0 h 1144"/>
                    <a:gd name="T12" fmla="*/ 0 w 539"/>
                    <a:gd name="T13" fmla="*/ 0 h 1144"/>
                    <a:gd name="T14" fmla="*/ 0 w 539"/>
                    <a:gd name="T15" fmla="*/ 0 h 1144"/>
                    <a:gd name="T16" fmla="*/ 0 w 539"/>
                    <a:gd name="T17" fmla="*/ 0 h 1144"/>
                    <a:gd name="T18" fmla="*/ 0 w 539"/>
                    <a:gd name="T19" fmla="*/ 0 h 1144"/>
                    <a:gd name="T20" fmla="*/ 0 w 539"/>
                    <a:gd name="T21" fmla="*/ 0 h 1144"/>
                    <a:gd name="T22" fmla="*/ 0 w 539"/>
                    <a:gd name="T23" fmla="*/ 0 h 1144"/>
                    <a:gd name="T24" fmla="*/ 0 w 539"/>
                    <a:gd name="T25" fmla="*/ 0 h 1144"/>
                    <a:gd name="T26" fmla="*/ 0 w 539"/>
                    <a:gd name="T27" fmla="*/ 0 h 1144"/>
                    <a:gd name="T28" fmla="*/ 0 w 539"/>
                    <a:gd name="T29" fmla="*/ 0 h 1144"/>
                    <a:gd name="T30" fmla="*/ 0 w 539"/>
                    <a:gd name="T31" fmla="*/ 0 h 1144"/>
                    <a:gd name="T32" fmla="*/ 0 w 539"/>
                    <a:gd name="T33" fmla="*/ 0 h 1144"/>
                    <a:gd name="T34" fmla="*/ 0 w 539"/>
                    <a:gd name="T35" fmla="*/ 0 h 1144"/>
                    <a:gd name="T36" fmla="*/ 0 w 539"/>
                    <a:gd name="T37" fmla="*/ 0 h 1144"/>
                    <a:gd name="T38" fmla="*/ 0 w 539"/>
                    <a:gd name="T39" fmla="*/ 0 h 1144"/>
                    <a:gd name="T40" fmla="*/ 0 w 539"/>
                    <a:gd name="T41" fmla="*/ 0 h 1144"/>
                    <a:gd name="T42" fmla="*/ 0 w 539"/>
                    <a:gd name="T43" fmla="*/ 0 h 1144"/>
                    <a:gd name="T44" fmla="*/ 0 w 539"/>
                    <a:gd name="T45" fmla="*/ 0 h 1144"/>
                    <a:gd name="T46" fmla="*/ 0 w 539"/>
                    <a:gd name="T47" fmla="*/ 0 h 1144"/>
                    <a:gd name="T48" fmla="*/ 0 w 539"/>
                    <a:gd name="T49" fmla="*/ 0 h 1144"/>
                    <a:gd name="T50" fmla="*/ 0 w 539"/>
                    <a:gd name="T51" fmla="*/ 0 h 1144"/>
                    <a:gd name="T52" fmla="*/ 0 w 539"/>
                    <a:gd name="T53" fmla="*/ 0 h 1144"/>
                    <a:gd name="T54" fmla="*/ 0 w 539"/>
                    <a:gd name="T55" fmla="*/ 0 h 1144"/>
                    <a:gd name="T56" fmla="*/ 0 w 539"/>
                    <a:gd name="T57" fmla="*/ 0 h 1144"/>
                    <a:gd name="T58" fmla="*/ 0 w 539"/>
                    <a:gd name="T59" fmla="*/ 0 h 1144"/>
                    <a:gd name="T60" fmla="*/ 0 w 539"/>
                    <a:gd name="T61" fmla="*/ 0 h 1144"/>
                    <a:gd name="T62" fmla="*/ 0 w 539"/>
                    <a:gd name="T63" fmla="*/ 0 h 1144"/>
                    <a:gd name="T64" fmla="*/ 0 w 539"/>
                    <a:gd name="T65" fmla="*/ 0 h 1144"/>
                    <a:gd name="T66" fmla="*/ 0 w 539"/>
                    <a:gd name="T67" fmla="*/ 0 h 1144"/>
                    <a:gd name="T68" fmla="*/ 0 w 539"/>
                    <a:gd name="T69" fmla="*/ 0 h 1144"/>
                    <a:gd name="T70" fmla="*/ 0 w 539"/>
                    <a:gd name="T71" fmla="*/ 0 h 1144"/>
                    <a:gd name="T72" fmla="*/ 0 w 539"/>
                    <a:gd name="T73" fmla="*/ 0 h 1144"/>
                    <a:gd name="T74" fmla="*/ 0 w 539"/>
                    <a:gd name="T75" fmla="*/ 0 h 11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39"/>
                    <a:gd name="T115" fmla="*/ 0 h 1144"/>
                    <a:gd name="T116" fmla="*/ 539 w 539"/>
                    <a:gd name="T117" fmla="*/ 1144 h 114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39" h="1144">
                      <a:moveTo>
                        <a:pt x="70" y="14"/>
                      </a:moveTo>
                      <a:lnTo>
                        <a:pt x="538" y="1100"/>
                      </a:lnTo>
                      <a:lnTo>
                        <a:pt x="539" y="1104"/>
                      </a:lnTo>
                      <a:lnTo>
                        <a:pt x="539" y="1110"/>
                      </a:lnTo>
                      <a:lnTo>
                        <a:pt x="538" y="1116"/>
                      </a:lnTo>
                      <a:lnTo>
                        <a:pt x="535" y="1121"/>
                      </a:lnTo>
                      <a:lnTo>
                        <a:pt x="532" y="1127"/>
                      </a:lnTo>
                      <a:lnTo>
                        <a:pt x="526" y="1131"/>
                      </a:lnTo>
                      <a:lnTo>
                        <a:pt x="520" y="1136"/>
                      </a:lnTo>
                      <a:lnTo>
                        <a:pt x="513" y="1139"/>
                      </a:lnTo>
                      <a:lnTo>
                        <a:pt x="507" y="1142"/>
                      </a:lnTo>
                      <a:lnTo>
                        <a:pt x="499" y="1143"/>
                      </a:lnTo>
                      <a:lnTo>
                        <a:pt x="492" y="1144"/>
                      </a:lnTo>
                      <a:lnTo>
                        <a:pt x="485" y="1143"/>
                      </a:lnTo>
                      <a:lnTo>
                        <a:pt x="479" y="1141"/>
                      </a:lnTo>
                      <a:lnTo>
                        <a:pt x="475" y="1138"/>
                      </a:lnTo>
                      <a:lnTo>
                        <a:pt x="470" y="1135"/>
                      </a:lnTo>
                      <a:lnTo>
                        <a:pt x="468" y="1130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7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8" y="2"/>
                      </a:lnTo>
                      <a:lnTo>
                        <a:pt x="63" y="6"/>
                      </a:lnTo>
                      <a:lnTo>
                        <a:pt x="67" y="9"/>
                      </a:lnTo>
                      <a:lnTo>
                        <a:pt x="70" y="1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0" name="Freeform 536"/>
                <p:cNvSpPr>
                  <a:spLocks/>
                </p:cNvSpPr>
                <p:nvPr/>
              </p:nvSpPr>
              <p:spPr bwMode="auto">
                <a:xfrm>
                  <a:off x="3256" y="1359"/>
                  <a:ext cx="54" cy="125"/>
                </a:xfrm>
                <a:custGeom>
                  <a:avLst/>
                  <a:gdLst>
                    <a:gd name="T0" fmla="*/ 0 w 539"/>
                    <a:gd name="T1" fmla="*/ 0 h 1144"/>
                    <a:gd name="T2" fmla="*/ 0 w 539"/>
                    <a:gd name="T3" fmla="*/ 0 h 1144"/>
                    <a:gd name="T4" fmla="*/ 0 w 539"/>
                    <a:gd name="T5" fmla="*/ 0 h 1144"/>
                    <a:gd name="T6" fmla="*/ 0 w 539"/>
                    <a:gd name="T7" fmla="*/ 0 h 1144"/>
                    <a:gd name="T8" fmla="*/ 0 w 539"/>
                    <a:gd name="T9" fmla="*/ 0 h 1144"/>
                    <a:gd name="T10" fmla="*/ 0 w 539"/>
                    <a:gd name="T11" fmla="*/ 0 h 1144"/>
                    <a:gd name="T12" fmla="*/ 0 w 539"/>
                    <a:gd name="T13" fmla="*/ 0 h 1144"/>
                    <a:gd name="T14" fmla="*/ 0 w 539"/>
                    <a:gd name="T15" fmla="*/ 0 h 1144"/>
                    <a:gd name="T16" fmla="*/ 0 w 539"/>
                    <a:gd name="T17" fmla="*/ 0 h 1144"/>
                    <a:gd name="T18" fmla="*/ 0 w 539"/>
                    <a:gd name="T19" fmla="*/ 0 h 1144"/>
                    <a:gd name="T20" fmla="*/ 0 w 539"/>
                    <a:gd name="T21" fmla="*/ 0 h 1144"/>
                    <a:gd name="T22" fmla="*/ 0 w 539"/>
                    <a:gd name="T23" fmla="*/ 0 h 1144"/>
                    <a:gd name="T24" fmla="*/ 0 w 539"/>
                    <a:gd name="T25" fmla="*/ 0 h 1144"/>
                    <a:gd name="T26" fmla="*/ 0 w 539"/>
                    <a:gd name="T27" fmla="*/ 0 h 1144"/>
                    <a:gd name="T28" fmla="*/ 0 w 539"/>
                    <a:gd name="T29" fmla="*/ 0 h 1144"/>
                    <a:gd name="T30" fmla="*/ 0 w 539"/>
                    <a:gd name="T31" fmla="*/ 0 h 1144"/>
                    <a:gd name="T32" fmla="*/ 0 w 539"/>
                    <a:gd name="T33" fmla="*/ 0 h 1144"/>
                    <a:gd name="T34" fmla="*/ 0 w 539"/>
                    <a:gd name="T35" fmla="*/ 0 h 1144"/>
                    <a:gd name="T36" fmla="*/ 0 w 539"/>
                    <a:gd name="T37" fmla="*/ 0 h 1144"/>
                    <a:gd name="T38" fmla="*/ 0 w 539"/>
                    <a:gd name="T39" fmla="*/ 0 h 1144"/>
                    <a:gd name="T40" fmla="*/ 0 w 539"/>
                    <a:gd name="T41" fmla="*/ 0 h 1144"/>
                    <a:gd name="T42" fmla="*/ 0 w 539"/>
                    <a:gd name="T43" fmla="*/ 0 h 1144"/>
                    <a:gd name="T44" fmla="*/ 0 w 539"/>
                    <a:gd name="T45" fmla="*/ 0 h 1144"/>
                    <a:gd name="T46" fmla="*/ 0 w 539"/>
                    <a:gd name="T47" fmla="*/ 0 h 1144"/>
                    <a:gd name="T48" fmla="*/ 0 w 539"/>
                    <a:gd name="T49" fmla="*/ 0 h 1144"/>
                    <a:gd name="T50" fmla="*/ 0 w 539"/>
                    <a:gd name="T51" fmla="*/ 0 h 1144"/>
                    <a:gd name="T52" fmla="*/ 0 w 539"/>
                    <a:gd name="T53" fmla="*/ 0 h 1144"/>
                    <a:gd name="T54" fmla="*/ 0 w 539"/>
                    <a:gd name="T55" fmla="*/ 0 h 1144"/>
                    <a:gd name="T56" fmla="*/ 0 w 539"/>
                    <a:gd name="T57" fmla="*/ 0 h 1144"/>
                    <a:gd name="T58" fmla="*/ 0 w 539"/>
                    <a:gd name="T59" fmla="*/ 0 h 1144"/>
                    <a:gd name="T60" fmla="*/ 0 w 539"/>
                    <a:gd name="T61" fmla="*/ 0 h 1144"/>
                    <a:gd name="T62" fmla="*/ 0 w 539"/>
                    <a:gd name="T63" fmla="*/ 0 h 1144"/>
                    <a:gd name="T64" fmla="*/ 0 w 539"/>
                    <a:gd name="T65" fmla="*/ 0 h 1144"/>
                    <a:gd name="T66" fmla="*/ 0 w 539"/>
                    <a:gd name="T67" fmla="*/ 0 h 1144"/>
                    <a:gd name="T68" fmla="*/ 0 w 539"/>
                    <a:gd name="T69" fmla="*/ 0 h 1144"/>
                    <a:gd name="T70" fmla="*/ 0 w 539"/>
                    <a:gd name="T71" fmla="*/ 0 h 1144"/>
                    <a:gd name="T72" fmla="*/ 0 w 539"/>
                    <a:gd name="T73" fmla="*/ 0 h 1144"/>
                    <a:gd name="T74" fmla="*/ 0 w 539"/>
                    <a:gd name="T75" fmla="*/ 0 h 11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39"/>
                    <a:gd name="T115" fmla="*/ 0 h 1144"/>
                    <a:gd name="T116" fmla="*/ 539 w 539"/>
                    <a:gd name="T117" fmla="*/ 1144 h 114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39" h="1144">
                      <a:moveTo>
                        <a:pt x="70" y="14"/>
                      </a:moveTo>
                      <a:lnTo>
                        <a:pt x="538" y="1100"/>
                      </a:lnTo>
                      <a:lnTo>
                        <a:pt x="539" y="1104"/>
                      </a:lnTo>
                      <a:lnTo>
                        <a:pt x="539" y="1110"/>
                      </a:lnTo>
                      <a:lnTo>
                        <a:pt x="538" y="1116"/>
                      </a:lnTo>
                      <a:lnTo>
                        <a:pt x="535" y="1121"/>
                      </a:lnTo>
                      <a:lnTo>
                        <a:pt x="532" y="1127"/>
                      </a:lnTo>
                      <a:lnTo>
                        <a:pt x="526" y="1131"/>
                      </a:lnTo>
                      <a:lnTo>
                        <a:pt x="520" y="1136"/>
                      </a:lnTo>
                      <a:lnTo>
                        <a:pt x="513" y="1139"/>
                      </a:lnTo>
                      <a:lnTo>
                        <a:pt x="507" y="1142"/>
                      </a:lnTo>
                      <a:lnTo>
                        <a:pt x="499" y="1143"/>
                      </a:lnTo>
                      <a:lnTo>
                        <a:pt x="492" y="1144"/>
                      </a:lnTo>
                      <a:lnTo>
                        <a:pt x="485" y="1143"/>
                      </a:lnTo>
                      <a:lnTo>
                        <a:pt x="479" y="1141"/>
                      </a:lnTo>
                      <a:lnTo>
                        <a:pt x="475" y="1138"/>
                      </a:lnTo>
                      <a:lnTo>
                        <a:pt x="470" y="1135"/>
                      </a:lnTo>
                      <a:lnTo>
                        <a:pt x="468" y="1130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13" y="11"/>
                      </a:lnTo>
                      <a:lnTo>
                        <a:pt x="19" y="7"/>
                      </a:lnTo>
                      <a:lnTo>
                        <a:pt x="26" y="3"/>
                      </a:lnTo>
                      <a:lnTo>
                        <a:pt x="33" y="1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52" y="1"/>
                      </a:lnTo>
                      <a:lnTo>
                        <a:pt x="58" y="2"/>
                      </a:lnTo>
                      <a:lnTo>
                        <a:pt x="63" y="6"/>
                      </a:lnTo>
                      <a:lnTo>
                        <a:pt x="67" y="9"/>
                      </a:lnTo>
                      <a:lnTo>
                        <a:pt x="70" y="1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1" name="Freeform 537"/>
                <p:cNvSpPr>
                  <a:spLocks/>
                </p:cNvSpPr>
                <p:nvPr/>
              </p:nvSpPr>
              <p:spPr bwMode="auto">
                <a:xfrm>
                  <a:off x="3303" y="1478"/>
                  <a:ext cx="7" cy="6"/>
                </a:xfrm>
                <a:custGeom>
                  <a:avLst/>
                  <a:gdLst>
                    <a:gd name="T0" fmla="*/ 0 w 72"/>
                    <a:gd name="T1" fmla="*/ 0 h 57"/>
                    <a:gd name="T2" fmla="*/ 0 w 72"/>
                    <a:gd name="T3" fmla="*/ 0 h 57"/>
                    <a:gd name="T4" fmla="*/ 0 w 72"/>
                    <a:gd name="T5" fmla="*/ 0 h 57"/>
                    <a:gd name="T6" fmla="*/ 0 w 72"/>
                    <a:gd name="T7" fmla="*/ 0 h 57"/>
                    <a:gd name="T8" fmla="*/ 0 w 72"/>
                    <a:gd name="T9" fmla="*/ 0 h 57"/>
                    <a:gd name="T10" fmla="*/ 0 w 72"/>
                    <a:gd name="T11" fmla="*/ 0 h 57"/>
                    <a:gd name="T12" fmla="*/ 0 w 72"/>
                    <a:gd name="T13" fmla="*/ 0 h 57"/>
                    <a:gd name="T14" fmla="*/ 0 w 72"/>
                    <a:gd name="T15" fmla="*/ 0 h 57"/>
                    <a:gd name="T16" fmla="*/ 0 w 72"/>
                    <a:gd name="T17" fmla="*/ 0 h 57"/>
                    <a:gd name="T18" fmla="*/ 0 w 72"/>
                    <a:gd name="T19" fmla="*/ 0 h 57"/>
                    <a:gd name="T20" fmla="*/ 0 w 72"/>
                    <a:gd name="T21" fmla="*/ 0 h 57"/>
                    <a:gd name="T22" fmla="*/ 0 w 72"/>
                    <a:gd name="T23" fmla="*/ 0 h 57"/>
                    <a:gd name="T24" fmla="*/ 0 w 72"/>
                    <a:gd name="T25" fmla="*/ 0 h 57"/>
                    <a:gd name="T26" fmla="*/ 0 w 72"/>
                    <a:gd name="T27" fmla="*/ 0 h 57"/>
                    <a:gd name="T28" fmla="*/ 0 w 72"/>
                    <a:gd name="T29" fmla="*/ 0 h 57"/>
                    <a:gd name="T30" fmla="*/ 0 w 72"/>
                    <a:gd name="T31" fmla="*/ 0 h 57"/>
                    <a:gd name="T32" fmla="*/ 0 w 72"/>
                    <a:gd name="T33" fmla="*/ 0 h 57"/>
                    <a:gd name="T34" fmla="*/ 0 w 72"/>
                    <a:gd name="T35" fmla="*/ 0 h 57"/>
                    <a:gd name="T36" fmla="*/ 0 w 72"/>
                    <a:gd name="T37" fmla="*/ 0 h 57"/>
                    <a:gd name="T38" fmla="*/ 0 w 72"/>
                    <a:gd name="T39" fmla="*/ 0 h 57"/>
                    <a:gd name="T40" fmla="*/ 0 w 72"/>
                    <a:gd name="T41" fmla="*/ 0 h 57"/>
                    <a:gd name="T42" fmla="*/ 0 w 72"/>
                    <a:gd name="T43" fmla="*/ 0 h 57"/>
                    <a:gd name="T44" fmla="*/ 0 w 72"/>
                    <a:gd name="T45" fmla="*/ 0 h 57"/>
                    <a:gd name="T46" fmla="*/ 0 w 72"/>
                    <a:gd name="T47" fmla="*/ 0 h 57"/>
                    <a:gd name="T48" fmla="*/ 0 w 72"/>
                    <a:gd name="T49" fmla="*/ 0 h 57"/>
                    <a:gd name="T50" fmla="*/ 0 w 72"/>
                    <a:gd name="T51" fmla="*/ 0 h 57"/>
                    <a:gd name="T52" fmla="*/ 0 w 72"/>
                    <a:gd name="T53" fmla="*/ 0 h 57"/>
                    <a:gd name="T54" fmla="*/ 0 w 72"/>
                    <a:gd name="T55" fmla="*/ 0 h 57"/>
                    <a:gd name="T56" fmla="*/ 0 w 72"/>
                    <a:gd name="T57" fmla="*/ 0 h 57"/>
                    <a:gd name="T58" fmla="*/ 0 w 72"/>
                    <a:gd name="T59" fmla="*/ 0 h 57"/>
                    <a:gd name="T60" fmla="*/ 0 w 72"/>
                    <a:gd name="T61" fmla="*/ 0 h 57"/>
                    <a:gd name="T62" fmla="*/ 0 w 72"/>
                    <a:gd name="T63" fmla="*/ 0 h 57"/>
                    <a:gd name="T64" fmla="*/ 0 w 72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57"/>
                    <a:gd name="T101" fmla="*/ 72 w 72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57">
                      <a:moveTo>
                        <a:pt x="26" y="4"/>
                      </a:moveTo>
                      <a:lnTo>
                        <a:pt x="33" y="1"/>
                      </a:lnTo>
                      <a:lnTo>
                        <a:pt x="41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8"/>
                      </a:lnTo>
                      <a:lnTo>
                        <a:pt x="71" y="13"/>
                      </a:lnTo>
                      <a:lnTo>
                        <a:pt x="72" y="17"/>
                      </a:lnTo>
                      <a:lnTo>
                        <a:pt x="72" y="23"/>
                      </a:lnTo>
                      <a:lnTo>
                        <a:pt x="71" y="29"/>
                      </a:lnTo>
                      <a:lnTo>
                        <a:pt x="68" y="34"/>
                      </a:lnTo>
                      <a:lnTo>
                        <a:pt x="65" y="40"/>
                      </a:lnTo>
                      <a:lnTo>
                        <a:pt x="59" y="44"/>
                      </a:lnTo>
                      <a:lnTo>
                        <a:pt x="53" y="49"/>
                      </a:lnTo>
                      <a:lnTo>
                        <a:pt x="46" y="52"/>
                      </a:lnTo>
                      <a:lnTo>
                        <a:pt x="40" y="55"/>
                      </a:lnTo>
                      <a:lnTo>
                        <a:pt x="32" y="56"/>
                      </a:lnTo>
                      <a:lnTo>
                        <a:pt x="25" y="57"/>
                      </a:lnTo>
                      <a:lnTo>
                        <a:pt x="18" y="56"/>
                      </a:lnTo>
                      <a:lnTo>
                        <a:pt x="12" y="54"/>
                      </a:lnTo>
                      <a:lnTo>
                        <a:pt x="8" y="51"/>
                      </a:lnTo>
                      <a:lnTo>
                        <a:pt x="3" y="48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1" y="27"/>
                      </a:lnTo>
                      <a:lnTo>
                        <a:pt x="4" y="22"/>
                      </a:lnTo>
                      <a:lnTo>
                        <a:pt x="8" y="16"/>
                      </a:lnTo>
                      <a:lnTo>
                        <a:pt x="13" y="12"/>
                      </a:lnTo>
                      <a:lnTo>
                        <a:pt x="19" y="7"/>
                      </a:lnTo>
                      <a:lnTo>
                        <a:pt x="26" y="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2" name="Freeform 538"/>
                <p:cNvSpPr>
                  <a:spLocks/>
                </p:cNvSpPr>
                <p:nvPr/>
              </p:nvSpPr>
              <p:spPr bwMode="auto">
                <a:xfrm>
                  <a:off x="3303" y="1478"/>
                  <a:ext cx="7" cy="6"/>
                </a:xfrm>
                <a:custGeom>
                  <a:avLst/>
                  <a:gdLst>
                    <a:gd name="T0" fmla="*/ 0 w 72"/>
                    <a:gd name="T1" fmla="*/ 0 h 57"/>
                    <a:gd name="T2" fmla="*/ 0 w 72"/>
                    <a:gd name="T3" fmla="*/ 0 h 57"/>
                    <a:gd name="T4" fmla="*/ 0 w 72"/>
                    <a:gd name="T5" fmla="*/ 0 h 57"/>
                    <a:gd name="T6" fmla="*/ 0 w 72"/>
                    <a:gd name="T7" fmla="*/ 0 h 57"/>
                    <a:gd name="T8" fmla="*/ 0 w 72"/>
                    <a:gd name="T9" fmla="*/ 0 h 57"/>
                    <a:gd name="T10" fmla="*/ 0 w 72"/>
                    <a:gd name="T11" fmla="*/ 0 h 57"/>
                    <a:gd name="T12" fmla="*/ 0 w 72"/>
                    <a:gd name="T13" fmla="*/ 0 h 57"/>
                    <a:gd name="T14" fmla="*/ 0 w 72"/>
                    <a:gd name="T15" fmla="*/ 0 h 57"/>
                    <a:gd name="T16" fmla="*/ 0 w 72"/>
                    <a:gd name="T17" fmla="*/ 0 h 57"/>
                    <a:gd name="T18" fmla="*/ 0 w 72"/>
                    <a:gd name="T19" fmla="*/ 0 h 57"/>
                    <a:gd name="T20" fmla="*/ 0 w 72"/>
                    <a:gd name="T21" fmla="*/ 0 h 57"/>
                    <a:gd name="T22" fmla="*/ 0 w 72"/>
                    <a:gd name="T23" fmla="*/ 0 h 57"/>
                    <a:gd name="T24" fmla="*/ 0 w 72"/>
                    <a:gd name="T25" fmla="*/ 0 h 57"/>
                    <a:gd name="T26" fmla="*/ 0 w 72"/>
                    <a:gd name="T27" fmla="*/ 0 h 57"/>
                    <a:gd name="T28" fmla="*/ 0 w 72"/>
                    <a:gd name="T29" fmla="*/ 0 h 57"/>
                    <a:gd name="T30" fmla="*/ 0 w 72"/>
                    <a:gd name="T31" fmla="*/ 0 h 57"/>
                    <a:gd name="T32" fmla="*/ 0 w 72"/>
                    <a:gd name="T33" fmla="*/ 0 h 57"/>
                    <a:gd name="T34" fmla="*/ 0 w 72"/>
                    <a:gd name="T35" fmla="*/ 0 h 57"/>
                    <a:gd name="T36" fmla="*/ 0 w 72"/>
                    <a:gd name="T37" fmla="*/ 0 h 57"/>
                    <a:gd name="T38" fmla="*/ 0 w 72"/>
                    <a:gd name="T39" fmla="*/ 0 h 57"/>
                    <a:gd name="T40" fmla="*/ 0 w 72"/>
                    <a:gd name="T41" fmla="*/ 0 h 57"/>
                    <a:gd name="T42" fmla="*/ 0 w 72"/>
                    <a:gd name="T43" fmla="*/ 0 h 57"/>
                    <a:gd name="T44" fmla="*/ 0 w 72"/>
                    <a:gd name="T45" fmla="*/ 0 h 57"/>
                    <a:gd name="T46" fmla="*/ 0 w 72"/>
                    <a:gd name="T47" fmla="*/ 0 h 57"/>
                    <a:gd name="T48" fmla="*/ 0 w 72"/>
                    <a:gd name="T49" fmla="*/ 0 h 57"/>
                    <a:gd name="T50" fmla="*/ 0 w 72"/>
                    <a:gd name="T51" fmla="*/ 0 h 57"/>
                    <a:gd name="T52" fmla="*/ 0 w 72"/>
                    <a:gd name="T53" fmla="*/ 0 h 57"/>
                    <a:gd name="T54" fmla="*/ 0 w 72"/>
                    <a:gd name="T55" fmla="*/ 0 h 57"/>
                    <a:gd name="T56" fmla="*/ 0 w 72"/>
                    <a:gd name="T57" fmla="*/ 0 h 57"/>
                    <a:gd name="T58" fmla="*/ 0 w 72"/>
                    <a:gd name="T59" fmla="*/ 0 h 57"/>
                    <a:gd name="T60" fmla="*/ 0 w 72"/>
                    <a:gd name="T61" fmla="*/ 0 h 57"/>
                    <a:gd name="T62" fmla="*/ 0 w 72"/>
                    <a:gd name="T63" fmla="*/ 0 h 57"/>
                    <a:gd name="T64" fmla="*/ 0 w 72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57"/>
                    <a:gd name="T101" fmla="*/ 72 w 72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57">
                      <a:moveTo>
                        <a:pt x="26" y="4"/>
                      </a:moveTo>
                      <a:lnTo>
                        <a:pt x="33" y="1"/>
                      </a:lnTo>
                      <a:lnTo>
                        <a:pt x="41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8"/>
                      </a:lnTo>
                      <a:lnTo>
                        <a:pt x="71" y="13"/>
                      </a:lnTo>
                      <a:lnTo>
                        <a:pt x="72" y="17"/>
                      </a:lnTo>
                      <a:lnTo>
                        <a:pt x="72" y="23"/>
                      </a:lnTo>
                      <a:lnTo>
                        <a:pt x="71" y="29"/>
                      </a:lnTo>
                      <a:lnTo>
                        <a:pt x="68" y="34"/>
                      </a:lnTo>
                      <a:lnTo>
                        <a:pt x="65" y="40"/>
                      </a:lnTo>
                      <a:lnTo>
                        <a:pt x="59" y="44"/>
                      </a:lnTo>
                      <a:lnTo>
                        <a:pt x="53" y="49"/>
                      </a:lnTo>
                      <a:lnTo>
                        <a:pt x="46" y="52"/>
                      </a:lnTo>
                      <a:lnTo>
                        <a:pt x="40" y="55"/>
                      </a:lnTo>
                      <a:lnTo>
                        <a:pt x="32" y="56"/>
                      </a:lnTo>
                      <a:lnTo>
                        <a:pt x="25" y="57"/>
                      </a:lnTo>
                      <a:lnTo>
                        <a:pt x="18" y="56"/>
                      </a:lnTo>
                      <a:lnTo>
                        <a:pt x="12" y="54"/>
                      </a:lnTo>
                      <a:lnTo>
                        <a:pt x="8" y="51"/>
                      </a:lnTo>
                      <a:lnTo>
                        <a:pt x="3" y="48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1" y="27"/>
                      </a:lnTo>
                      <a:lnTo>
                        <a:pt x="4" y="22"/>
                      </a:lnTo>
                      <a:lnTo>
                        <a:pt x="8" y="16"/>
                      </a:lnTo>
                      <a:lnTo>
                        <a:pt x="13" y="12"/>
                      </a:lnTo>
                      <a:lnTo>
                        <a:pt x="19" y="7"/>
                      </a:lnTo>
                      <a:lnTo>
                        <a:pt x="26" y="4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3" name="Freeform 539"/>
                <p:cNvSpPr>
                  <a:spLocks/>
                </p:cNvSpPr>
                <p:nvPr/>
              </p:nvSpPr>
              <p:spPr bwMode="auto">
                <a:xfrm>
                  <a:off x="3949" y="1790"/>
                  <a:ext cx="78" cy="139"/>
                </a:xfrm>
                <a:custGeom>
                  <a:avLst/>
                  <a:gdLst>
                    <a:gd name="T0" fmla="*/ 0 w 779"/>
                    <a:gd name="T1" fmla="*/ 0 h 1274"/>
                    <a:gd name="T2" fmla="*/ 0 w 779"/>
                    <a:gd name="T3" fmla="*/ 0 h 1274"/>
                    <a:gd name="T4" fmla="*/ 0 w 779"/>
                    <a:gd name="T5" fmla="*/ 0 h 1274"/>
                    <a:gd name="T6" fmla="*/ 0 w 779"/>
                    <a:gd name="T7" fmla="*/ 0 h 1274"/>
                    <a:gd name="T8" fmla="*/ 0 w 779"/>
                    <a:gd name="T9" fmla="*/ 0 h 1274"/>
                    <a:gd name="T10" fmla="*/ 0 w 779"/>
                    <a:gd name="T11" fmla="*/ 0 h 1274"/>
                    <a:gd name="T12" fmla="*/ 0 w 779"/>
                    <a:gd name="T13" fmla="*/ 0 h 1274"/>
                    <a:gd name="T14" fmla="*/ 0 w 779"/>
                    <a:gd name="T15" fmla="*/ 0 h 1274"/>
                    <a:gd name="T16" fmla="*/ 0 w 779"/>
                    <a:gd name="T17" fmla="*/ 0 h 1274"/>
                    <a:gd name="T18" fmla="*/ 0 w 779"/>
                    <a:gd name="T19" fmla="*/ 0 h 1274"/>
                    <a:gd name="T20" fmla="*/ 0 w 779"/>
                    <a:gd name="T21" fmla="*/ 0 h 1274"/>
                    <a:gd name="T22" fmla="*/ 0 w 779"/>
                    <a:gd name="T23" fmla="*/ 0 h 1274"/>
                    <a:gd name="T24" fmla="*/ 0 w 779"/>
                    <a:gd name="T25" fmla="*/ 0 h 1274"/>
                    <a:gd name="T26" fmla="*/ 0 w 779"/>
                    <a:gd name="T27" fmla="*/ 0 h 1274"/>
                    <a:gd name="T28" fmla="*/ 0 w 779"/>
                    <a:gd name="T29" fmla="*/ 0 h 1274"/>
                    <a:gd name="T30" fmla="*/ 0 w 779"/>
                    <a:gd name="T31" fmla="*/ 0 h 1274"/>
                    <a:gd name="T32" fmla="*/ 0 w 779"/>
                    <a:gd name="T33" fmla="*/ 0 h 1274"/>
                    <a:gd name="T34" fmla="*/ 0 w 779"/>
                    <a:gd name="T35" fmla="*/ 0 h 1274"/>
                    <a:gd name="T36" fmla="*/ 0 w 779"/>
                    <a:gd name="T37" fmla="*/ 0 h 1274"/>
                    <a:gd name="T38" fmla="*/ 0 w 779"/>
                    <a:gd name="T39" fmla="*/ 0 h 1274"/>
                    <a:gd name="T40" fmla="*/ 0 w 779"/>
                    <a:gd name="T41" fmla="*/ 0 h 1274"/>
                    <a:gd name="T42" fmla="*/ 0 w 779"/>
                    <a:gd name="T43" fmla="*/ 0 h 1274"/>
                    <a:gd name="T44" fmla="*/ 0 w 779"/>
                    <a:gd name="T45" fmla="*/ 0 h 1274"/>
                    <a:gd name="T46" fmla="*/ 0 w 779"/>
                    <a:gd name="T47" fmla="*/ 0 h 1274"/>
                    <a:gd name="T48" fmla="*/ 0 w 779"/>
                    <a:gd name="T49" fmla="*/ 0 h 1274"/>
                    <a:gd name="T50" fmla="*/ 0 w 779"/>
                    <a:gd name="T51" fmla="*/ 0 h 1274"/>
                    <a:gd name="T52" fmla="*/ 0 w 779"/>
                    <a:gd name="T53" fmla="*/ 0 h 1274"/>
                    <a:gd name="T54" fmla="*/ 0 w 779"/>
                    <a:gd name="T55" fmla="*/ 0 h 1274"/>
                    <a:gd name="T56" fmla="*/ 0 w 779"/>
                    <a:gd name="T57" fmla="*/ 0 h 1274"/>
                    <a:gd name="T58" fmla="*/ 0 w 779"/>
                    <a:gd name="T59" fmla="*/ 0 h 1274"/>
                    <a:gd name="T60" fmla="*/ 0 w 779"/>
                    <a:gd name="T61" fmla="*/ 0 h 1274"/>
                    <a:gd name="T62" fmla="*/ 0 w 779"/>
                    <a:gd name="T63" fmla="*/ 0 h 1274"/>
                    <a:gd name="T64" fmla="*/ 0 w 779"/>
                    <a:gd name="T65" fmla="*/ 0 h 1274"/>
                    <a:gd name="T66" fmla="*/ 0 w 779"/>
                    <a:gd name="T67" fmla="*/ 0 h 1274"/>
                    <a:gd name="T68" fmla="*/ 0 w 779"/>
                    <a:gd name="T69" fmla="*/ 0 h 1274"/>
                    <a:gd name="T70" fmla="*/ 0 w 779"/>
                    <a:gd name="T71" fmla="*/ 0 h 1274"/>
                    <a:gd name="T72" fmla="*/ 0 w 779"/>
                    <a:gd name="T73" fmla="*/ 0 h 1274"/>
                    <a:gd name="T74" fmla="*/ 0 w 779"/>
                    <a:gd name="T75" fmla="*/ 0 h 127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79"/>
                    <a:gd name="T115" fmla="*/ 0 h 1274"/>
                    <a:gd name="T116" fmla="*/ 779 w 779"/>
                    <a:gd name="T117" fmla="*/ 1274 h 127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79" h="1274">
                      <a:moveTo>
                        <a:pt x="66" y="7"/>
                      </a:moveTo>
                      <a:lnTo>
                        <a:pt x="778" y="1230"/>
                      </a:lnTo>
                      <a:lnTo>
                        <a:pt x="779" y="1233"/>
                      </a:lnTo>
                      <a:lnTo>
                        <a:pt x="778" y="1238"/>
                      </a:lnTo>
                      <a:lnTo>
                        <a:pt x="777" y="1242"/>
                      </a:lnTo>
                      <a:lnTo>
                        <a:pt x="774" y="1247"/>
                      </a:lnTo>
                      <a:lnTo>
                        <a:pt x="770" y="1252"/>
                      </a:lnTo>
                      <a:lnTo>
                        <a:pt x="765" y="1256"/>
                      </a:lnTo>
                      <a:lnTo>
                        <a:pt x="760" y="1261"/>
                      </a:lnTo>
                      <a:lnTo>
                        <a:pt x="753" y="1265"/>
                      </a:lnTo>
                      <a:lnTo>
                        <a:pt x="746" y="1269"/>
                      </a:lnTo>
                      <a:lnTo>
                        <a:pt x="739" y="1271"/>
                      </a:lnTo>
                      <a:lnTo>
                        <a:pt x="733" y="1273"/>
                      </a:lnTo>
                      <a:lnTo>
                        <a:pt x="727" y="1274"/>
                      </a:lnTo>
                      <a:lnTo>
                        <a:pt x="721" y="1274"/>
                      </a:lnTo>
                      <a:lnTo>
                        <a:pt x="716" y="1273"/>
                      </a:lnTo>
                      <a:lnTo>
                        <a:pt x="713" y="1272"/>
                      </a:lnTo>
                      <a:lnTo>
                        <a:pt x="711" y="126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1" y="35"/>
                      </a:lnTo>
                      <a:lnTo>
                        <a:pt x="2" y="30"/>
                      </a:lnTo>
                      <a:lnTo>
                        <a:pt x="4" y="26"/>
                      </a:lnTo>
                      <a:lnTo>
                        <a:pt x="8" y="21"/>
                      </a:lnTo>
                      <a:lnTo>
                        <a:pt x="12" y="17"/>
                      </a:lnTo>
                      <a:lnTo>
                        <a:pt x="18" y="12"/>
                      </a:lnTo>
                      <a:lnTo>
                        <a:pt x="24" y="9"/>
                      </a:lnTo>
                      <a:lnTo>
                        <a:pt x="30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9" y="1"/>
                      </a:lnTo>
                      <a:lnTo>
                        <a:pt x="63" y="3"/>
                      </a:lnTo>
                      <a:lnTo>
                        <a:pt x="66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4" name="Freeform 540"/>
                <p:cNvSpPr>
                  <a:spLocks/>
                </p:cNvSpPr>
                <p:nvPr/>
              </p:nvSpPr>
              <p:spPr bwMode="auto">
                <a:xfrm>
                  <a:off x="3949" y="1790"/>
                  <a:ext cx="78" cy="139"/>
                </a:xfrm>
                <a:custGeom>
                  <a:avLst/>
                  <a:gdLst>
                    <a:gd name="T0" fmla="*/ 0 w 779"/>
                    <a:gd name="T1" fmla="*/ 0 h 1274"/>
                    <a:gd name="T2" fmla="*/ 0 w 779"/>
                    <a:gd name="T3" fmla="*/ 0 h 1274"/>
                    <a:gd name="T4" fmla="*/ 0 w 779"/>
                    <a:gd name="T5" fmla="*/ 0 h 1274"/>
                    <a:gd name="T6" fmla="*/ 0 w 779"/>
                    <a:gd name="T7" fmla="*/ 0 h 1274"/>
                    <a:gd name="T8" fmla="*/ 0 w 779"/>
                    <a:gd name="T9" fmla="*/ 0 h 1274"/>
                    <a:gd name="T10" fmla="*/ 0 w 779"/>
                    <a:gd name="T11" fmla="*/ 0 h 1274"/>
                    <a:gd name="T12" fmla="*/ 0 w 779"/>
                    <a:gd name="T13" fmla="*/ 0 h 1274"/>
                    <a:gd name="T14" fmla="*/ 0 w 779"/>
                    <a:gd name="T15" fmla="*/ 0 h 1274"/>
                    <a:gd name="T16" fmla="*/ 0 w 779"/>
                    <a:gd name="T17" fmla="*/ 0 h 1274"/>
                    <a:gd name="T18" fmla="*/ 0 w 779"/>
                    <a:gd name="T19" fmla="*/ 0 h 1274"/>
                    <a:gd name="T20" fmla="*/ 0 w 779"/>
                    <a:gd name="T21" fmla="*/ 0 h 1274"/>
                    <a:gd name="T22" fmla="*/ 0 w 779"/>
                    <a:gd name="T23" fmla="*/ 0 h 1274"/>
                    <a:gd name="T24" fmla="*/ 0 w 779"/>
                    <a:gd name="T25" fmla="*/ 0 h 1274"/>
                    <a:gd name="T26" fmla="*/ 0 w 779"/>
                    <a:gd name="T27" fmla="*/ 0 h 1274"/>
                    <a:gd name="T28" fmla="*/ 0 w 779"/>
                    <a:gd name="T29" fmla="*/ 0 h 1274"/>
                    <a:gd name="T30" fmla="*/ 0 w 779"/>
                    <a:gd name="T31" fmla="*/ 0 h 1274"/>
                    <a:gd name="T32" fmla="*/ 0 w 779"/>
                    <a:gd name="T33" fmla="*/ 0 h 1274"/>
                    <a:gd name="T34" fmla="*/ 0 w 779"/>
                    <a:gd name="T35" fmla="*/ 0 h 1274"/>
                    <a:gd name="T36" fmla="*/ 0 w 779"/>
                    <a:gd name="T37" fmla="*/ 0 h 1274"/>
                    <a:gd name="T38" fmla="*/ 0 w 779"/>
                    <a:gd name="T39" fmla="*/ 0 h 1274"/>
                    <a:gd name="T40" fmla="*/ 0 w 779"/>
                    <a:gd name="T41" fmla="*/ 0 h 1274"/>
                    <a:gd name="T42" fmla="*/ 0 w 779"/>
                    <a:gd name="T43" fmla="*/ 0 h 1274"/>
                    <a:gd name="T44" fmla="*/ 0 w 779"/>
                    <a:gd name="T45" fmla="*/ 0 h 1274"/>
                    <a:gd name="T46" fmla="*/ 0 w 779"/>
                    <a:gd name="T47" fmla="*/ 0 h 1274"/>
                    <a:gd name="T48" fmla="*/ 0 w 779"/>
                    <a:gd name="T49" fmla="*/ 0 h 1274"/>
                    <a:gd name="T50" fmla="*/ 0 w 779"/>
                    <a:gd name="T51" fmla="*/ 0 h 1274"/>
                    <a:gd name="T52" fmla="*/ 0 w 779"/>
                    <a:gd name="T53" fmla="*/ 0 h 1274"/>
                    <a:gd name="T54" fmla="*/ 0 w 779"/>
                    <a:gd name="T55" fmla="*/ 0 h 1274"/>
                    <a:gd name="T56" fmla="*/ 0 w 779"/>
                    <a:gd name="T57" fmla="*/ 0 h 1274"/>
                    <a:gd name="T58" fmla="*/ 0 w 779"/>
                    <a:gd name="T59" fmla="*/ 0 h 1274"/>
                    <a:gd name="T60" fmla="*/ 0 w 779"/>
                    <a:gd name="T61" fmla="*/ 0 h 1274"/>
                    <a:gd name="T62" fmla="*/ 0 w 779"/>
                    <a:gd name="T63" fmla="*/ 0 h 1274"/>
                    <a:gd name="T64" fmla="*/ 0 w 779"/>
                    <a:gd name="T65" fmla="*/ 0 h 1274"/>
                    <a:gd name="T66" fmla="*/ 0 w 779"/>
                    <a:gd name="T67" fmla="*/ 0 h 1274"/>
                    <a:gd name="T68" fmla="*/ 0 w 779"/>
                    <a:gd name="T69" fmla="*/ 0 h 1274"/>
                    <a:gd name="T70" fmla="*/ 0 w 779"/>
                    <a:gd name="T71" fmla="*/ 0 h 1274"/>
                    <a:gd name="T72" fmla="*/ 0 w 779"/>
                    <a:gd name="T73" fmla="*/ 0 h 1274"/>
                    <a:gd name="T74" fmla="*/ 0 w 779"/>
                    <a:gd name="T75" fmla="*/ 0 h 127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79"/>
                    <a:gd name="T115" fmla="*/ 0 h 1274"/>
                    <a:gd name="T116" fmla="*/ 779 w 779"/>
                    <a:gd name="T117" fmla="*/ 1274 h 127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79" h="1274">
                      <a:moveTo>
                        <a:pt x="66" y="7"/>
                      </a:moveTo>
                      <a:lnTo>
                        <a:pt x="778" y="1230"/>
                      </a:lnTo>
                      <a:lnTo>
                        <a:pt x="779" y="1233"/>
                      </a:lnTo>
                      <a:lnTo>
                        <a:pt x="778" y="1238"/>
                      </a:lnTo>
                      <a:lnTo>
                        <a:pt x="777" y="1242"/>
                      </a:lnTo>
                      <a:lnTo>
                        <a:pt x="774" y="1247"/>
                      </a:lnTo>
                      <a:lnTo>
                        <a:pt x="770" y="1252"/>
                      </a:lnTo>
                      <a:lnTo>
                        <a:pt x="765" y="1256"/>
                      </a:lnTo>
                      <a:lnTo>
                        <a:pt x="760" y="1261"/>
                      </a:lnTo>
                      <a:lnTo>
                        <a:pt x="753" y="1265"/>
                      </a:lnTo>
                      <a:lnTo>
                        <a:pt x="746" y="1269"/>
                      </a:lnTo>
                      <a:lnTo>
                        <a:pt x="739" y="1271"/>
                      </a:lnTo>
                      <a:lnTo>
                        <a:pt x="733" y="1273"/>
                      </a:lnTo>
                      <a:lnTo>
                        <a:pt x="727" y="1274"/>
                      </a:lnTo>
                      <a:lnTo>
                        <a:pt x="721" y="1274"/>
                      </a:lnTo>
                      <a:lnTo>
                        <a:pt x="716" y="1273"/>
                      </a:lnTo>
                      <a:lnTo>
                        <a:pt x="713" y="1272"/>
                      </a:lnTo>
                      <a:lnTo>
                        <a:pt x="711" y="126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1" y="35"/>
                      </a:lnTo>
                      <a:lnTo>
                        <a:pt x="2" y="30"/>
                      </a:lnTo>
                      <a:lnTo>
                        <a:pt x="4" y="26"/>
                      </a:lnTo>
                      <a:lnTo>
                        <a:pt x="8" y="21"/>
                      </a:lnTo>
                      <a:lnTo>
                        <a:pt x="12" y="17"/>
                      </a:lnTo>
                      <a:lnTo>
                        <a:pt x="18" y="12"/>
                      </a:lnTo>
                      <a:lnTo>
                        <a:pt x="24" y="9"/>
                      </a:lnTo>
                      <a:lnTo>
                        <a:pt x="30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9" y="1"/>
                      </a:lnTo>
                      <a:lnTo>
                        <a:pt x="63" y="3"/>
                      </a:lnTo>
                      <a:lnTo>
                        <a:pt x="66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5" name="Freeform 541"/>
                <p:cNvSpPr>
                  <a:spLocks/>
                </p:cNvSpPr>
                <p:nvPr/>
              </p:nvSpPr>
              <p:spPr bwMode="auto">
                <a:xfrm>
                  <a:off x="4020" y="1924"/>
                  <a:ext cx="7" cy="5"/>
                </a:xfrm>
                <a:custGeom>
                  <a:avLst/>
                  <a:gdLst>
                    <a:gd name="T0" fmla="*/ 0 w 69"/>
                    <a:gd name="T1" fmla="*/ 0 h 49"/>
                    <a:gd name="T2" fmla="*/ 0 w 69"/>
                    <a:gd name="T3" fmla="*/ 0 h 49"/>
                    <a:gd name="T4" fmla="*/ 0 w 69"/>
                    <a:gd name="T5" fmla="*/ 0 h 49"/>
                    <a:gd name="T6" fmla="*/ 0 w 69"/>
                    <a:gd name="T7" fmla="*/ 0 h 49"/>
                    <a:gd name="T8" fmla="*/ 0 w 69"/>
                    <a:gd name="T9" fmla="*/ 0 h 49"/>
                    <a:gd name="T10" fmla="*/ 0 w 69"/>
                    <a:gd name="T11" fmla="*/ 0 h 49"/>
                    <a:gd name="T12" fmla="*/ 0 w 69"/>
                    <a:gd name="T13" fmla="*/ 0 h 49"/>
                    <a:gd name="T14" fmla="*/ 0 w 69"/>
                    <a:gd name="T15" fmla="*/ 0 h 49"/>
                    <a:gd name="T16" fmla="*/ 0 w 69"/>
                    <a:gd name="T17" fmla="*/ 0 h 49"/>
                    <a:gd name="T18" fmla="*/ 0 w 69"/>
                    <a:gd name="T19" fmla="*/ 0 h 49"/>
                    <a:gd name="T20" fmla="*/ 0 w 69"/>
                    <a:gd name="T21" fmla="*/ 0 h 49"/>
                    <a:gd name="T22" fmla="*/ 0 w 69"/>
                    <a:gd name="T23" fmla="*/ 0 h 49"/>
                    <a:gd name="T24" fmla="*/ 0 w 69"/>
                    <a:gd name="T25" fmla="*/ 0 h 49"/>
                    <a:gd name="T26" fmla="*/ 0 w 69"/>
                    <a:gd name="T27" fmla="*/ 0 h 49"/>
                    <a:gd name="T28" fmla="*/ 0 w 69"/>
                    <a:gd name="T29" fmla="*/ 0 h 49"/>
                    <a:gd name="T30" fmla="*/ 0 w 69"/>
                    <a:gd name="T31" fmla="*/ 0 h 49"/>
                    <a:gd name="T32" fmla="*/ 0 w 69"/>
                    <a:gd name="T33" fmla="*/ 0 h 49"/>
                    <a:gd name="T34" fmla="*/ 0 w 69"/>
                    <a:gd name="T35" fmla="*/ 0 h 49"/>
                    <a:gd name="T36" fmla="*/ 0 w 69"/>
                    <a:gd name="T37" fmla="*/ 0 h 49"/>
                    <a:gd name="T38" fmla="*/ 0 w 69"/>
                    <a:gd name="T39" fmla="*/ 0 h 49"/>
                    <a:gd name="T40" fmla="*/ 0 w 69"/>
                    <a:gd name="T41" fmla="*/ 0 h 49"/>
                    <a:gd name="T42" fmla="*/ 0 w 69"/>
                    <a:gd name="T43" fmla="*/ 0 h 49"/>
                    <a:gd name="T44" fmla="*/ 0 w 69"/>
                    <a:gd name="T45" fmla="*/ 0 h 49"/>
                    <a:gd name="T46" fmla="*/ 0 w 69"/>
                    <a:gd name="T47" fmla="*/ 0 h 49"/>
                    <a:gd name="T48" fmla="*/ 0 w 69"/>
                    <a:gd name="T49" fmla="*/ 0 h 49"/>
                    <a:gd name="T50" fmla="*/ 0 w 69"/>
                    <a:gd name="T51" fmla="*/ 0 h 49"/>
                    <a:gd name="T52" fmla="*/ 0 w 69"/>
                    <a:gd name="T53" fmla="*/ 0 h 49"/>
                    <a:gd name="T54" fmla="*/ 0 w 69"/>
                    <a:gd name="T55" fmla="*/ 0 h 49"/>
                    <a:gd name="T56" fmla="*/ 0 w 69"/>
                    <a:gd name="T57" fmla="*/ 0 h 49"/>
                    <a:gd name="T58" fmla="*/ 0 w 69"/>
                    <a:gd name="T59" fmla="*/ 0 h 49"/>
                    <a:gd name="T60" fmla="*/ 0 w 69"/>
                    <a:gd name="T61" fmla="*/ 0 h 49"/>
                    <a:gd name="T62" fmla="*/ 0 w 69"/>
                    <a:gd name="T63" fmla="*/ 0 h 49"/>
                    <a:gd name="T64" fmla="*/ 0 w 69"/>
                    <a:gd name="T65" fmla="*/ 0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49"/>
                    <a:gd name="T101" fmla="*/ 69 w 69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49">
                      <a:moveTo>
                        <a:pt x="26" y="9"/>
                      </a:moveTo>
                      <a:lnTo>
                        <a:pt x="31" y="6"/>
                      </a:lnTo>
                      <a:lnTo>
                        <a:pt x="38" y="4"/>
                      </a:lnTo>
                      <a:lnTo>
                        <a:pt x="45" y="2"/>
                      </a:lnTo>
                      <a:lnTo>
                        <a:pt x="51" y="0"/>
                      </a:lnTo>
                      <a:lnTo>
                        <a:pt x="56" y="0"/>
                      </a:lnTo>
                      <a:lnTo>
                        <a:pt x="61" y="2"/>
                      </a:lnTo>
                      <a:lnTo>
                        <a:pt x="64" y="3"/>
                      </a:lnTo>
                      <a:lnTo>
                        <a:pt x="68" y="5"/>
                      </a:lnTo>
                      <a:lnTo>
                        <a:pt x="69" y="8"/>
                      </a:lnTo>
                      <a:lnTo>
                        <a:pt x="68" y="13"/>
                      </a:lnTo>
                      <a:lnTo>
                        <a:pt x="67" y="17"/>
                      </a:lnTo>
                      <a:lnTo>
                        <a:pt x="64" y="22"/>
                      </a:lnTo>
                      <a:lnTo>
                        <a:pt x="60" y="27"/>
                      </a:lnTo>
                      <a:lnTo>
                        <a:pt x="55" y="31"/>
                      </a:lnTo>
                      <a:lnTo>
                        <a:pt x="50" y="36"/>
                      </a:lnTo>
                      <a:lnTo>
                        <a:pt x="43" y="40"/>
                      </a:lnTo>
                      <a:lnTo>
                        <a:pt x="36" y="44"/>
                      </a:lnTo>
                      <a:lnTo>
                        <a:pt x="29" y="46"/>
                      </a:lnTo>
                      <a:lnTo>
                        <a:pt x="23" y="48"/>
                      </a:lnTo>
                      <a:lnTo>
                        <a:pt x="17" y="49"/>
                      </a:lnTo>
                      <a:lnTo>
                        <a:pt x="11" y="49"/>
                      </a:lnTo>
                      <a:lnTo>
                        <a:pt x="6" y="48"/>
                      </a:lnTo>
                      <a:lnTo>
                        <a:pt x="3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4" y="28"/>
                      </a:lnTo>
                      <a:lnTo>
                        <a:pt x="9" y="23"/>
                      </a:lnTo>
                      <a:lnTo>
                        <a:pt x="13" y="17"/>
                      </a:lnTo>
                      <a:lnTo>
                        <a:pt x="19" y="14"/>
                      </a:lnTo>
                      <a:lnTo>
                        <a:pt x="26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6" name="Freeform 542"/>
                <p:cNvSpPr>
                  <a:spLocks/>
                </p:cNvSpPr>
                <p:nvPr/>
              </p:nvSpPr>
              <p:spPr bwMode="auto">
                <a:xfrm>
                  <a:off x="4020" y="1924"/>
                  <a:ext cx="7" cy="5"/>
                </a:xfrm>
                <a:custGeom>
                  <a:avLst/>
                  <a:gdLst>
                    <a:gd name="T0" fmla="*/ 0 w 69"/>
                    <a:gd name="T1" fmla="*/ 0 h 49"/>
                    <a:gd name="T2" fmla="*/ 0 w 69"/>
                    <a:gd name="T3" fmla="*/ 0 h 49"/>
                    <a:gd name="T4" fmla="*/ 0 w 69"/>
                    <a:gd name="T5" fmla="*/ 0 h 49"/>
                    <a:gd name="T6" fmla="*/ 0 w 69"/>
                    <a:gd name="T7" fmla="*/ 0 h 49"/>
                    <a:gd name="T8" fmla="*/ 0 w 69"/>
                    <a:gd name="T9" fmla="*/ 0 h 49"/>
                    <a:gd name="T10" fmla="*/ 0 w 69"/>
                    <a:gd name="T11" fmla="*/ 0 h 49"/>
                    <a:gd name="T12" fmla="*/ 0 w 69"/>
                    <a:gd name="T13" fmla="*/ 0 h 49"/>
                    <a:gd name="T14" fmla="*/ 0 w 69"/>
                    <a:gd name="T15" fmla="*/ 0 h 49"/>
                    <a:gd name="T16" fmla="*/ 0 w 69"/>
                    <a:gd name="T17" fmla="*/ 0 h 49"/>
                    <a:gd name="T18" fmla="*/ 0 w 69"/>
                    <a:gd name="T19" fmla="*/ 0 h 49"/>
                    <a:gd name="T20" fmla="*/ 0 w 69"/>
                    <a:gd name="T21" fmla="*/ 0 h 49"/>
                    <a:gd name="T22" fmla="*/ 0 w 69"/>
                    <a:gd name="T23" fmla="*/ 0 h 49"/>
                    <a:gd name="T24" fmla="*/ 0 w 69"/>
                    <a:gd name="T25" fmla="*/ 0 h 49"/>
                    <a:gd name="T26" fmla="*/ 0 w 69"/>
                    <a:gd name="T27" fmla="*/ 0 h 49"/>
                    <a:gd name="T28" fmla="*/ 0 w 69"/>
                    <a:gd name="T29" fmla="*/ 0 h 49"/>
                    <a:gd name="T30" fmla="*/ 0 w 69"/>
                    <a:gd name="T31" fmla="*/ 0 h 49"/>
                    <a:gd name="T32" fmla="*/ 0 w 69"/>
                    <a:gd name="T33" fmla="*/ 0 h 49"/>
                    <a:gd name="T34" fmla="*/ 0 w 69"/>
                    <a:gd name="T35" fmla="*/ 0 h 49"/>
                    <a:gd name="T36" fmla="*/ 0 w 69"/>
                    <a:gd name="T37" fmla="*/ 0 h 49"/>
                    <a:gd name="T38" fmla="*/ 0 w 69"/>
                    <a:gd name="T39" fmla="*/ 0 h 49"/>
                    <a:gd name="T40" fmla="*/ 0 w 69"/>
                    <a:gd name="T41" fmla="*/ 0 h 49"/>
                    <a:gd name="T42" fmla="*/ 0 w 69"/>
                    <a:gd name="T43" fmla="*/ 0 h 49"/>
                    <a:gd name="T44" fmla="*/ 0 w 69"/>
                    <a:gd name="T45" fmla="*/ 0 h 49"/>
                    <a:gd name="T46" fmla="*/ 0 w 69"/>
                    <a:gd name="T47" fmla="*/ 0 h 49"/>
                    <a:gd name="T48" fmla="*/ 0 w 69"/>
                    <a:gd name="T49" fmla="*/ 0 h 49"/>
                    <a:gd name="T50" fmla="*/ 0 w 69"/>
                    <a:gd name="T51" fmla="*/ 0 h 49"/>
                    <a:gd name="T52" fmla="*/ 0 w 69"/>
                    <a:gd name="T53" fmla="*/ 0 h 49"/>
                    <a:gd name="T54" fmla="*/ 0 w 69"/>
                    <a:gd name="T55" fmla="*/ 0 h 49"/>
                    <a:gd name="T56" fmla="*/ 0 w 69"/>
                    <a:gd name="T57" fmla="*/ 0 h 49"/>
                    <a:gd name="T58" fmla="*/ 0 w 69"/>
                    <a:gd name="T59" fmla="*/ 0 h 49"/>
                    <a:gd name="T60" fmla="*/ 0 w 69"/>
                    <a:gd name="T61" fmla="*/ 0 h 49"/>
                    <a:gd name="T62" fmla="*/ 0 w 69"/>
                    <a:gd name="T63" fmla="*/ 0 h 49"/>
                    <a:gd name="T64" fmla="*/ 0 w 69"/>
                    <a:gd name="T65" fmla="*/ 0 h 4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49"/>
                    <a:gd name="T101" fmla="*/ 69 w 69"/>
                    <a:gd name="T102" fmla="*/ 49 h 4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49">
                      <a:moveTo>
                        <a:pt x="26" y="9"/>
                      </a:moveTo>
                      <a:lnTo>
                        <a:pt x="31" y="6"/>
                      </a:lnTo>
                      <a:lnTo>
                        <a:pt x="38" y="4"/>
                      </a:lnTo>
                      <a:lnTo>
                        <a:pt x="45" y="2"/>
                      </a:lnTo>
                      <a:lnTo>
                        <a:pt x="51" y="0"/>
                      </a:lnTo>
                      <a:lnTo>
                        <a:pt x="56" y="0"/>
                      </a:lnTo>
                      <a:lnTo>
                        <a:pt x="61" y="2"/>
                      </a:lnTo>
                      <a:lnTo>
                        <a:pt x="64" y="3"/>
                      </a:lnTo>
                      <a:lnTo>
                        <a:pt x="68" y="5"/>
                      </a:lnTo>
                      <a:lnTo>
                        <a:pt x="69" y="8"/>
                      </a:lnTo>
                      <a:lnTo>
                        <a:pt x="68" y="13"/>
                      </a:lnTo>
                      <a:lnTo>
                        <a:pt x="67" y="17"/>
                      </a:lnTo>
                      <a:lnTo>
                        <a:pt x="64" y="22"/>
                      </a:lnTo>
                      <a:lnTo>
                        <a:pt x="60" y="27"/>
                      </a:lnTo>
                      <a:lnTo>
                        <a:pt x="55" y="31"/>
                      </a:lnTo>
                      <a:lnTo>
                        <a:pt x="50" y="36"/>
                      </a:lnTo>
                      <a:lnTo>
                        <a:pt x="43" y="40"/>
                      </a:lnTo>
                      <a:lnTo>
                        <a:pt x="36" y="44"/>
                      </a:lnTo>
                      <a:lnTo>
                        <a:pt x="29" y="46"/>
                      </a:lnTo>
                      <a:lnTo>
                        <a:pt x="23" y="48"/>
                      </a:lnTo>
                      <a:lnTo>
                        <a:pt x="17" y="49"/>
                      </a:lnTo>
                      <a:lnTo>
                        <a:pt x="11" y="49"/>
                      </a:lnTo>
                      <a:lnTo>
                        <a:pt x="6" y="48"/>
                      </a:lnTo>
                      <a:lnTo>
                        <a:pt x="3" y="47"/>
                      </a:lnTo>
                      <a:lnTo>
                        <a:pt x="1" y="44"/>
                      </a:lnTo>
                      <a:lnTo>
                        <a:pt x="0" y="40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4" y="28"/>
                      </a:lnTo>
                      <a:lnTo>
                        <a:pt x="9" y="23"/>
                      </a:lnTo>
                      <a:lnTo>
                        <a:pt x="13" y="17"/>
                      </a:lnTo>
                      <a:lnTo>
                        <a:pt x="19" y="14"/>
                      </a:lnTo>
                      <a:lnTo>
                        <a:pt x="26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7" name="Freeform 543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82" cy="133"/>
                </a:xfrm>
                <a:custGeom>
                  <a:avLst/>
                  <a:gdLst>
                    <a:gd name="T0" fmla="*/ 0 w 817"/>
                    <a:gd name="T1" fmla="*/ 0 h 1219"/>
                    <a:gd name="T2" fmla="*/ 0 w 817"/>
                    <a:gd name="T3" fmla="*/ 0 h 1219"/>
                    <a:gd name="T4" fmla="*/ 0 w 817"/>
                    <a:gd name="T5" fmla="*/ 0 h 1219"/>
                    <a:gd name="T6" fmla="*/ 0 w 817"/>
                    <a:gd name="T7" fmla="*/ 0 h 1219"/>
                    <a:gd name="T8" fmla="*/ 0 w 817"/>
                    <a:gd name="T9" fmla="*/ 0 h 1219"/>
                    <a:gd name="T10" fmla="*/ 0 w 817"/>
                    <a:gd name="T11" fmla="*/ 0 h 1219"/>
                    <a:gd name="T12" fmla="*/ 0 w 817"/>
                    <a:gd name="T13" fmla="*/ 0 h 1219"/>
                    <a:gd name="T14" fmla="*/ 0 w 817"/>
                    <a:gd name="T15" fmla="*/ 0 h 1219"/>
                    <a:gd name="T16" fmla="*/ 0 w 817"/>
                    <a:gd name="T17" fmla="*/ 0 h 1219"/>
                    <a:gd name="T18" fmla="*/ 0 w 817"/>
                    <a:gd name="T19" fmla="*/ 0 h 1219"/>
                    <a:gd name="T20" fmla="*/ 0 w 817"/>
                    <a:gd name="T21" fmla="*/ 0 h 1219"/>
                    <a:gd name="T22" fmla="*/ 0 w 817"/>
                    <a:gd name="T23" fmla="*/ 0 h 1219"/>
                    <a:gd name="T24" fmla="*/ 0 w 817"/>
                    <a:gd name="T25" fmla="*/ 0 h 1219"/>
                    <a:gd name="T26" fmla="*/ 0 w 817"/>
                    <a:gd name="T27" fmla="*/ 0 h 1219"/>
                    <a:gd name="T28" fmla="*/ 0 w 817"/>
                    <a:gd name="T29" fmla="*/ 0 h 1219"/>
                    <a:gd name="T30" fmla="*/ 0 w 817"/>
                    <a:gd name="T31" fmla="*/ 0 h 1219"/>
                    <a:gd name="T32" fmla="*/ 0 w 817"/>
                    <a:gd name="T33" fmla="*/ 0 h 1219"/>
                    <a:gd name="T34" fmla="*/ 0 w 817"/>
                    <a:gd name="T35" fmla="*/ 0 h 1219"/>
                    <a:gd name="T36" fmla="*/ 0 w 817"/>
                    <a:gd name="T37" fmla="*/ 0 h 1219"/>
                    <a:gd name="T38" fmla="*/ 0 w 817"/>
                    <a:gd name="T39" fmla="*/ 0 h 1219"/>
                    <a:gd name="T40" fmla="*/ 0 w 817"/>
                    <a:gd name="T41" fmla="*/ 0 h 1219"/>
                    <a:gd name="T42" fmla="*/ 0 w 81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7"/>
                    <a:gd name="T67" fmla="*/ 0 h 1219"/>
                    <a:gd name="T68" fmla="*/ 817 w 81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7" h="1219">
                      <a:moveTo>
                        <a:pt x="63" y="6"/>
                      </a:moveTo>
                      <a:lnTo>
                        <a:pt x="817" y="1177"/>
                      </a:lnTo>
                      <a:lnTo>
                        <a:pt x="752" y="121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3" y="28"/>
                      </a:lnTo>
                      <a:lnTo>
                        <a:pt x="6" y="23"/>
                      </a:lnTo>
                      <a:lnTo>
                        <a:pt x="11" y="18"/>
                      </a:lnTo>
                      <a:lnTo>
                        <a:pt x="15" y="14"/>
                      </a:lnTo>
                      <a:lnTo>
                        <a:pt x="21" y="9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1" y="3"/>
                      </a:lnTo>
                      <a:lnTo>
                        <a:pt x="63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8" name="Freeform 544"/>
                <p:cNvSpPr>
                  <a:spLocks/>
                </p:cNvSpPr>
                <p:nvPr/>
              </p:nvSpPr>
              <p:spPr bwMode="auto">
                <a:xfrm>
                  <a:off x="4068" y="1625"/>
                  <a:ext cx="82" cy="133"/>
                </a:xfrm>
                <a:custGeom>
                  <a:avLst/>
                  <a:gdLst>
                    <a:gd name="T0" fmla="*/ 0 w 817"/>
                    <a:gd name="T1" fmla="*/ 0 h 1219"/>
                    <a:gd name="T2" fmla="*/ 0 w 817"/>
                    <a:gd name="T3" fmla="*/ 0 h 1219"/>
                    <a:gd name="T4" fmla="*/ 0 w 817"/>
                    <a:gd name="T5" fmla="*/ 0 h 1219"/>
                    <a:gd name="T6" fmla="*/ 0 w 817"/>
                    <a:gd name="T7" fmla="*/ 0 h 1219"/>
                    <a:gd name="T8" fmla="*/ 0 w 817"/>
                    <a:gd name="T9" fmla="*/ 0 h 1219"/>
                    <a:gd name="T10" fmla="*/ 0 w 817"/>
                    <a:gd name="T11" fmla="*/ 0 h 1219"/>
                    <a:gd name="T12" fmla="*/ 0 w 817"/>
                    <a:gd name="T13" fmla="*/ 0 h 1219"/>
                    <a:gd name="T14" fmla="*/ 0 w 817"/>
                    <a:gd name="T15" fmla="*/ 0 h 1219"/>
                    <a:gd name="T16" fmla="*/ 0 w 817"/>
                    <a:gd name="T17" fmla="*/ 0 h 1219"/>
                    <a:gd name="T18" fmla="*/ 0 w 817"/>
                    <a:gd name="T19" fmla="*/ 0 h 1219"/>
                    <a:gd name="T20" fmla="*/ 0 w 817"/>
                    <a:gd name="T21" fmla="*/ 0 h 1219"/>
                    <a:gd name="T22" fmla="*/ 0 w 817"/>
                    <a:gd name="T23" fmla="*/ 0 h 1219"/>
                    <a:gd name="T24" fmla="*/ 0 w 817"/>
                    <a:gd name="T25" fmla="*/ 0 h 1219"/>
                    <a:gd name="T26" fmla="*/ 0 w 817"/>
                    <a:gd name="T27" fmla="*/ 0 h 1219"/>
                    <a:gd name="T28" fmla="*/ 0 w 817"/>
                    <a:gd name="T29" fmla="*/ 0 h 1219"/>
                    <a:gd name="T30" fmla="*/ 0 w 817"/>
                    <a:gd name="T31" fmla="*/ 0 h 1219"/>
                    <a:gd name="T32" fmla="*/ 0 w 817"/>
                    <a:gd name="T33" fmla="*/ 0 h 1219"/>
                    <a:gd name="T34" fmla="*/ 0 w 817"/>
                    <a:gd name="T35" fmla="*/ 0 h 1219"/>
                    <a:gd name="T36" fmla="*/ 0 w 817"/>
                    <a:gd name="T37" fmla="*/ 0 h 1219"/>
                    <a:gd name="T38" fmla="*/ 0 w 817"/>
                    <a:gd name="T39" fmla="*/ 0 h 1219"/>
                    <a:gd name="T40" fmla="*/ 0 w 817"/>
                    <a:gd name="T41" fmla="*/ 0 h 1219"/>
                    <a:gd name="T42" fmla="*/ 0 w 81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17"/>
                    <a:gd name="T67" fmla="*/ 0 h 1219"/>
                    <a:gd name="T68" fmla="*/ 817 w 81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17" h="1219">
                      <a:moveTo>
                        <a:pt x="63" y="6"/>
                      </a:moveTo>
                      <a:lnTo>
                        <a:pt x="817" y="1177"/>
                      </a:lnTo>
                      <a:lnTo>
                        <a:pt x="752" y="121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3" y="28"/>
                      </a:lnTo>
                      <a:lnTo>
                        <a:pt x="6" y="23"/>
                      </a:lnTo>
                      <a:lnTo>
                        <a:pt x="11" y="18"/>
                      </a:lnTo>
                      <a:lnTo>
                        <a:pt x="15" y="14"/>
                      </a:lnTo>
                      <a:lnTo>
                        <a:pt x="21" y="9"/>
                      </a:ln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6" y="1"/>
                      </a:lnTo>
                      <a:lnTo>
                        <a:pt x="61" y="3"/>
                      </a:lnTo>
                      <a:lnTo>
                        <a:pt x="63" y="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39" name="Freeform 545"/>
                <p:cNvSpPr>
                  <a:spLocks/>
                </p:cNvSpPr>
                <p:nvPr/>
              </p:nvSpPr>
              <p:spPr bwMode="auto">
                <a:xfrm>
                  <a:off x="3544" y="1805"/>
                  <a:ext cx="63" cy="140"/>
                </a:xfrm>
                <a:custGeom>
                  <a:avLst/>
                  <a:gdLst>
                    <a:gd name="T0" fmla="*/ 0 w 637"/>
                    <a:gd name="T1" fmla="*/ 0 h 1277"/>
                    <a:gd name="T2" fmla="*/ 0 w 637"/>
                    <a:gd name="T3" fmla="*/ 0 h 1277"/>
                    <a:gd name="T4" fmla="*/ 0 w 637"/>
                    <a:gd name="T5" fmla="*/ 0 h 1277"/>
                    <a:gd name="T6" fmla="*/ 0 w 637"/>
                    <a:gd name="T7" fmla="*/ 0 h 1277"/>
                    <a:gd name="T8" fmla="*/ 0 w 637"/>
                    <a:gd name="T9" fmla="*/ 0 h 1277"/>
                    <a:gd name="T10" fmla="*/ 0 w 637"/>
                    <a:gd name="T11" fmla="*/ 0 h 1277"/>
                    <a:gd name="T12" fmla="*/ 0 w 637"/>
                    <a:gd name="T13" fmla="*/ 0 h 1277"/>
                    <a:gd name="T14" fmla="*/ 0 w 637"/>
                    <a:gd name="T15" fmla="*/ 0 h 1277"/>
                    <a:gd name="T16" fmla="*/ 0 w 637"/>
                    <a:gd name="T17" fmla="*/ 0 h 1277"/>
                    <a:gd name="T18" fmla="*/ 0 w 637"/>
                    <a:gd name="T19" fmla="*/ 0 h 1277"/>
                    <a:gd name="T20" fmla="*/ 0 w 637"/>
                    <a:gd name="T21" fmla="*/ 0 h 1277"/>
                    <a:gd name="T22" fmla="*/ 0 w 637"/>
                    <a:gd name="T23" fmla="*/ 0 h 1277"/>
                    <a:gd name="T24" fmla="*/ 0 w 637"/>
                    <a:gd name="T25" fmla="*/ 0 h 1277"/>
                    <a:gd name="T26" fmla="*/ 0 w 637"/>
                    <a:gd name="T27" fmla="*/ 0 h 1277"/>
                    <a:gd name="T28" fmla="*/ 0 w 637"/>
                    <a:gd name="T29" fmla="*/ 0 h 1277"/>
                    <a:gd name="T30" fmla="*/ 0 w 637"/>
                    <a:gd name="T31" fmla="*/ 0 h 1277"/>
                    <a:gd name="T32" fmla="*/ 0 w 637"/>
                    <a:gd name="T33" fmla="*/ 0 h 1277"/>
                    <a:gd name="T34" fmla="*/ 0 w 637"/>
                    <a:gd name="T35" fmla="*/ 0 h 1277"/>
                    <a:gd name="T36" fmla="*/ 0 w 637"/>
                    <a:gd name="T37" fmla="*/ 0 h 1277"/>
                    <a:gd name="T38" fmla="*/ 0 w 637"/>
                    <a:gd name="T39" fmla="*/ 0 h 1277"/>
                    <a:gd name="T40" fmla="*/ 0 w 637"/>
                    <a:gd name="T41" fmla="*/ 0 h 1277"/>
                    <a:gd name="T42" fmla="*/ 0 w 637"/>
                    <a:gd name="T43" fmla="*/ 0 h 1277"/>
                    <a:gd name="T44" fmla="*/ 0 w 637"/>
                    <a:gd name="T45" fmla="*/ 0 h 1277"/>
                    <a:gd name="T46" fmla="*/ 0 w 637"/>
                    <a:gd name="T47" fmla="*/ 0 h 1277"/>
                    <a:gd name="T48" fmla="*/ 0 w 637"/>
                    <a:gd name="T49" fmla="*/ 0 h 1277"/>
                    <a:gd name="T50" fmla="*/ 0 w 637"/>
                    <a:gd name="T51" fmla="*/ 0 h 1277"/>
                    <a:gd name="T52" fmla="*/ 0 w 637"/>
                    <a:gd name="T53" fmla="*/ 0 h 1277"/>
                    <a:gd name="T54" fmla="*/ 0 w 637"/>
                    <a:gd name="T55" fmla="*/ 0 h 1277"/>
                    <a:gd name="T56" fmla="*/ 0 w 637"/>
                    <a:gd name="T57" fmla="*/ 0 h 1277"/>
                    <a:gd name="T58" fmla="*/ 0 w 637"/>
                    <a:gd name="T59" fmla="*/ 0 h 1277"/>
                    <a:gd name="T60" fmla="*/ 0 w 637"/>
                    <a:gd name="T61" fmla="*/ 0 h 1277"/>
                    <a:gd name="T62" fmla="*/ 0 w 637"/>
                    <a:gd name="T63" fmla="*/ 0 h 1277"/>
                    <a:gd name="T64" fmla="*/ 0 w 637"/>
                    <a:gd name="T65" fmla="*/ 0 h 1277"/>
                    <a:gd name="T66" fmla="*/ 0 w 637"/>
                    <a:gd name="T67" fmla="*/ 0 h 1277"/>
                    <a:gd name="T68" fmla="*/ 0 w 637"/>
                    <a:gd name="T69" fmla="*/ 0 h 1277"/>
                    <a:gd name="T70" fmla="*/ 0 w 637"/>
                    <a:gd name="T71" fmla="*/ 0 h 1277"/>
                    <a:gd name="T72" fmla="*/ 0 w 637"/>
                    <a:gd name="T73" fmla="*/ 0 h 1277"/>
                    <a:gd name="T74" fmla="*/ 0 w 637"/>
                    <a:gd name="T75" fmla="*/ 0 h 127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7"/>
                    <a:gd name="T115" fmla="*/ 0 h 1277"/>
                    <a:gd name="T116" fmla="*/ 637 w 637"/>
                    <a:gd name="T117" fmla="*/ 1277 h 127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7" h="1277">
                      <a:moveTo>
                        <a:pt x="68" y="10"/>
                      </a:moveTo>
                      <a:lnTo>
                        <a:pt x="636" y="1237"/>
                      </a:lnTo>
                      <a:lnTo>
                        <a:pt x="637" y="1241"/>
                      </a:lnTo>
                      <a:lnTo>
                        <a:pt x="637" y="1245"/>
                      </a:lnTo>
                      <a:lnTo>
                        <a:pt x="635" y="1250"/>
                      </a:lnTo>
                      <a:lnTo>
                        <a:pt x="631" y="1255"/>
                      </a:lnTo>
                      <a:lnTo>
                        <a:pt x="628" y="1260"/>
                      </a:lnTo>
                      <a:lnTo>
                        <a:pt x="622" y="1265"/>
                      </a:lnTo>
                      <a:lnTo>
                        <a:pt x="616" y="1268"/>
                      </a:lnTo>
                      <a:lnTo>
                        <a:pt x="610" y="1272"/>
                      </a:lnTo>
                      <a:lnTo>
                        <a:pt x="603" y="1275"/>
                      </a:lnTo>
                      <a:lnTo>
                        <a:pt x="595" y="1276"/>
                      </a:lnTo>
                      <a:lnTo>
                        <a:pt x="588" y="1277"/>
                      </a:lnTo>
                      <a:lnTo>
                        <a:pt x="582" y="1277"/>
                      </a:lnTo>
                      <a:lnTo>
                        <a:pt x="577" y="1277"/>
                      </a:lnTo>
                      <a:lnTo>
                        <a:pt x="572" y="1275"/>
                      </a:lnTo>
                      <a:lnTo>
                        <a:pt x="569" y="1273"/>
                      </a:lnTo>
                      <a:lnTo>
                        <a:pt x="567" y="1269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4" y="23"/>
                      </a:lnTo>
                      <a:lnTo>
                        <a:pt x="9" y="19"/>
                      </a:lnTo>
                      <a:lnTo>
                        <a:pt x="13" y="14"/>
                      </a:lnTo>
                      <a:lnTo>
                        <a:pt x="19" y="10"/>
                      </a:lnTo>
                      <a:lnTo>
                        <a:pt x="26" y="6"/>
                      </a:lnTo>
                      <a:lnTo>
                        <a:pt x="31" y="4"/>
                      </a:lnTo>
                      <a:lnTo>
                        <a:pt x="38" y="2"/>
                      </a:lnTo>
                      <a:lnTo>
                        <a:pt x="45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2" y="4"/>
                      </a:lnTo>
                      <a:lnTo>
                        <a:pt x="65" y="6"/>
                      </a:lnTo>
                      <a:lnTo>
                        <a:pt x="68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0" name="Freeform 546"/>
                <p:cNvSpPr>
                  <a:spLocks/>
                </p:cNvSpPr>
                <p:nvPr/>
              </p:nvSpPr>
              <p:spPr bwMode="auto">
                <a:xfrm>
                  <a:off x="3544" y="1805"/>
                  <a:ext cx="63" cy="140"/>
                </a:xfrm>
                <a:custGeom>
                  <a:avLst/>
                  <a:gdLst>
                    <a:gd name="T0" fmla="*/ 0 w 637"/>
                    <a:gd name="T1" fmla="*/ 0 h 1277"/>
                    <a:gd name="T2" fmla="*/ 0 w 637"/>
                    <a:gd name="T3" fmla="*/ 0 h 1277"/>
                    <a:gd name="T4" fmla="*/ 0 w 637"/>
                    <a:gd name="T5" fmla="*/ 0 h 1277"/>
                    <a:gd name="T6" fmla="*/ 0 w 637"/>
                    <a:gd name="T7" fmla="*/ 0 h 1277"/>
                    <a:gd name="T8" fmla="*/ 0 w 637"/>
                    <a:gd name="T9" fmla="*/ 0 h 1277"/>
                    <a:gd name="T10" fmla="*/ 0 w 637"/>
                    <a:gd name="T11" fmla="*/ 0 h 1277"/>
                    <a:gd name="T12" fmla="*/ 0 w 637"/>
                    <a:gd name="T13" fmla="*/ 0 h 1277"/>
                    <a:gd name="T14" fmla="*/ 0 w 637"/>
                    <a:gd name="T15" fmla="*/ 0 h 1277"/>
                    <a:gd name="T16" fmla="*/ 0 w 637"/>
                    <a:gd name="T17" fmla="*/ 0 h 1277"/>
                    <a:gd name="T18" fmla="*/ 0 w 637"/>
                    <a:gd name="T19" fmla="*/ 0 h 1277"/>
                    <a:gd name="T20" fmla="*/ 0 w 637"/>
                    <a:gd name="T21" fmla="*/ 0 h 1277"/>
                    <a:gd name="T22" fmla="*/ 0 w 637"/>
                    <a:gd name="T23" fmla="*/ 0 h 1277"/>
                    <a:gd name="T24" fmla="*/ 0 w 637"/>
                    <a:gd name="T25" fmla="*/ 0 h 1277"/>
                    <a:gd name="T26" fmla="*/ 0 w 637"/>
                    <a:gd name="T27" fmla="*/ 0 h 1277"/>
                    <a:gd name="T28" fmla="*/ 0 w 637"/>
                    <a:gd name="T29" fmla="*/ 0 h 1277"/>
                    <a:gd name="T30" fmla="*/ 0 w 637"/>
                    <a:gd name="T31" fmla="*/ 0 h 1277"/>
                    <a:gd name="T32" fmla="*/ 0 w 637"/>
                    <a:gd name="T33" fmla="*/ 0 h 1277"/>
                    <a:gd name="T34" fmla="*/ 0 w 637"/>
                    <a:gd name="T35" fmla="*/ 0 h 1277"/>
                    <a:gd name="T36" fmla="*/ 0 w 637"/>
                    <a:gd name="T37" fmla="*/ 0 h 1277"/>
                    <a:gd name="T38" fmla="*/ 0 w 637"/>
                    <a:gd name="T39" fmla="*/ 0 h 1277"/>
                    <a:gd name="T40" fmla="*/ 0 w 637"/>
                    <a:gd name="T41" fmla="*/ 0 h 1277"/>
                    <a:gd name="T42" fmla="*/ 0 w 637"/>
                    <a:gd name="T43" fmla="*/ 0 h 1277"/>
                    <a:gd name="T44" fmla="*/ 0 w 637"/>
                    <a:gd name="T45" fmla="*/ 0 h 1277"/>
                    <a:gd name="T46" fmla="*/ 0 w 637"/>
                    <a:gd name="T47" fmla="*/ 0 h 1277"/>
                    <a:gd name="T48" fmla="*/ 0 w 637"/>
                    <a:gd name="T49" fmla="*/ 0 h 1277"/>
                    <a:gd name="T50" fmla="*/ 0 w 637"/>
                    <a:gd name="T51" fmla="*/ 0 h 1277"/>
                    <a:gd name="T52" fmla="*/ 0 w 637"/>
                    <a:gd name="T53" fmla="*/ 0 h 1277"/>
                    <a:gd name="T54" fmla="*/ 0 w 637"/>
                    <a:gd name="T55" fmla="*/ 0 h 1277"/>
                    <a:gd name="T56" fmla="*/ 0 w 637"/>
                    <a:gd name="T57" fmla="*/ 0 h 1277"/>
                    <a:gd name="T58" fmla="*/ 0 w 637"/>
                    <a:gd name="T59" fmla="*/ 0 h 1277"/>
                    <a:gd name="T60" fmla="*/ 0 w 637"/>
                    <a:gd name="T61" fmla="*/ 0 h 1277"/>
                    <a:gd name="T62" fmla="*/ 0 w 637"/>
                    <a:gd name="T63" fmla="*/ 0 h 1277"/>
                    <a:gd name="T64" fmla="*/ 0 w 637"/>
                    <a:gd name="T65" fmla="*/ 0 h 1277"/>
                    <a:gd name="T66" fmla="*/ 0 w 637"/>
                    <a:gd name="T67" fmla="*/ 0 h 1277"/>
                    <a:gd name="T68" fmla="*/ 0 w 637"/>
                    <a:gd name="T69" fmla="*/ 0 h 1277"/>
                    <a:gd name="T70" fmla="*/ 0 w 637"/>
                    <a:gd name="T71" fmla="*/ 0 h 1277"/>
                    <a:gd name="T72" fmla="*/ 0 w 637"/>
                    <a:gd name="T73" fmla="*/ 0 h 1277"/>
                    <a:gd name="T74" fmla="*/ 0 w 637"/>
                    <a:gd name="T75" fmla="*/ 0 h 127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7"/>
                    <a:gd name="T115" fmla="*/ 0 h 1277"/>
                    <a:gd name="T116" fmla="*/ 637 w 637"/>
                    <a:gd name="T117" fmla="*/ 1277 h 127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7" h="1277">
                      <a:moveTo>
                        <a:pt x="68" y="10"/>
                      </a:moveTo>
                      <a:lnTo>
                        <a:pt x="636" y="1237"/>
                      </a:lnTo>
                      <a:lnTo>
                        <a:pt x="637" y="1241"/>
                      </a:lnTo>
                      <a:lnTo>
                        <a:pt x="637" y="1245"/>
                      </a:lnTo>
                      <a:lnTo>
                        <a:pt x="635" y="1250"/>
                      </a:lnTo>
                      <a:lnTo>
                        <a:pt x="631" y="1255"/>
                      </a:lnTo>
                      <a:lnTo>
                        <a:pt x="628" y="1260"/>
                      </a:lnTo>
                      <a:lnTo>
                        <a:pt x="622" y="1265"/>
                      </a:lnTo>
                      <a:lnTo>
                        <a:pt x="616" y="1268"/>
                      </a:lnTo>
                      <a:lnTo>
                        <a:pt x="610" y="1272"/>
                      </a:lnTo>
                      <a:lnTo>
                        <a:pt x="603" y="1275"/>
                      </a:lnTo>
                      <a:lnTo>
                        <a:pt x="595" y="1276"/>
                      </a:lnTo>
                      <a:lnTo>
                        <a:pt x="588" y="1277"/>
                      </a:lnTo>
                      <a:lnTo>
                        <a:pt x="582" y="1277"/>
                      </a:lnTo>
                      <a:lnTo>
                        <a:pt x="577" y="1277"/>
                      </a:lnTo>
                      <a:lnTo>
                        <a:pt x="572" y="1275"/>
                      </a:lnTo>
                      <a:lnTo>
                        <a:pt x="569" y="1273"/>
                      </a:lnTo>
                      <a:lnTo>
                        <a:pt x="567" y="1269"/>
                      </a:lnTo>
                      <a:lnTo>
                        <a:pt x="1" y="40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1" y="28"/>
                      </a:lnTo>
                      <a:lnTo>
                        <a:pt x="4" y="23"/>
                      </a:lnTo>
                      <a:lnTo>
                        <a:pt x="9" y="19"/>
                      </a:lnTo>
                      <a:lnTo>
                        <a:pt x="13" y="14"/>
                      </a:lnTo>
                      <a:lnTo>
                        <a:pt x="19" y="10"/>
                      </a:lnTo>
                      <a:lnTo>
                        <a:pt x="26" y="6"/>
                      </a:lnTo>
                      <a:lnTo>
                        <a:pt x="31" y="4"/>
                      </a:lnTo>
                      <a:lnTo>
                        <a:pt x="38" y="2"/>
                      </a:lnTo>
                      <a:lnTo>
                        <a:pt x="45" y="0"/>
                      </a:lnTo>
                      <a:lnTo>
                        <a:pt x="52" y="0"/>
                      </a:lnTo>
                      <a:lnTo>
                        <a:pt x="56" y="2"/>
                      </a:lnTo>
                      <a:lnTo>
                        <a:pt x="62" y="4"/>
                      </a:lnTo>
                      <a:lnTo>
                        <a:pt x="65" y="6"/>
                      </a:lnTo>
                      <a:lnTo>
                        <a:pt x="68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1" name="Freeform 547"/>
                <p:cNvSpPr>
                  <a:spLocks/>
                </p:cNvSpPr>
                <p:nvPr/>
              </p:nvSpPr>
              <p:spPr bwMode="auto">
                <a:xfrm>
                  <a:off x="3600" y="1940"/>
                  <a:ext cx="7" cy="5"/>
                </a:xfrm>
                <a:custGeom>
                  <a:avLst/>
                  <a:gdLst>
                    <a:gd name="T0" fmla="*/ 0 w 72"/>
                    <a:gd name="T1" fmla="*/ 0 h 47"/>
                    <a:gd name="T2" fmla="*/ 0 w 72"/>
                    <a:gd name="T3" fmla="*/ 0 h 47"/>
                    <a:gd name="T4" fmla="*/ 0 w 72"/>
                    <a:gd name="T5" fmla="*/ 0 h 47"/>
                    <a:gd name="T6" fmla="*/ 0 w 72"/>
                    <a:gd name="T7" fmla="*/ 0 h 47"/>
                    <a:gd name="T8" fmla="*/ 0 w 72"/>
                    <a:gd name="T9" fmla="*/ 0 h 47"/>
                    <a:gd name="T10" fmla="*/ 0 w 72"/>
                    <a:gd name="T11" fmla="*/ 0 h 47"/>
                    <a:gd name="T12" fmla="*/ 0 w 72"/>
                    <a:gd name="T13" fmla="*/ 0 h 47"/>
                    <a:gd name="T14" fmla="*/ 0 w 72"/>
                    <a:gd name="T15" fmla="*/ 0 h 47"/>
                    <a:gd name="T16" fmla="*/ 0 w 72"/>
                    <a:gd name="T17" fmla="*/ 0 h 47"/>
                    <a:gd name="T18" fmla="*/ 0 w 72"/>
                    <a:gd name="T19" fmla="*/ 0 h 47"/>
                    <a:gd name="T20" fmla="*/ 0 w 72"/>
                    <a:gd name="T21" fmla="*/ 0 h 47"/>
                    <a:gd name="T22" fmla="*/ 0 w 72"/>
                    <a:gd name="T23" fmla="*/ 0 h 47"/>
                    <a:gd name="T24" fmla="*/ 0 w 72"/>
                    <a:gd name="T25" fmla="*/ 0 h 47"/>
                    <a:gd name="T26" fmla="*/ 0 w 72"/>
                    <a:gd name="T27" fmla="*/ 0 h 47"/>
                    <a:gd name="T28" fmla="*/ 0 w 72"/>
                    <a:gd name="T29" fmla="*/ 0 h 47"/>
                    <a:gd name="T30" fmla="*/ 0 w 72"/>
                    <a:gd name="T31" fmla="*/ 0 h 47"/>
                    <a:gd name="T32" fmla="*/ 0 w 72"/>
                    <a:gd name="T33" fmla="*/ 0 h 47"/>
                    <a:gd name="T34" fmla="*/ 0 w 72"/>
                    <a:gd name="T35" fmla="*/ 0 h 47"/>
                    <a:gd name="T36" fmla="*/ 0 w 72"/>
                    <a:gd name="T37" fmla="*/ 0 h 47"/>
                    <a:gd name="T38" fmla="*/ 0 w 72"/>
                    <a:gd name="T39" fmla="*/ 0 h 47"/>
                    <a:gd name="T40" fmla="*/ 0 w 72"/>
                    <a:gd name="T41" fmla="*/ 0 h 47"/>
                    <a:gd name="T42" fmla="*/ 0 w 72"/>
                    <a:gd name="T43" fmla="*/ 0 h 47"/>
                    <a:gd name="T44" fmla="*/ 0 w 72"/>
                    <a:gd name="T45" fmla="*/ 0 h 47"/>
                    <a:gd name="T46" fmla="*/ 0 w 72"/>
                    <a:gd name="T47" fmla="*/ 0 h 47"/>
                    <a:gd name="T48" fmla="*/ 0 w 72"/>
                    <a:gd name="T49" fmla="*/ 0 h 47"/>
                    <a:gd name="T50" fmla="*/ 0 w 72"/>
                    <a:gd name="T51" fmla="*/ 0 h 47"/>
                    <a:gd name="T52" fmla="*/ 0 w 72"/>
                    <a:gd name="T53" fmla="*/ 0 h 47"/>
                    <a:gd name="T54" fmla="*/ 0 w 72"/>
                    <a:gd name="T55" fmla="*/ 0 h 47"/>
                    <a:gd name="T56" fmla="*/ 0 w 72"/>
                    <a:gd name="T57" fmla="*/ 0 h 47"/>
                    <a:gd name="T58" fmla="*/ 0 w 72"/>
                    <a:gd name="T59" fmla="*/ 0 h 47"/>
                    <a:gd name="T60" fmla="*/ 0 w 72"/>
                    <a:gd name="T61" fmla="*/ 0 h 47"/>
                    <a:gd name="T62" fmla="*/ 0 w 72"/>
                    <a:gd name="T63" fmla="*/ 0 h 47"/>
                    <a:gd name="T64" fmla="*/ 0 w 72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47"/>
                    <a:gd name="T101" fmla="*/ 72 w 72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47">
                      <a:moveTo>
                        <a:pt x="28" y="5"/>
                      </a:moveTo>
                      <a:lnTo>
                        <a:pt x="34" y="3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5" y="2"/>
                      </a:lnTo>
                      <a:lnTo>
                        <a:pt x="68" y="4"/>
                      </a:lnTo>
                      <a:lnTo>
                        <a:pt x="71" y="7"/>
                      </a:lnTo>
                      <a:lnTo>
                        <a:pt x="72" y="11"/>
                      </a:lnTo>
                      <a:lnTo>
                        <a:pt x="72" y="15"/>
                      </a:lnTo>
                      <a:lnTo>
                        <a:pt x="70" y="20"/>
                      </a:lnTo>
                      <a:lnTo>
                        <a:pt x="66" y="25"/>
                      </a:lnTo>
                      <a:lnTo>
                        <a:pt x="63" y="30"/>
                      </a:lnTo>
                      <a:lnTo>
                        <a:pt x="57" y="35"/>
                      </a:lnTo>
                      <a:lnTo>
                        <a:pt x="51" y="38"/>
                      </a:lnTo>
                      <a:lnTo>
                        <a:pt x="45" y="42"/>
                      </a:lnTo>
                      <a:lnTo>
                        <a:pt x="38" y="45"/>
                      </a:lnTo>
                      <a:lnTo>
                        <a:pt x="30" y="46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2" y="47"/>
                      </a:lnTo>
                      <a:lnTo>
                        <a:pt x="7" y="45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0" y="36"/>
                      </a:lnTo>
                      <a:lnTo>
                        <a:pt x="0" y="31"/>
                      </a:lnTo>
                      <a:lnTo>
                        <a:pt x="3" y="27"/>
                      </a:lnTo>
                      <a:lnTo>
                        <a:pt x="6" y="22"/>
                      </a:lnTo>
                      <a:lnTo>
                        <a:pt x="10" y="18"/>
                      </a:lnTo>
                      <a:lnTo>
                        <a:pt x="15" y="13"/>
                      </a:lnTo>
                      <a:lnTo>
                        <a:pt x="21" y="9"/>
                      </a:lnTo>
                      <a:lnTo>
                        <a:pt x="28" y="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2" name="Freeform 548"/>
                <p:cNvSpPr>
                  <a:spLocks/>
                </p:cNvSpPr>
                <p:nvPr/>
              </p:nvSpPr>
              <p:spPr bwMode="auto">
                <a:xfrm>
                  <a:off x="3600" y="1940"/>
                  <a:ext cx="7" cy="5"/>
                </a:xfrm>
                <a:custGeom>
                  <a:avLst/>
                  <a:gdLst>
                    <a:gd name="T0" fmla="*/ 0 w 72"/>
                    <a:gd name="T1" fmla="*/ 0 h 47"/>
                    <a:gd name="T2" fmla="*/ 0 w 72"/>
                    <a:gd name="T3" fmla="*/ 0 h 47"/>
                    <a:gd name="T4" fmla="*/ 0 w 72"/>
                    <a:gd name="T5" fmla="*/ 0 h 47"/>
                    <a:gd name="T6" fmla="*/ 0 w 72"/>
                    <a:gd name="T7" fmla="*/ 0 h 47"/>
                    <a:gd name="T8" fmla="*/ 0 w 72"/>
                    <a:gd name="T9" fmla="*/ 0 h 47"/>
                    <a:gd name="T10" fmla="*/ 0 w 72"/>
                    <a:gd name="T11" fmla="*/ 0 h 47"/>
                    <a:gd name="T12" fmla="*/ 0 w 72"/>
                    <a:gd name="T13" fmla="*/ 0 h 47"/>
                    <a:gd name="T14" fmla="*/ 0 w 72"/>
                    <a:gd name="T15" fmla="*/ 0 h 47"/>
                    <a:gd name="T16" fmla="*/ 0 w 72"/>
                    <a:gd name="T17" fmla="*/ 0 h 47"/>
                    <a:gd name="T18" fmla="*/ 0 w 72"/>
                    <a:gd name="T19" fmla="*/ 0 h 47"/>
                    <a:gd name="T20" fmla="*/ 0 w 72"/>
                    <a:gd name="T21" fmla="*/ 0 h 47"/>
                    <a:gd name="T22" fmla="*/ 0 w 72"/>
                    <a:gd name="T23" fmla="*/ 0 h 47"/>
                    <a:gd name="T24" fmla="*/ 0 w 72"/>
                    <a:gd name="T25" fmla="*/ 0 h 47"/>
                    <a:gd name="T26" fmla="*/ 0 w 72"/>
                    <a:gd name="T27" fmla="*/ 0 h 47"/>
                    <a:gd name="T28" fmla="*/ 0 w 72"/>
                    <a:gd name="T29" fmla="*/ 0 h 47"/>
                    <a:gd name="T30" fmla="*/ 0 w 72"/>
                    <a:gd name="T31" fmla="*/ 0 h 47"/>
                    <a:gd name="T32" fmla="*/ 0 w 72"/>
                    <a:gd name="T33" fmla="*/ 0 h 47"/>
                    <a:gd name="T34" fmla="*/ 0 w 72"/>
                    <a:gd name="T35" fmla="*/ 0 h 47"/>
                    <a:gd name="T36" fmla="*/ 0 w 72"/>
                    <a:gd name="T37" fmla="*/ 0 h 47"/>
                    <a:gd name="T38" fmla="*/ 0 w 72"/>
                    <a:gd name="T39" fmla="*/ 0 h 47"/>
                    <a:gd name="T40" fmla="*/ 0 w 72"/>
                    <a:gd name="T41" fmla="*/ 0 h 47"/>
                    <a:gd name="T42" fmla="*/ 0 w 72"/>
                    <a:gd name="T43" fmla="*/ 0 h 47"/>
                    <a:gd name="T44" fmla="*/ 0 w 72"/>
                    <a:gd name="T45" fmla="*/ 0 h 47"/>
                    <a:gd name="T46" fmla="*/ 0 w 72"/>
                    <a:gd name="T47" fmla="*/ 0 h 47"/>
                    <a:gd name="T48" fmla="*/ 0 w 72"/>
                    <a:gd name="T49" fmla="*/ 0 h 47"/>
                    <a:gd name="T50" fmla="*/ 0 w 72"/>
                    <a:gd name="T51" fmla="*/ 0 h 47"/>
                    <a:gd name="T52" fmla="*/ 0 w 72"/>
                    <a:gd name="T53" fmla="*/ 0 h 47"/>
                    <a:gd name="T54" fmla="*/ 0 w 72"/>
                    <a:gd name="T55" fmla="*/ 0 h 47"/>
                    <a:gd name="T56" fmla="*/ 0 w 72"/>
                    <a:gd name="T57" fmla="*/ 0 h 47"/>
                    <a:gd name="T58" fmla="*/ 0 w 72"/>
                    <a:gd name="T59" fmla="*/ 0 h 47"/>
                    <a:gd name="T60" fmla="*/ 0 w 72"/>
                    <a:gd name="T61" fmla="*/ 0 h 47"/>
                    <a:gd name="T62" fmla="*/ 0 w 72"/>
                    <a:gd name="T63" fmla="*/ 0 h 47"/>
                    <a:gd name="T64" fmla="*/ 0 w 72"/>
                    <a:gd name="T65" fmla="*/ 0 h 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47"/>
                    <a:gd name="T101" fmla="*/ 72 w 72"/>
                    <a:gd name="T102" fmla="*/ 47 h 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47">
                      <a:moveTo>
                        <a:pt x="28" y="5"/>
                      </a:moveTo>
                      <a:lnTo>
                        <a:pt x="34" y="3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5" y="2"/>
                      </a:lnTo>
                      <a:lnTo>
                        <a:pt x="68" y="4"/>
                      </a:lnTo>
                      <a:lnTo>
                        <a:pt x="71" y="7"/>
                      </a:lnTo>
                      <a:lnTo>
                        <a:pt x="72" y="11"/>
                      </a:lnTo>
                      <a:lnTo>
                        <a:pt x="72" y="15"/>
                      </a:lnTo>
                      <a:lnTo>
                        <a:pt x="70" y="20"/>
                      </a:lnTo>
                      <a:lnTo>
                        <a:pt x="66" y="25"/>
                      </a:lnTo>
                      <a:lnTo>
                        <a:pt x="63" y="30"/>
                      </a:lnTo>
                      <a:lnTo>
                        <a:pt x="57" y="35"/>
                      </a:lnTo>
                      <a:lnTo>
                        <a:pt x="51" y="38"/>
                      </a:lnTo>
                      <a:lnTo>
                        <a:pt x="45" y="42"/>
                      </a:lnTo>
                      <a:lnTo>
                        <a:pt x="38" y="45"/>
                      </a:lnTo>
                      <a:lnTo>
                        <a:pt x="30" y="46"/>
                      </a:lnTo>
                      <a:lnTo>
                        <a:pt x="23" y="47"/>
                      </a:lnTo>
                      <a:lnTo>
                        <a:pt x="17" y="47"/>
                      </a:lnTo>
                      <a:lnTo>
                        <a:pt x="12" y="47"/>
                      </a:lnTo>
                      <a:lnTo>
                        <a:pt x="7" y="45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0" y="36"/>
                      </a:lnTo>
                      <a:lnTo>
                        <a:pt x="0" y="31"/>
                      </a:lnTo>
                      <a:lnTo>
                        <a:pt x="3" y="27"/>
                      </a:lnTo>
                      <a:lnTo>
                        <a:pt x="6" y="22"/>
                      </a:lnTo>
                      <a:lnTo>
                        <a:pt x="10" y="18"/>
                      </a:lnTo>
                      <a:lnTo>
                        <a:pt x="15" y="13"/>
                      </a:lnTo>
                      <a:lnTo>
                        <a:pt x="21" y="9"/>
                      </a:lnTo>
                      <a:lnTo>
                        <a:pt x="28" y="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3" name="Freeform 549"/>
                <p:cNvSpPr>
                  <a:spLocks/>
                </p:cNvSpPr>
                <p:nvPr/>
              </p:nvSpPr>
              <p:spPr bwMode="auto">
                <a:xfrm>
                  <a:off x="3747" y="1809"/>
                  <a:ext cx="67" cy="108"/>
                </a:xfrm>
                <a:custGeom>
                  <a:avLst/>
                  <a:gdLst>
                    <a:gd name="T0" fmla="*/ 0 w 672"/>
                    <a:gd name="T1" fmla="*/ 0 h 993"/>
                    <a:gd name="T2" fmla="*/ 0 w 672"/>
                    <a:gd name="T3" fmla="*/ 0 h 993"/>
                    <a:gd name="T4" fmla="*/ 0 w 672"/>
                    <a:gd name="T5" fmla="*/ 0 h 993"/>
                    <a:gd name="T6" fmla="*/ 0 w 672"/>
                    <a:gd name="T7" fmla="*/ 0 h 993"/>
                    <a:gd name="T8" fmla="*/ 0 w 672"/>
                    <a:gd name="T9" fmla="*/ 0 h 993"/>
                    <a:gd name="T10" fmla="*/ 0 w 672"/>
                    <a:gd name="T11" fmla="*/ 0 h 993"/>
                    <a:gd name="T12" fmla="*/ 0 w 672"/>
                    <a:gd name="T13" fmla="*/ 0 h 993"/>
                    <a:gd name="T14" fmla="*/ 0 w 672"/>
                    <a:gd name="T15" fmla="*/ 0 h 993"/>
                    <a:gd name="T16" fmla="*/ 0 w 672"/>
                    <a:gd name="T17" fmla="*/ 0 h 993"/>
                    <a:gd name="T18" fmla="*/ 0 w 672"/>
                    <a:gd name="T19" fmla="*/ 0 h 993"/>
                    <a:gd name="T20" fmla="*/ 0 w 672"/>
                    <a:gd name="T21" fmla="*/ 0 h 993"/>
                    <a:gd name="T22" fmla="*/ 0 w 672"/>
                    <a:gd name="T23" fmla="*/ 0 h 993"/>
                    <a:gd name="T24" fmla="*/ 0 w 672"/>
                    <a:gd name="T25" fmla="*/ 0 h 993"/>
                    <a:gd name="T26" fmla="*/ 0 w 672"/>
                    <a:gd name="T27" fmla="*/ 0 h 993"/>
                    <a:gd name="T28" fmla="*/ 0 w 672"/>
                    <a:gd name="T29" fmla="*/ 0 h 993"/>
                    <a:gd name="T30" fmla="*/ 0 w 672"/>
                    <a:gd name="T31" fmla="*/ 0 h 993"/>
                    <a:gd name="T32" fmla="*/ 0 w 672"/>
                    <a:gd name="T33" fmla="*/ 0 h 993"/>
                    <a:gd name="T34" fmla="*/ 0 w 672"/>
                    <a:gd name="T35" fmla="*/ 0 h 993"/>
                    <a:gd name="T36" fmla="*/ 0 w 672"/>
                    <a:gd name="T37" fmla="*/ 0 h 993"/>
                    <a:gd name="T38" fmla="*/ 0 w 672"/>
                    <a:gd name="T39" fmla="*/ 0 h 993"/>
                    <a:gd name="T40" fmla="*/ 0 w 672"/>
                    <a:gd name="T41" fmla="*/ 0 h 993"/>
                    <a:gd name="T42" fmla="*/ 0 w 672"/>
                    <a:gd name="T43" fmla="*/ 0 h 9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2"/>
                    <a:gd name="T67" fmla="*/ 0 h 993"/>
                    <a:gd name="T68" fmla="*/ 672 w 672"/>
                    <a:gd name="T69" fmla="*/ 993 h 9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2" h="993">
                      <a:moveTo>
                        <a:pt x="607" y="983"/>
                      </a:moveTo>
                      <a:lnTo>
                        <a:pt x="0" y="42"/>
                      </a:lnTo>
                      <a:lnTo>
                        <a:pt x="64" y="0"/>
                      </a:lnTo>
                      <a:lnTo>
                        <a:pt x="670" y="944"/>
                      </a:lnTo>
                      <a:lnTo>
                        <a:pt x="672" y="948"/>
                      </a:lnTo>
                      <a:lnTo>
                        <a:pt x="672" y="954"/>
                      </a:lnTo>
                      <a:lnTo>
                        <a:pt x="672" y="959"/>
                      </a:lnTo>
                      <a:lnTo>
                        <a:pt x="671" y="965"/>
                      </a:lnTo>
                      <a:lnTo>
                        <a:pt x="668" y="971"/>
                      </a:lnTo>
                      <a:lnTo>
                        <a:pt x="664" y="976"/>
                      </a:lnTo>
                      <a:lnTo>
                        <a:pt x="658" y="981"/>
                      </a:lnTo>
                      <a:lnTo>
                        <a:pt x="653" y="986"/>
                      </a:lnTo>
                      <a:lnTo>
                        <a:pt x="647" y="989"/>
                      </a:lnTo>
                      <a:lnTo>
                        <a:pt x="640" y="991"/>
                      </a:lnTo>
                      <a:lnTo>
                        <a:pt x="633" y="993"/>
                      </a:lnTo>
                      <a:lnTo>
                        <a:pt x="627" y="993"/>
                      </a:lnTo>
                      <a:lnTo>
                        <a:pt x="621" y="992"/>
                      </a:lnTo>
                      <a:lnTo>
                        <a:pt x="615" y="990"/>
                      </a:lnTo>
                      <a:lnTo>
                        <a:pt x="611" y="987"/>
                      </a:lnTo>
                      <a:lnTo>
                        <a:pt x="607" y="98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4" name="Freeform 550"/>
                <p:cNvSpPr>
                  <a:spLocks/>
                </p:cNvSpPr>
                <p:nvPr/>
              </p:nvSpPr>
              <p:spPr bwMode="auto">
                <a:xfrm>
                  <a:off x="3747" y="1809"/>
                  <a:ext cx="67" cy="108"/>
                </a:xfrm>
                <a:custGeom>
                  <a:avLst/>
                  <a:gdLst>
                    <a:gd name="T0" fmla="*/ 0 w 672"/>
                    <a:gd name="T1" fmla="*/ 0 h 993"/>
                    <a:gd name="T2" fmla="*/ 0 w 672"/>
                    <a:gd name="T3" fmla="*/ 0 h 993"/>
                    <a:gd name="T4" fmla="*/ 0 w 672"/>
                    <a:gd name="T5" fmla="*/ 0 h 993"/>
                    <a:gd name="T6" fmla="*/ 0 w 672"/>
                    <a:gd name="T7" fmla="*/ 0 h 993"/>
                    <a:gd name="T8" fmla="*/ 0 w 672"/>
                    <a:gd name="T9" fmla="*/ 0 h 993"/>
                    <a:gd name="T10" fmla="*/ 0 w 672"/>
                    <a:gd name="T11" fmla="*/ 0 h 993"/>
                    <a:gd name="T12" fmla="*/ 0 w 672"/>
                    <a:gd name="T13" fmla="*/ 0 h 993"/>
                    <a:gd name="T14" fmla="*/ 0 w 672"/>
                    <a:gd name="T15" fmla="*/ 0 h 993"/>
                    <a:gd name="T16" fmla="*/ 0 w 672"/>
                    <a:gd name="T17" fmla="*/ 0 h 993"/>
                    <a:gd name="T18" fmla="*/ 0 w 672"/>
                    <a:gd name="T19" fmla="*/ 0 h 993"/>
                    <a:gd name="T20" fmla="*/ 0 w 672"/>
                    <a:gd name="T21" fmla="*/ 0 h 993"/>
                    <a:gd name="T22" fmla="*/ 0 w 672"/>
                    <a:gd name="T23" fmla="*/ 0 h 993"/>
                    <a:gd name="T24" fmla="*/ 0 w 672"/>
                    <a:gd name="T25" fmla="*/ 0 h 993"/>
                    <a:gd name="T26" fmla="*/ 0 w 672"/>
                    <a:gd name="T27" fmla="*/ 0 h 993"/>
                    <a:gd name="T28" fmla="*/ 0 w 672"/>
                    <a:gd name="T29" fmla="*/ 0 h 993"/>
                    <a:gd name="T30" fmla="*/ 0 w 672"/>
                    <a:gd name="T31" fmla="*/ 0 h 993"/>
                    <a:gd name="T32" fmla="*/ 0 w 672"/>
                    <a:gd name="T33" fmla="*/ 0 h 993"/>
                    <a:gd name="T34" fmla="*/ 0 w 672"/>
                    <a:gd name="T35" fmla="*/ 0 h 993"/>
                    <a:gd name="T36" fmla="*/ 0 w 672"/>
                    <a:gd name="T37" fmla="*/ 0 h 993"/>
                    <a:gd name="T38" fmla="*/ 0 w 672"/>
                    <a:gd name="T39" fmla="*/ 0 h 993"/>
                    <a:gd name="T40" fmla="*/ 0 w 672"/>
                    <a:gd name="T41" fmla="*/ 0 h 993"/>
                    <a:gd name="T42" fmla="*/ 0 w 672"/>
                    <a:gd name="T43" fmla="*/ 0 h 99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2"/>
                    <a:gd name="T67" fmla="*/ 0 h 993"/>
                    <a:gd name="T68" fmla="*/ 672 w 672"/>
                    <a:gd name="T69" fmla="*/ 993 h 99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2" h="993">
                      <a:moveTo>
                        <a:pt x="607" y="983"/>
                      </a:moveTo>
                      <a:lnTo>
                        <a:pt x="0" y="42"/>
                      </a:lnTo>
                      <a:lnTo>
                        <a:pt x="64" y="0"/>
                      </a:lnTo>
                      <a:lnTo>
                        <a:pt x="670" y="944"/>
                      </a:lnTo>
                      <a:lnTo>
                        <a:pt x="672" y="948"/>
                      </a:lnTo>
                      <a:lnTo>
                        <a:pt x="672" y="954"/>
                      </a:lnTo>
                      <a:lnTo>
                        <a:pt x="672" y="959"/>
                      </a:lnTo>
                      <a:lnTo>
                        <a:pt x="671" y="965"/>
                      </a:lnTo>
                      <a:lnTo>
                        <a:pt x="668" y="971"/>
                      </a:lnTo>
                      <a:lnTo>
                        <a:pt x="664" y="976"/>
                      </a:lnTo>
                      <a:lnTo>
                        <a:pt x="658" y="981"/>
                      </a:lnTo>
                      <a:lnTo>
                        <a:pt x="653" y="986"/>
                      </a:lnTo>
                      <a:lnTo>
                        <a:pt x="647" y="989"/>
                      </a:lnTo>
                      <a:lnTo>
                        <a:pt x="640" y="991"/>
                      </a:lnTo>
                      <a:lnTo>
                        <a:pt x="633" y="993"/>
                      </a:lnTo>
                      <a:lnTo>
                        <a:pt x="627" y="993"/>
                      </a:lnTo>
                      <a:lnTo>
                        <a:pt x="621" y="992"/>
                      </a:lnTo>
                      <a:lnTo>
                        <a:pt x="615" y="990"/>
                      </a:lnTo>
                      <a:lnTo>
                        <a:pt x="611" y="987"/>
                      </a:lnTo>
                      <a:lnTo>
                        <a:pt x="607" y="98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5" name="Freeform 551"/>
                <p:cNvSpPr>
                  <a:spLocks/>
                </p:cNvSpPr>
                <p:nvPr/>
              </p:nvSpPr>
              <p:spPr bwMode="auto">
                <a:xfrm>
                  <a:off x="4071" y="1328"/>
                  <a:ext cx="83" cy="124"/>
                </a:xfrm>
                <a:custGeom>
                  <a:avLst/>
                  <a:gdLst>
                    <a:gd name="T0" fmla="*/ 0 w 824"/>
                    <a:gd name="T1" fmla="*/ 0 h 1135"/>
                    <a:gd name="T2" fmla="*/ 0 w 824"/>
                    <a:gd name="T3" fmla="*/ 0 h 1135"/>
                    <a:gd name="T4" fmla="*/ 0 w 824"/>
                    <a:gd name="T5" fmla="*/ 0 h 1135"/>
                    <a:gd name="T6" fmla="*/ 0 w 824"/>
                    <a:gd name="T7" fmla="*/ 0 h 1135"/>
                    <a:gd name="T8" fmla="*/ 0 w 824"/>
                    <a:gd name="T9" fmla="*/ 0 h 1135"/>
                    <a:gd name="T10" fmla="*/ 0 w 824"/>
                    <a:gd name="T11" fmla="*/ 0 h 1135"/>
                    <a:gd name="T12" fmla="*/ 0 w 824"/>
                    <a:gd name="T13" fmla="*/ 0 h 1135"/>
                    <a:gd name="T14" fmla="*/ 0 w 824"/>
                    <a:gd name="T15" fmla="*/ 0 h 1135"/>
                    <a:gd name="T16" fmla="*/ 0 w 824"/>
                    <a:gd name="T17" fmla="*/ 0 h 1135"/>
                    <a:gd name="T18" fmla="*/ 0 w 824"/>
                    <a:gd name="T19" fmla="*/ 0 h 1135"/>
                    <a:gd name="T20" fmla="*/ 0 w 824"/>
                    <a:gd name="T21" fmla="*/ 0 h 1135"/>
                    <a:gd name="T22" fmla="*/ 0 w 824"/>
                    <a:gd name="T23" fmla="*/ 0 h 1135"/>
                    <a:gd name="T24" fmla="*/ 0 w 824"/>
                    <a:gd name="T25" fmla="*/ 0 h 1135"/>
                    <a:gd name="T26" fmla="*/ 0 w 824"/>
                    <a:gd name="T27" fmla="*/ 0 h 1135"/>
                    <a:gd name="T28" fmla="*/ 0 w 824"/>
                    <a:gd name="T29" fmla="*/ 0 h 1135"/>
                    <a:gd name="T30" fmla="*/ 0 w 824"/>
                    <a:gd name="T31" fmla="*/ 0 h 1135"/>
                    <a:gd name="T32" fmla="*/ 0 w 824"/>
                    <a:gd name="T33" fmla="*/ 0 h 1135"/>
                    <a:gd name="T34" fmla="*/ 0 w 824"/>
                    <a:gd name="T35" fmla="*/ 0 h 1135"/>
                    <a:gd name="T36" fmla="*/ 0 w 824"/>
                    <a:gd name="T37" fmla="*/ 0 h 1135"/>
                    <a:gd name="T38" fmla="*/ 0 w 824"/>
                    <a:gd name="T39" fmla="*/ 0 h 1135"/>
                    <a:gd name="T40" fmla="*/ 0 w 824"/>
                    <a:gd name="T41" fmla="*/ 0 h 1135"/>
                    <a:gd name="T42" fmla="*/ 0 w 824"/>
                    <a:gd name="T43" fmla="*/ 0 h 1135"/>
                    <a:gd name="T44" fmla="*/ 0 w 824"/>
                    <a:gd name="T45" fmla="*/ 0 h 1135"/>
                    <a:gd name="T46" fmla="*/ 0 w 824"/>
                    <a:gd name="T47" fmla="*/ 0 h 1135"/>
                    <a:gd name="T48" fmla="*/ 0 w 824"/>
                    <a:gd name="T49" fmla="*/ 0 h 1135"/>
                    <a:gd name="T50" fmla="*/ 0 w 824"/>
                    <a:gd name="T51" fmla="*/ 0 h 1135"/>
                    <a:gd name="T52" fmla="*/ 0 w 824"/>
                    <a:gd name="T53" fmla="*/ 0 h 1135"/>
                    <a:gd name="T54" fmla="*/ 0 w 824"/>
                    <a:gd name="T55" fmla="*/ 0 h 1135"/>
                    <a:gd name="T56" fmla="*/ 0 w 824"/>
                    <a:gd name="T57" fmla="*/ 0 h 1135"/>
                    <a:gd name="T58" fmla="*/ 0 w 824"/>
                    <a:gd name="T59" fmla="*/ 0 h 1135"/>
                    <a:gd name="T60" fmla="*/ 0 w 824"/>
                    <a:gd name="T61" fmla="*/ 0 h 1135"/>
                    <a:gd name="T62" fmla="*/ 0 w 824"/>
                    <a:gd name="T63" fmla="*/ 0 h 1135"/>
                    <a:gd name="T64" fmla="*/ 0 w 824"/>
                    <a:gd name="T65" fmla="*/ 0 h 1135"/>
                    <a:gd name="T66" fmla="*/ 0 w 824"/>
                    <a:gd name="T67" fmla="*/ 0 h 1135"/>
                    <a:gd name="T68" fmla="*/ 0 w 824"/>
                    <a:gd name="T69" fmla="*/ 0 h 1135"/>
                    <a:gd name="T70" fmla="*/ 0 w 824"/>
                    <a:gd name="T71" fmla="*/ 0 h 1135"/>
                    <a:gd name="T72" fmla="*/ 0 w 824"/>
                    <a:gd name="T73" fmla="*/ 0 h 1135"/>
                    <a:gd name="T74" fmla="*/ 0 w 824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24"/>
                    <a:gd name="T115" fmla="*/ 0 h 1135"/>
                    <a:gd name="T116" fmla="*/ 824 w 824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24" h="1135">
                      <a:moveTo>
                        <a:pt x="64" y="7"/>
                      </a:moveTo>
                      <a:lnTo>
                        <a:pt x="821" y="1085"/>
                      </a:lnTo>
                      <a:lnTo>
                        <a:pt x="824" y="1089"/>
                      </a:lnTo>
                      <a:lnTo>
                        <a:pt x="824" y="1093"/>
                      </a:lnTo>
                      <a:lnTo>
                        <a:pt x="822" y="1099"/>
                      </a:lnTo>
                      <a:lnTo>
                        <a:pt x="821" y="1105"/>
                      </a:lnTo>
                      <a:lnTo>
                        <a:pt x="818" y="1109"/>
                      </a:lnTo>
                      <a:lnTo>
                        <a:pt x="813" y="1115"/>
                      </a:lnTo>
                      <a:lnTo>
                        <a:pt x="808" y="1121"/>
                      </a:lnTo>
                      <a:lnTo>
                        <a:pt x="802" y="1125"/>
                      </a:lnTo>
                      <a:lnTo>
                        <a:pt x="795" y="1128"/>
                      </a:lnTo>
                      <a:lnTo>
                        <a:pt x="790" y="1132"/>
                      </a:lnTo>
                      <a:lnTo>
                        <a:pt x="783" y="1134"/>
                      </a:lnTo>
                      <a:lnTo>
                        <a:pt x="776" y="1135"/>
                      </a:lnTo>
                      <a:lnTo>
                        <a:pt x="770" y="1135"/>
                      </a:lnTo>
                      <a:lnTo>
                        <a:pt x="766" y="1134"/>
                      </a:lnTo>
                      <a:lnTo>
                        <a:pt x="761" y="1132"/>
                      </a:lnTo>
                      <a:lnTo>
                        <a:pt x="758" y="1130"/>
                      </a:lnTo>
                      <a:lnTo>
                        <a:pt x="4" y="50"/>
                      </a:lnTo>
                      <a:lnTo>
                        <a:pt x="1" y="46"/>
                      </a:lnTo>
                      <a:lnTo>
                        <a:pt x="0" y="41"/>
                      </a:lnTo>
                      <a:lnTo>
                        <a:pt x="1" y="37"/>
                      </a:lnTo>
                      <a:lnTo>
                        <a:pt x="4" y="31"/>
                      </a:lnTo>
                      <a:lnTo>
                        <a:pt x="6" y="25"/>
                      </a:lnTo>
                      <a:lnTo>
                        <a:pt x="11" y="20"/>
                      </a:lnTo>
                      <a:lnTo>
                        <a:pt x="15" y="15"/>
                      </a:lnTo>
                      <a:lnTo>
                        <a:pt x="21" y="11"/>
                      </a:lnTo>
                      <a:lnTo>
                        <a:pt x="28" y="6"/>
                      </a:lnTo>
                      <a:lnTo>
                        <a:pt x="33" y="4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7" y="1"/>
                      </a:lnTo>
                      <a:lnTo>
                        <a:pt x="60" y="4"/>
                      </a:lnTo>
                      <a:lnTo>
                        <a:pt x="64" y="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6" name="Freeform 552"/>
                <p:cNvSpPr>
                  <a:spLocks/>
                </p:cNvSpPr>
                <p:nvPr/>
              </p:nvSpPr>
              <p:spPr bwMode="auto">
                <a:xfrm>
                  <a:off x="4071" y="1328"/>
                  <a:ext cx="83" cy="124"/>
                </a:xfrm>
                <a:custGeom>
                  <a:avLst/>
                  <a:gdLst>
                    <a:gd name="T0" fmla="*/ 0 w 824"/>
                    <a:gd name="T1" fmla="*/ 0 h 1135"/>
                    <a:gd name="T2" fmla="*/ 0 w 824"/>
                    <a:gd name="T3" fmla="*/ 0 h 1135"/>
                    <a:gd name="T4" fmla="*/ 0 w 824"/>
                    <a:gd name="T5" fmla="*/ 0 h 1135"/>
                    <a:gd name="T6" fmla="*/ 0 w 824"/>
                    <a:gd name="T7" fmla="*/ 0 h 1135"/>
                    <a:gd name="T8" fmla="*/ 0 w 824"/>
                    <a:gd name="T9" fmla="*/ 0 h 1135"/>
                    <a:gd name="T10" fmla="*/ 0 w 824"/>
                    <a:gd name="T11" fmla="*/ 0 h 1135"/>
                    <a:gd name="T12" fmla="*/ 0 w 824"/>
                    <a:gd name="T13" fmla="*/ 0 h 1135"/>
                    <a:gd name="T14" fmla="*/ 0 w 824"/>
                    <a:gd name="T15" fmla="*/ 0 h 1135"/>
                    <a:gd name="T16" fmla="*/ 0 w 824"/>
                    <a:gd name="T17" fmla="*/ 0 h 1135"/>
                    <a:gd name="T18" fmla="*/ 0 w 824"/>
                    <a:gd name="T19" fmla="*/ 0 h 1135"/>
                    <a:gd name="T20" fmla="*/ 0 w 824"/>
                    <a:gd name="T21" fmla="*/ 0 h 1135"/>
                    <a:gd name="T22" fmla="*/ 0 w 824"/>
                    <a:gd name="T23" fmla="*/ 0 h 1135"/>
                    <a:gd name="T24" fmla="*/ 0 w 824"/>
                    <a:gd name="T25" fmla="*/ 0 h 1135"/>
                    <a:gd name="T26" fmla="*/ 0 w 824"/>
                    <a:gd name="T27" fmla="*/ 0 h 1135"/>
                    <a:gd name="T28" fmla="*/ 0 w 824"/>
                    <a:gd name="T29" fmla="*/ 0 h 1135"/>
                    <a:gd name="T30" fmla="*/ 0 w 824"/>
                    <a:gd name="T31" fmla="*/ 0 h 1135"/>
                    <a:gd name="T32" fmla="*/ 0 w 824"/>
                    <a:gd name="T33" fmla="*/ 0 h 1135"/>
                    <a:gd name="T34" fmla="*/ 0 w 824"/>
                    <a:gd name="T35" fmla="*/ 0 h 1135"/>
                    <a:gd name="T36" fmla="*/ 0 w 824"/>
                    <a:gd name="T37" fmla="*/ 0 h 1135"/>
                    <a:gd name="T38" fmla="*/ 0 w 824"/>
                    <a:gd name="T39" fmla="*/ 0 h 1135"/>
                    <a:gd name="T40" fmla="*/ 0 w 824"/>
                    <a:gd name="T41" fmla="*/ 0 h 1135"/>
                    <a:gd name="T42" fmla="*/ 0 w 824"/>
                    <a:gd name="T43" fmla="*/ 0 h 1135"/>
                    <a:gd name="T44" fmla="*/ 0 w 824"/>
                    <a:gd name="T45" fmla="*/ 0 h 1135"/>
                    <a:gd name="T46" fmla="*/ 0 w 824"/>
                    <a:gd name="T47" fmla="*/ 0 h 1135"/>
                    <a:gd name="T48" fmla="*/ 0 w 824"/>
                    <a:gd name="T49" fmla="*/ 0 h 1135"/>
                    <a:gd name="T50" fmla="*/ 0 w 824"/>
                    <a:gd name="T51" fmla="*/ 0 h 1135"/>
                    <a:gd name="T52" fmla="*/ 0 w 824"/>
                    <a:gd name="T53" fmla="*/ 0 h 1135"/>
                    <a:gd name="T54" fmla="*/ 0 w 824"/>
                    <a:gd name="T55" fmla="*/ 0 h 1135"/>
                    <a:gd name="T56" fmla="*/ 0 w 824"/>
                    <a:gd name="T57" fmla="*/ 0 h 1135"/>
                    <a:gd name="T58" fmla="*/ 0 w 824"/>
                    <a:gd name="T59" fmla="*/ 0 h 1135"/>
                    <a:gd name="T60" fmla="*/ 0 w 824"/>
                    <a:gd name="T61" fmla="*/ 0 h 1135"/>
                    <a:gd name="T62" fmla="*/ 0 w 824"/>
                    <a:gd name="T63" fmla="*/ 0 h 1135"/>
                    <a:gd name="T64" fmla="*/ 0 w 824"/>
                    <a:gd name="T65" fmla="*/ 0 h 1135"/>
                    <a:gd name="T66" fmla="*/ 0 w 824"/>
                    <a:gd name="T67" fmla="*/ 0 h 1135"/>
                    <a:gd name="T68" fmla="*/ 0 w 824"/>
                    <a:gd name="T69" fmla="*/ 0 h 1135"/>
                    <a:gd name="T70" fmla="*/ 0 w 824"/>
                    <a:gd name="T71" fmla="*/ 0 h 1135"/>
                    <a:gd name="T72" fmla="*/ 0 w 824"/>
                    <a:gd name="T73" fmla="*/ 0 h 1135"/>
                    <a:gd name="T74" fmla="*/ 0 w 824"/>
                    <a:gd name="T75" fmla="*/ 0 h 11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24"/>
                    <a:gd name="T115" fmla="*/ 0 h 1135"/>
                    <a:gd name="T116" fmla="*/ 824 w 824"/>
                    <a:gd name="T117" fmla="*/ 1135 h 11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24" h="1135">
                      <a:moveTo>
                        <a:pt x="64" y="7"/>
                      </a:moveTo>
                      <a:lnTo>
                        <a:pt x="821" y="1085"/>
                      </a:lnTo>
                      <a:lnTo>
                        <a:pt x="824" y="1089"/>
                      </a:lnTo>
                      <a:lnTo>
                        <a:pt x="824" y="1093"/>
                      </a:lnTo>
                      <a:lnTo>
                        <a:pt x="822" y="1099"/>
                      </a:lnTo>
                      <a:lnTo>
                        <a:pt x="821" y="1105"/>
                      </a:lnTo>
                      <a:lnTo>
                        <a:pt x="818" y="1109"/>
                      </a:lnTo>
                      <a:lnTo>
                        <a:pt x="813" y="1115"/>
                      </a:lnTo>
                      <a:lnTo>
                        <a:pt x="808" y="1121"/>
                      </a:lnTo>
                      <a:lnTo>
                        <a:pt x="802" y="1125"/>
                      </a:lnTo>
                      <a:lnTo>
                        <a:pt x="795" y="1128"/>
                      </a:lnTo>
                      <a:lnTo>
                        <a:pt x="790" y="1132"/>
                      </a:lnTo>
                      <a:lnTo>
                        <a:pt x="783" y="1134"/>
                      </a:lnTo>
                      <a:lnTo>
                        <a:pt x="776" y="1135"/>
                      </a:lnTo>
                      <a:lnTo>
                        <a:pt x="770" y="1135"/>
                      </a:lnTo>
                      <a:lnTo>
                        <a:pt x="766" y="1134"/>
                      </a:lnTo>
                      <a:lnTo>
                        <a:pt x="761" y="1132"/>
                      </a:lnTo>
                      <a:lnTo>
                        <a:pt x="758" y="1130"/>
                      </a:lnTo>
                      <a:lnTo>
                        <a:pt x="4" y="50"/>
                      </a:lnTo>
                      <a:lnTo>
                        <a:pt x="1" y="46"/>
                      </a:lnTo>
                      <a:lnTo>
                        <a:pt x="0" y="41"/>
                      </a:lnTo>
                      <a:lnTo>
                        <a:pt x="1" y="37"/>
                      </a:lnTo>
                      <a:lnTo>
                        <a:pt x="4" y="31"/>
                      </a:lnTo>
                      <a:lnTo>
                        <a:pt x="6" y="25"/>
                      </a:lnTo>
                      <a:lnTo>
                        <a:pt x="11" y="20"/>
                      </a:lnTo>
                      <a:lnTo>
                        <a:pt x="15" y="15"/>
                      </a:lnTo>
                      <a:lnTo>
                        <a:pt x="21" y="11"/>
                      </a:lnTo>
                      <a:lnTo>
                        <a:pt x="28" y="6"/>
                      </a:lnTo>
                      <a:lnTo>
                        <a:pt x="33" y="4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1" y="0"/>
                      </a:lnTo>
                      <a:lnTo>
                        <a:pt x="57" y="1"/>
                      </a:lnTo>
                      <a:lnTo>
                        <a:pt x="60" y="4"/>
                      </a:lnTo>
                      <a:lnTo>
                        <a:pt x="64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7" name="Freeform 553"/>
                <p:cNvSpPr>
                  <a:spLocks/>
                </p:cNvSpPr>
                <p:nvPr/>
              </p:nvSpPr>
              <p:spPr bwMode="auto">
                <a:xfrm>
                  <a:off x="4147" y="1446"/>
                  <a:ext cx="7" cy="6"/>
                </a:xfrm>
                <a:custGeom>
                  <a:avLst/>
                  <a:gdLst>
                    <a:gd name="T0" fmla="*/ 0 w 68"/>
                    <a:gd name="T1" fmla="*/ 0 h 56"/>
                    <a:gd name="T2" fmla="*/ 0 w 68"/>
                    <a:gd name="T3" fmla="*/ 0 h 56"/>
                    <a:gd name="T4" fmla="*/ 0 w 68"/>
                    <a:gd name="T5" fmla="*/ 0 h 56"/>
                    <a:gd name="T6" fmla="*/ 0 w 68"/>
                    <a:gd name="T7" fmla="*/ 0 h 56"/>
                    <a:gd name="T8" fmla="*/ 0 w 68"/>
                    <a:gd name="T9" fmla="*/ 0 h 56"/>
                    <a:gd name="T10" fmla="*/ 0 w 68"/>
                    <a:gd name="T11" fmla="*/ 0 h 56"/>
                    <a:gd name="T12" fmla="*/ 0 w 68"/>
                    <a:gd name="T13" fmla="*/ 0 h 56"/>
                    <a:gd name="T14" fmla="*/ 0 w 68"/>
                    <a:gd name="T15" fmla="*/ 0 h 56"/>
                    <a:gd name="T16" fmla="*/ 0 w 68"/>
                    <a:gd name="T17" fmla="*/ 0 h 56"/>
                    <a:gd name="T18" fmla="*/ 0 w 68"/>
                    <a:gd name="T19" fmla="*/ 0 h 56"/>
                    <a:gd name="T20" fmla="*/ 0 w 68"/>
                    <a:gd name="T21" fmla="*/ 0 h 56"/>
                    <a:gd name="T22" fmla="*/ 0 w 68"/>
                    <a:gd name="T23" fmla="*/ 0 h 56"/>
                    <a:gd name="T24" fmla="*/ 0 w 68"/>
                    <a:gd name="T25" fmla="*/ 0 h 56"/>
                    <a:gd name="T26" fmla="*/ 0 w 68"/>
                    <a:gd name="T27" fmla="*/ 0 h 56"/>
                    <a:gd name="T28" fmla="*/ 0 w 68"/>
                    <a:gd name="T29" fmla="*/ 0 h 56"/>
                    <a:gd name="T30" fmla="*/ 0 w 68"/>
                    <a:gd name="T31" fmla="*/ 0 h 56"/>
                    <a:gd name="T32" fmla="*/ 0 w 68"/>
                    <a:gd name="T33" fmla="*/ 0 h 56"/>
                    <a:gd name="T34" fmla="*/ 0 w 68"/>
                    <a:gd name="T35" fmla="*/ 0 h 56"/>
                    <a:gd name="T36" fmla="*/ 0 w 68"/>
                    <a:gd name="T37" fmla="*/ 0 h 56"/>
                    <a:gd name="T38" fmla="*/ 0 w 68"/>
                    <a:gd name="T39" fmla="*/ 0 h 56"/>
                    <a:gd name="T40" fmla="*/ 0 w 68"/>
                    <a:gd name="T41" fmla="*/ 0 h 56"/>
                    <a:gd name="T42" fmla="*/ 0 w 68"/>
                    <a:gd name="T43" fmla="*/ 0 h 56"/>
                    <a:gd name="T44" fmla="*/ 0 w 68"/>
                    <a:gd name="T45" fmla="*/ 0 h 56"/>
                    <a:gd name="T46" fmla="*/ 0 w 68"/>
                    <a:gd name="T47" fmla="*/ 0 h 56"/>
                    <a:gd name="T48" fmla="*/ 0 w 68"/>
                    <a:gd name="T49" fmla="*/ 0 h 56"/>
                    <a:gd name="T50" fmla="*/ 0 w 68"/>
                    <a:gd name="T51" fmla="*/ 0 h 56"/>
                    <a:gd name="T52" fmla="*/ 0 w 68"/>
                    <a:gd name="T53" fmla="*/ 0 h 56"/>
                    <a:gd name="T54" fmla="*/ 0 w 68"/>
                    <a:gd name="T55" fmla="*/ 0 h 56"/>
                    <a:gd name="T56" fmla="*/ 0 w 68"/>
                    <a:gd name="T57" fmla="*/ 0 h 56"/>
                    <a:gd name="T58" fmla="*/ 0 w 68"/>
                    <a:gd name="T59" fmla="*/ 0 h 56"/>
                    <a:gd name="T60" fmla="*/ 0 w 68"/>
                    <a:gd name="T61" fmla="*/ 0 h 56"/>
                    <a:gd name="T62" fmla="*/ 0 w 68"/>
                    <a:gd name="T63" fmla="*/ 0 h 56"/>
                    <a:gd name="T64" fmla="*/ 0 w 68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6"/>
                    <a:gd name="T101" fmla="*/ 68 w 68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6">
                      <a:moveTo>
                        <a:pt x="21" y="11"/>
                      </a:move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1" y="2"/>
                      </a:lnTo>
                      <a:lnTo>
                        <a:pt x="47" y="1"/>
                      </a:lnTo>
                      <a:lnTo>
                        <a:pt x="53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6"/>
                      </a:lnTo>
                      <a:lnTo>
                        <a:pt x="68" y="10"/>
                      </a:lnTo>
                      <a:lnTo>
                        <a:pt x="68" y="14"/>
                      </a:lnTo>
                      <a:lnTo>
                        <a:pt x="66" y="20"/>
                      </a:lnTo>
                      <a:lnTo>
                        <a:pt x="65" y="26"/>
                      </a:lnTo>
                      <a:lnTo>
                        <a:pt x="62" y="30"/>
                      </a:lnTo>
                      <a:lnTo>
                        <a:pt x="57" y="36"/>
                      </a:lnTo>
                      <a:lnTo>
                        <a:pt x="52" y="42"/>
                      </a:lnTo>
                      <a:lnTo>
                        <a:pt x="46" y="46"/>
                      </a:lnTo>
                      <a:lnTo>
                        <a:pt x="39" y="49"/>
                      </a:lnTo>
                      <a:lnTo>
                        <a:pt x="34" y="53"/>
                      </a:lnTo>
                      <a:lnTo>
                        <a:pt x="27" y="55"/>
                      </a:lnTo>
                      <a:lnTo>
                        <a:pt x="20" y="56"/>
                      </a:lnTo>
                      <a:lnTo>
                        <a:pt x="14" y="56"/>
                      </a:lnTo>
                      <a:lnTo>
                        <a:pt x="10" y="55"/>
                      </a:lnTo>
                      <a:lnTo>
                        <a:pt x="5" y="53"/>
                      </a:lnTo>
                      <a:lnTo>
                        <a:pt x="2" y="51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1" y="37"/>
                      </a:lnTo>
                      <a:lnTo>
                        <a:pt x="3" y="31"/>
                      </a:lnTo>
                      <a:lnTo>
                        <a:pt x="6" y="26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8" name="Freeform 554"/>
                <p:cNvSpPr>
                  <a:spLocks/>
                </p:cNvSpPr>
                <p:nvPr/>
              </p:nvSpPr>
              <p:spPr bwMode="auto">
                <a:xfrm>
                  <a:off x="4147" y="1446"/>
                  <a:ext cx="7" cy="6"/>
                </a:xfrm>
                <a:custGeom>
                  <a:avLst/>
                  <a:gdLst>
                    <a:gd name="T0" fmla="*/ 0 w 68"/>
                    <a:gd name="T1" fmla="*/ 0 h 56"/>
                    <a:gd name="T2" fmla="*/ 0 w 68"/>
                    <a:gd name="T3" fmla="*/ 0 h 56"/>
                    <a:gd name="T4" fmla="*/ 0 w 68"/>
                    <a:gd name="T5" fmla="*/ 0 h 56"/>
                    <a:gd name="T6" fmla="*/ 0 w 68"/>
                    <a:gd name="T7" fmla="*/ 0 h 56"/>
                    <a:gd name="T8" fmla="*/ 0 w 68"/>
                    <a:gd name="T9" fmla="*/ 0 h 56"/>
                    <a:gd name="T10" fmla="*/ 0 w 68"/>
                    <a:gd name="T11" fmla="*/ 0 h 56"/>
                    <a:gd name="T12" fmla="*/ 0 w 68"/>
                    <a:gd name="T13" fmla="*/ 0 h 56"/>
                    <a:gd name="T14" fmla="*/ 0 w 68"/>
                    <a:gd name="T15" fmla="*/ 0 h 56"/>
                    <a:gd name="T16" fmla="*/ 0 w 68"/>
                    <a:gd name="T17" fmla="*/ 0 h 56"/>
                    <a:gd name="T18" fmla="*/ 0 w 68"/>
                    <a:gd name="T19" fmla="*/ 0 h 56"/>
                    <a:gd name="T20" fmla="*/ 0 w 68"/>
                    <a:gd name="T21" fmla="*/ 0 h 56"/>
                    <a:gd name="T22" fmla="*/ 0 w 68"/>
                    <a:gd name="T23" fmla="*/ 0 h 56"/>
                    <a:gd name="T24" fmla="*/ 0 w 68"/>
                    <a:gd name="T25" fmla="*/ 0 h 56"/>
                    <a:gd name="T26" fmla="*/ 0 w 68"/>
                    <a:gd name="T27" fmla="*/ 0 h 56"/>
                    <a:gd name="T28" fmla="*/ 0 w 68"/>
                    <a:gd name="T29" fmla="*/ 0 h 56"/>
                    <a:gd name="T30" fmla="*/ 0 w 68"/>
                    <a:gd name="T31" fmla="*/ 0 h 56"/>
                    <a:gd name="T32" fmla="*/ 0 w 68"/>
                    <a:gd name="T33" fmla="*/ 0 h 56"/>
                    <a:gd name="T34" fmla="*/ 0 w 68"/>
                    <a:gd name="T35" fmla="*/ 0 h 56"/>
                    <a:gd name="T36" fmla="*/ 0 w 68"/>
                    <a:gd name="T37" fmla="*/ 0 h 56"/>
                    <a:gd name="T38" fmla="*/ 0 w 68"/>
                    <a:gd name="T39" fmla="*/ 0 h 56"/>
                    <a:gd name="T40" fmla="*/ 0 w 68"/>
                    <a:gd name="T41" fmla="*/ 0 h 56"/>
                    <a:gd name="T42" fmla="*/ 0 w 68"/>
                    <a:gd name="T43" fmla="*/ 0 h 56"/>
                    <a:gd name="T44" fmla="*/ 0 w 68"/>
                    <a:gd name="T45" fmla="*/ 0 h 56"/>
                    <a:gd name="T46" fmla="*/ 0 w 68"/>
                    <a:gd name="T47" fmla="*/ 0 h 56"/>
                    <a:gd name="T48" fmla="*/ 0 w 68"/>
                    <a:gd name="T49" fmla="*/ 0 h 56"/>
                    <a:gd name="T50" fmla="*/ 0 w 68"/>
                    <a:gd name="T51" fmla="*/ 0 h 56"/>
                    <a:gd name="T52" fmla="*/ 0 w 68"/>
                    <a:gd name="T53" fmla="*/ 0 h 56"/>
                    <a:gd name="T54" fmla="*/ 0 w 68"/>
                    <a:gd name="T55" fmla="*/ 0 h 56"/>
                    <a:gd name="T56" fmla="*/ 0 w 68"/>
                    <a:gd name="T57" fmla="*/ 0 h 56"/>
                    <a:gd name="T58" fmla="*/ 0 w 68"/>
                    <a:gd name="T59" fmla="*/ 0 h 56"/>
                    <a:gd name="T60" fmla="*/ 0 w 68"/>
                    <a:gd name="T61" fmla="*/ 0 h 56"/>
                    <a:gd name="T62" fmla="*/ 0 w 68"/>
                    <a:gd name="T63" fmla="*/ 0 h 56"/>
                    <a:gd name="T64" fmla="*/ 0 w 68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6"/>
                    <a:gd name="T101" fmla="*/ 68 w 68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6">
                      <a:moveTo>
                        <a:pt x="21" y="11"/>
                      </a:moveTo>
                      <a:lnTo>
                        <a:pt x="28" y="6"/>
                      </a:lnTo>
                      <a:lnTo>
                        <a:pt x="35" y="3"/>
                      </a:lnTo>
                      <a:lnTo>
                        <a:pt x="41" y="2"/>
                      </a:lnTo>
                      <a:lnTo>
                        <a:pt x="47" y="1"/>
                      </a:lnTo>
                      <a:lnTo>
                        <a:pt x="53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6"/>
                      </a:lnTo>
                      <a:lnTo>
                        <a:pt x="68" y="10"/>
                      </a:lnTo>
                      <a:lnTo>
                        <a:pt x="68" y="14"/>
                      </a:lnTo>
                      <a:lnTo>
                        <a:pt x="66" y="20"/>
                      </a:lnTo>
                      <a:lnTo>
                        <a:pt x="65" y="26"/>
                      </a:lnTo>
                      <a:lnTo>
                        <a:pt x="62" y="30"/>
                      </a:lnTo>
                      <a:lnTo>
                        <a:pt x="57" y="36"/>
                      </a:lnTo>
                      <a:lnTo>
                        <a:pt x="52" y="42"/>
                      </a:lnTo>
                      <a:lnTo>
                        <a:pt x="46" y="46"/>
                      </a:lnTo>
                      <a:lnTo>
                        <a:pt x="39" y="49"/>
                      </a:lnTo>
                      <a:lnTo>
                        <a:pt x="34" y="53"/>
                      </a:lnTo>
                      <a:lnTo>
                        <a:pt x="27" y="55"/>
                      </a:lnTo>
                      <a:lnTo>
                        <a:pt x="20" y="56"/>
                      </a:lnTo>
                      <a:lnTo>
                        <a:pt x="14" y="56"/>
                      </a:lnTo>
                      <a:lnTo>
                        <a:pt x="10" y="55"/>
                      </a:lnTo>
                      <a:lnTo>
                        <a:pt x="5" y="53"/>
                      </a:lnTo>
                      <a:lnTo>
                        <a:pt x="2" y="51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1" y="37"/>
                      </a:lnTo>
                      <a:lnTo>
                        <a:pt x="3" y="31"/>
                      </a:lnTo>
                      <a:lnTo>
                        <a:pt x="6" y="26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21" y="1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49" name="Freeform 555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59" cy="118"/>
                </a:xfrm>
                <a:custGeom>
                  <a:avLst/>
                  <a:gdLst>
                    <a:gd name="T0" fmla="*/ 0 w 581"/>
                    <a:gd name="T1" fmla="*/ 0 h 1080"/>
                    <a:gd name="T2" fmla="*/ 0 w 581"/>
                    <a:gd name="T3" fmla="*/ 0 h 1080"/>
                    <a:gd name="T4" fmla="*/ 0 w 581"/>
                    <a:gd name="T5" fmla="*/ 0 h 1080"/>
                    <a:gd name="T6" fmla="*/ 0 w 581"/>
                    <a:gd name="T7" fmla="*/ 0 h 1080"/>
                    <a:gd name="T8" fmla="*/ 0 w 581"/>
                    <a:gd name="T9" fmla="*/ 0 h 1080"/>
                    <a:gd name="T10" fmla="*/ 0 w 581"/>
                    <a:gd name="T11" fmla="*/ 0 h 1080"/>
                    <a:gd name="T12" fmla="*/ 0 w 581"/>
                    <a:gd name="T13" fmla="*/ 0 h 1080"/>
                    <a:gd name="T14" fmla="*/ 0 w 581"/>
                    <a:gd name="T15" fmla="*/ 0 h 1080"/>
                    <a:gd name="T16" fmla="*/ 0 w 581"/>
                    <a:gd name="T17" fmla="*/ 0 h 1080"/>
                    <a:gd name="T18" fmla="*/ 0 w 581"/>
                    <a:gd name="T19" fmla="*/ 0 h 1080"/>
                    <a:gd name="T20" fmla="*/ 0 w 581"/>
                    <a:gd name="T21" fmla="*/ 0 h 1080"/>
                    <a:gd name="T22" fmla="*/ 0 w 581"/>
                    <a:gd name="T23" fmla="*/ 0 h 1080"/>
                    <a:gd name="T24" fmla="*/ 0 w 581"/>
                    <a:gd name="T25" fmla="*/ 0 h 1080"/>
                    <a:gd name="T26" fmla="*/ 0 w 581"/>
                    <a:gd name="T27" fmla="*/ 0 h 1080"/>
                    <a:gd name="T28" fmla="*/ 0 w 581"/>
                    <a:gd name="T29" fmla="*/ 0 h 1080"/>
                    <a:gd name="T30" fmla="*/ 0 w 581"/>
                    <a:gd name="T31" fmla="*/ 0 h 1080"/>
                    <a:gd name="T32" fmla="*/ 0 w 581"/>
                    <a:gd name="T33" fmla="*/ 0 h 1080"/>
                    <a:gd name="T34" fmla="*/ 0 w 581"/>
                    <a:gd name="T35" fmla="*/ 0 h 1080"/>
                    <a:gd name="T36" fmla="*/ 0 w 581"/>
                    <a:gd name="T37" fmla="*/ 0 h 1080"/>
                    <a:gd name="T38" fmla="*/ 0 w 581"/>
                    <a:gd name="T39" fmla="*/ 0 h 1080"/>
                    <a:gd name="T40" fmla="*/ 0 w 581"/>
                    <a:gd name="T41" fmla="*/ 0 h 1080"/>
                    <a:gd name="T42" fmla="*/ 0 w 581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1"/>
                    <a:gd name="T67" fmla="*/ 0 h 1080"/>
                    <a:gd name="T68" fmla="*/ 581 w 581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1" h="1080">
                      <a:moveTo>
                        <a:pt x="68" y="12"/>
                      </a:moveTo>
                      <a:lnTo>
                        <a:pt x="581" y="1046"/>
                      </a:lnTo>
                      <a:lnTo>
                        <a:pt x="512" y="1080"/>
                      </a:lnTo>
                      <a:lnTo>
                        <a:pt x="3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3" y="4"/>
                      </a:lnTo>
                      <a:lnTo>
                        <a:pt x="30" y="2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61" y="4"/>
                      </a:lnTo>
                      <a:lnTo>
                        <a:pt x="65" y="8"/>
                      </a:lnTo>
                      <a:lnTo>
                        <a:pt x="68" y="1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0" name="Freeform 556"/>
                <p:cNvSpPr>
                  <a:spLocks/>
                </p:cNvSpPr>
                <p:nvPr/>
              </p:nvSpPr>
              <p:spPr bwMode="auto">
                <a:xfrm>
                  <a:off x="3378" y="1195"/>
                  <a:ext cx="59" cy="118"/>
                </a:xfrm>
                <a:custGeom>
                  <a:avLst/>
                  <a:gdLst>
                    <a:gd name="T0" fmla="*/ 0 w 581"/>
                    <a:gd name="T1" fmla="*/ 0 h 1080"/>
                    <a:gd name="T2" fmla="*/ 0 w 581"/>
                    <a:gd name="T3" fmla="*/ 0 h 1080"/>
                    <a:gd name="T4" fmla="*/ 0 w 581"/>
                    <a:gd name="T5" fmla="*/ 0 h 1080"/>
                    <a:gd name="T6" fmla="*/ 0 w 581"/>
                    <a:gd name="T7" fmla="*/ 0 h 1080"/>
                    <a:gd name="T8" fmla="*/ 0 w 581"/>
                    <a:gd name="T9" fmla="*/ 0 h 1080"/>
                    <a:gd name="T10" fmla="*/ 0 w 581"/>
                    <a:gd name="T11" fmla="*/ 0 h 1080"/>
                    <a:gd name="T12" fmla="*/ 0 w 581"/>
                    <a:gd name="T13" fmla="*/ 0 h 1080"/>
                    <a:gd name="T14" fmla="*/ 0 w 581"/>
                    <a:gd name="T15" fmla="*/ 0 h 1080"/>
                    <a:gd name="T16" fmla="*/ 0 w 581"/>
                    <a:gd name="T17" fmla="*/ 0 h 1080"/>
                    <a:gd name="T18" fmla="*/ 0 w 581"/>
                    <a:gd name="T19" fmla="*/ 0 h 1080"/>
                    <a:gd name="T20" fmla="*/ 0 w 581"/>
                    <a:gd name="T21" fmla="*/ 0 h 1080"/>
                    <a:gd name="T22" fmla="*/ 0 w 581"/>
                    <a:gd name="T23" fmla="*/ 0 h 1080"/>
                    <a:gd name="T24" fmla="*/ 0 w 581"/>
                    <a:gd name="T25" fmla="*/ 0 h 1080"/>
                    <a:gd name="T26" fmla="*/ 0 w 581"/>
                    <a:gd name="T27" fmla="*/ 0 h 1080"/>
                    <a:gd name="T28" fmla="*/ 0 w 581"/>
                    <a:gd name="T29" fmla="*/ 0 h 1080"/>
                    <a:gd name="T30" fmla="*/ 0 w 581"/>
                    <a:gd name="T31" fmla="*/ 0 h 1080"/>
                    <a:gd name="T32" fmla="*/ 0 w 581"/>
                    <a:gd name="T33" fmla="*/ 0 h 1080"/>
                    <a:gd name="T34" fmla="*/ 0 w 581"/>
                    <a:gd name="T35" fmla="*/ 0 h 1080"/>
                    <a:gd name="T36" fmla="*/ 0 w 581"/>
                    <a:gd name="T37" fmla="*/ 0 h 1080"/>
                    <a:gd name="T38" fmla="*/ 0 w 581"/>
                    <a:gd name="T39" fmla="*/ 0 h 1080"/>
                    <a:gd name="T40" fmla="*/ 0 w 581"/>
                    <a:gd name="T41" fmla="*/ 0 h 1080"/>
                    <a:gd name="T42" fmla="*/ 0 w 581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1"/>
                    <a:gd name="T67" fmla="*/ 0 h 1080"/>
                    <a:gd name="T68" fmla="*/ 581 w 581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1" h="1080">
                      <a:moveTo>
                        <a:pt x="68" y="12"/>
                      </a:moveTo>
                      <a:lnTo>
                        <a:pt x="581" y="1046"/>
                      </a:lnTo>
                      <a:lnTo>
                        <a:pt x="512" y="1080"/>
                      </a:lnTo>
                      <a:lnTo>
                        <a:pt x="3" y="45"/>
                      </a:lnTo>
                      <a:lnTo>
                        <a:pt x="0" y="40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4" y="23"/>
                      </a:lnTo>
                      <a:lnTo>
                        <a:pt x="7" y="18"/>
                      </a:lnTo>
                      <a:lnTo>
                        <a:pt x="12" y="13"/>
                      </a:lnTo>
                      <a:lnTo>
                        <a:pt x="17" y="9"/>
                      </a:lnTo>
                      <a:lnTo>
                        <a:pt x="23" y="4"/>
                      </a:lnTo>
                      <a:lnTo>
                        <a:pt x="30" y="2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61" y="4"/>
                      </a:lnTo>
                      <a:lnTo>
                        <a:pt x="65" y="8"/>
                      </a:lnTo>
                      <a:lnTo>
                        <a:pt x="68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1" name="Freeform 557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79" cy="115"/>
                </a:xfrm>
                <a:custGeom>
                  <a:avLst/>
                  <a:gdLst>
                    <a:gd name="T0" fmla="*/ 0 w 783"/>
                    <a:gd name="T1" fmla="*/ 0 h 1055"/>
                    <a:gd name="T2" fmla="*/ 0 w 783"/>
                    <a:gd name="T3" fmla="*/ 0 h 1055"/>
                    <a:gd name="T4" fmla="*/ 0 w 783"/>
                    <a:gd name="T5" fmla="*/ 0 h 1055"/>
                    <a:gd name="T6" fmla="*/ 0 w 783"/>
                    <a:gd name="T7" fmla="*/ 0 h 1055"/>
                    <a:gd name="T8" fmla="*/ 0 w 783"/>
                    <a:gd name="T9" fmla="*/ 0 h 1055"/>
                    <a:gd name="T10" fmla="*/ 0 w 783"/>
                    <a:gd name="T11" fmla="*/ 0 h 1055"/>
                    <a:gd name="T12" fmla="*/ 0 w 783"/>
                    <a:gd name="T13" fmla="*/ 0 h 1055"/>
                    <a:gd name="T14" fmla="*/ 0 w 783"/>
                    <a:gd name="T15" fmla="*/ 0 h 1055"/>
                    <a:gd name="T16" fmla="*/ 0 w 783"/>
                    <a:gd name="T17" fmla="*/ 0 h 1055"/>
                    <a:gd name="T18" fmla="*/ 0 w 783"/>
                    <a:gd name="T19" fmla="*/ 0 h 1055"/>
                    <a:gd name="T20" fmla="*/ 0 w 783"/>
                    <a:gd name="T21" fmla="*/ 0 h 1055"/>
                    <a:gd name="T22" fmla="*/ 0 w 783"/>
                    <a:gd name="T23" fmla="*/ 0 h 1055"/>
                    <a:gd name="T24" fmla="*/ 0 w 783"/>
                    <a:gd name="T25" fmla="*/ 0 h 1055"/>
                    <a:gd name="T26" fmla="*/ 0 w 783"/>
                    <a:gd name="T27" fmla="*/ 0 h 1055"/>
                    <a:gd name="T28" fmla="*/ 0 w 783"/>
                    <a:gd name="T29" fmla="*/ 0 h 1055"/>
                    <a:gd name="T30" fmla="*/ 0 w 783"/>
                    <a:gd name="T31" fmla="*/ 0 h 1055"/>
                    <a:gd name="T32" fmla="*/ 0 w 783"/>
                    <a:gd name="T33" fmla="*/ 0 h 1055"/>
                    <a:gd name="T34" fmla="*/ 0 w 783"/>
                    <a:gd name="T35" fmla="*/ 0 h 1055"/>
                    <a:gd name="T36" fmla="*/ 0 w 783"/>
                    <a:gd name="T37" fmla="*/ 0 h 1055"/>
                    <a:gd name="T38" fmla="*/ 0 w 783"/>
                    <a:gd name="T39" fmla="*/ 0 h 1055"/>
                    <a:gd name="T40" fmla="*/ 0 w 783"/>
                    <a:gd name="T41" fmla="*/ 0 h 1055"/>
                    <a:gd name="T42" fmla="*/ 0 w 783"/>
                    <a:gd name="T43" fmla="*/ 0 h 1055"/>
                    <a:gd name="T44" fmla="*/ 0 w 783"/>
                    <a:gd name="T45" fmla="*/ 0 h 1055"/>
                    <a:gd name="T46" fmla="*/ 0 w 783"/>
                    <a:gd name="T47" fmla="*/ 0 h 1055"/>
                    <a:gd name="T48" fmla="*/ 0 w 783"/>
                    <a:gd name="T49" fmla="*/ 0 h 1055"/>
                    <a:gd name="T50" fmla="*/ 0 w 783"/>
                    <a:gd name="T51" fmla="*/ 0 h 1055"/>
                    <a:gd name="T52" fmla="*/ 0 w 783"/>
                    <a:gd name="T53" fmla="*/ 0 h 1055"/>
                    <a:gd name="T54" fmla="*/ 0 w 783"/>
                    <a:gd name="T55" fmla="*/ 0 h 1055"/>
                    <a:gd name="T56" fmla="*/ 0 w 783"/>
                    <a:gd name="T57" fmla="*/ 0 h 1055"/>
                    <a:gd name="T58" fmla="*/ 0 w 783"/>
                    <a:gd name="T59" fmla="*/ 0 h 1055"/>
                    <a:gd name="T60" fmla="*/ 0 w 783"/>
                    <a:gd name="T61" fmla="*/ 0 h 1055"/>
                    <a:gd name="T62" fmla="*/ 0 w 783"/>
                    <a:gd name="T63" fmla="*/ 0 h 1055"/>
                    <a:gd name="T64" fmla="*/ 0 w 783"/>
                    <a:gd name="T65" fmla="*/ 0 h 1055"/>
                    <a:gd name="T66" fmla="*/ 0 w 783"/>
                    <a:gd name="T67" fmla="*/ 0 h 1055"/>
                    <a:gd name="T68" fmla="*/ 0 w 783"/>
                    <a:gd name="T69" fmla="*/ 0 h 1055"/>
                    <a:gd name="T70" fmla="*/ 0 w 783"/>
                    <a:gd name="T71" fmla="*/ 0 h 1055"/>
                    <a:gd name="T72" fmla="*/ 0 w 783"/>
                    <a:gd name="T73" fmla="*/ 0 h 1055"/>
                    <a:gd name="T74" fmla="*/ 0 w 783"/>
                    <a:gd name="T75" fmla="*/ 0 h 105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3"/>
                    <a:gd name="T115" fmla="*/ 0 h 1055"/>
                    <a:gd name="T116" fmla="*/ 783 w 783"/>
                    <a:gd name="T117" fmla="*/ 1055 h 105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3" h="1055">
                      <a:moveTo>
                        <a:pt x="720" y="1047"/>
                      </a:moveTo>
                      <a:lnTo>
                        <a:pt x="3" y="52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4" y="26"/>
                      </a:lnTo>
                      <a:lnTo>
                        <a:pt x="9" y="19"/>
                      </a:lnTo>
                      <a:lnTo>
                        <a:pt x="13" y="15"/>
                      </a:lnTo>
                      <a:lnTo>
                        <a:pt x="20" y="10"/>
                      </a:lnTo>
                      <a:lnTo>
                        <a:pt x="26" y="6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7"/>
                      </a:lnTo>
                      <a:lnTo>
                        <a:pt x="780" y="1004"/>
                      </a:lnTo>
                      <a:lnTo>
                        <a:pt x="782" y="1008"/>
                      </a:lnTo>
                      <a:lnTo>
                        <a:pt x="783" y="1013"/>
                      </a:lnTo>
                      <a:lnTo>
                        <a:pt x="783" y="1018"/>
                      </a:lnTo>
                      <a:lnTo>
                        <a:pt x="781" y="1024"/>
                      </a:lnTo>
                      <a:lnTo>
                        <a:pt x="779" y="1030"/>
                      </a:lnTo>
                      <a:lnTo>
                        <a:pt x="775" y="1035"/>
                      </a:lnTo>
                      <a:lnTo>
                        <a:pt x="770" y="1041"/>
                      </a:lnTo>
                      <a:lnTo>
                        <a:pt x="764" y="1046"/>
                      </a:lnTo>
                      <a:lnTo>
                        <a:pt x="758" y="1049"/>
                      </a:lnTo>
                      <a:lnTo>
                        <a:pt x="751" y="1051"/>
                      </a:lnTo>
                      <a:lnTo>
                        <a:pt x="746" y="1053"/>
                      </a:lnTo>
                      <a:lnTo>
                        <a:pt x="739" y="1055"/>
                      </a:lnTo>
                      <a:lnTo>
                        <a:pt x="733" y="1053"/>
                      </a:lnTo>
                      <a:lnTo>
                        <a:pt x="728" y="1052"/>
                      </a:lnTo>
                      <a:lnTo>
                        <a:pt x="723" y="1050"/>
                      </a:lnTo>
                      <a:lnTo>
                        <a:pt x="720" y="104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2" name="Freeform 558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79" cy="115"/>
                </a:xfrm>
                <a:custGeom>
                  <a:avLst/>
                  <a:gdLst>
                    <a:gd name="T0" fmla="*/ 0 w 783"/>
                    <a:gd name="T1" fmla="*/ 0 h 1055"/>
                    <a:gd name="T2" fmla="*/ 0 w 783"/>
                    <a:gd name="T3" fmla="*/ 0 h 1055"/>
                    <a:gd name="T4" fmla="*/ 0 w 783"/>
                    <a:gd name="T5" fmla="*/ 0 h 1055"/>
                    <a:gd name="T6" fmla="*/ 0 w 783"/>
                    <a:gd name="T7" fmla="*/ 0 h 1055"/>
                    <a:gd name="T8" fmla="*/ 0 w 783"/>
                    <a:gd name="T9" fmla="*/ 0 h 1055"/>
                    <a:gd name="T10" fmla="*/ 0 w 783"/>
                    <a:gd name="T11" fmla="*/ 0 h 1055"/>
                    <a:gd name="T12" fmla="*/ 0 w 783"/>
                    <a:gd name="T13" fmla="*/ 0 h 1055"/>
                    <a:gd name="T14" fmla="*/ 0 w 783"/>
                    <a:gd name="T15" fmla="*/ 0 h 1055"/>
                    <a:gd name="T16" fmla="*/ 0 w 783"/>
                    <a:gd name="T17" fmla="*/ 0 h 1055"/>
                    <a:gd name="T18" fmla="*/ 0 w 783"/>
                    <a:gd name="T19" fmla="*/ 0 h 1055"/>
                    <a:gd name="T20" fmla="*/ 0 w 783"/>
                    <a:gd name="T21" fmla="*/ 0 h 1055"/>
                    <a:gd name="T22" fmla="*/ 0 w 783"/>
                    <a:gd name="T23" fmla="*/ 0 h 1055"/>
                    <a:gd name="T24" fmla="*/ 0 w 783"/>
                    <a:gd name="T25" fmla="*/ 0 h 1055"/>
                    <a:gd name="T26" fmla="*/ 0 w 783"/>
                    <a:gd name="T27" fmla="*/ 0 h 1055"/>
                    <a:gd name="T28" fmla="*/ 0 w 783"/>
                    <a:gd name="T29" fmla="*/ 0 h 1055"/>
                    <a:gd name="T30" fmla="*/ 0 w 783"/>
                    <a:gd name="T31" fmla="*/ 0 h 1055"/>
                    <a:gd name="T32" fmla="*/ 0 w 783"/>
                    <a:gd name="T33" fmla="*/ 0 h 1055"/>
                    <a:gd name="T34" fmla="*/ 0 w 783"/>
                    <a:gd name="T35" fmla="*/ 0 h 1055"/>
                    <a:gd name="T36" fmla="*/ 0 w 783"/>
                    <a:gd name="T37" fmla="*/ 0 h 1055"/>
                    <a:gd name="T38" fmla="*/ 0 w 783"/>
                    <a:gd name="T39" fmla="*/ 0 h 1055"/>
                    <a:gd name="T40" fmla="*/ 0 w 783"/>
                    <a:gd name="T41" fmla="*/ 0 h 1055"/>
                    <a:gd name="T42" fmla="*/ 0 w 783"/>
                    <a:gd name="T43" fmla="*/ 0 h 1055"/>
                    <a:gd name="T44" fmla="*/ 0 w 783"/>
                    <a:gd name="T45" fmla="*/ 0 h 1055"/>
                    <a:gd name="T46" fmla="*/ 0 w 783"/>
                    <a:gd name="T47" fmla="*/ 0 h 1055"/>
                    <a:gd name="T48" fmla="*/ 0 w 783"/>
                    <a:gd name="T49" fmla="*/ 0 h 1055"/>
                    <a:gd name="T50" fmla="*/ 0 w 783"/>
                    <a:gd name="T51" fmla="*/ 0 h 1055"/>
                    <a:gd name="T52" fmla="*/ 0 w 783"/>
                    <a:gd name="T53" fmla="*/ 0 h 1055"/>
                    <a:gd name="T54" fmla="*/ 0 w 783"/>
                    <a:gd name="T55" fmla="*/ 0 h 1055"/>
                    <a:gd name="T56" fmla="*/ 0 w 783"/>
                    <a:gd name="T57" fmla="*/ 0 h 1055"/>
                    <a:gd name="T58" fmla="*/ 0 w 783"/>
                    <a:gd name="T59" fmla="*/ 0 h 1055"/>
                    <a:gd name="T60" fmla="*/ 0 w 783"/>
                    <a:gd name="T61" fmla="*/ 0 h 1055"/>
                    <a:gd name="T62" fmla="*/ 0 w 783"/>
                    <a:gd name="T63" fmla="*/ 0 h 1055"/>
                    <a:gd name="T64" fmla="*/ 0 w 783"/>
                    <a:gd name="T65" fmla="*/ 0 h 1055"/>
                    <a:gd name="T66" fmla="*/ 0 w 783"/>
                    <a:gd name="T67" fmla="*/ 0 h 1055"/>
                    <a:gd name="T68" fmla="*/ 0 w 783"/>
                    <a:gd name="T69" fmla="*/ 0 h 1055"/>
                    <a:gd name="T70" fmla="*/ 0 w 783"/>
                    <a:gd name="T71" fmla="*/ 0 h 1055"/>
                    <a:gd name="T72" fmla="*/ 0 w 783"/>
                    <a:gd name="T73" fmla="*/ 0 h 1055"/>
                    <a:gd name="T74" fmla="*/ 0 w 783"/>
                    <a:gd name="T75" fmla="*/ 0 h 105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3"/>
                    <a:gd name="T115" fmla="*/ 0 h 1055"/>
                    <a:gd name="T116" fmla="*/ 783 w 783"/>
                    <a:gd name="T117" fmla="*/ 1055 h 105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3" h="1055">
                      <a:moveTo>
                        <a:pt x="720" y="1047"/>
                      </a:moveTo>
                      <a:lnTo>
                        <a:pt x="3" y="52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4" y="26"/>
                      </a:lnTo>
                      <a:lnTo>
                        <a:pt x="9" y="19"/>
                      </a:lnTo>
                      <a:lnTo>
                        <a:pt x="13" y="15"/>
                      </a:lnTo>
                      <a:lnTo>
                        <a:pt x="20" y="10"/>
                      </a:lnTo>
                      <a:lnTo>
                        <a:pt x="26" y="6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7"/>
                      </a:lnTo>
                      <a:lnTo>
                        <a:pt x="780" y="1004"/>
                      </a:lnTo>
                      <a:lnTo>
                        <a:pt x="782" y="1008"/>
                      </a:lnTo>
                      <a:lnTo>
                        <a:pt x="783" y="1013"/>
                      </a:lnTo>
                      <a:lnTo>
                        <a:pt x="783" y="1018"/>
                      </a:lnTo>
                      <a:lnTo>
                        <a:pt x="781" y="1024"/>
                      </a:lnTo>
                      <a:lnTo>
                        <a:pt x="779" y="1030"/>
                      </a:lnTo>
                      <a:lnTo>
                        <a:pt x="775" y="1035"/>
                      </a:lnTo>
                      <a:lnTo>
                        <a:pt x="770" y="1041"/>
                      </a:lnTo>
                      <a:lnTo>
                        <a:pt x="764" y="1046"/>
                      </a:lnTo>
                      <a:lnTo>
                        <a:pt x="758" y="1049"/>
                      </a:lnTo>
                      <a:lnTo>
                        <a:pt x="751" y="1051"/>
                      </a:lnTo>
                      <a:lnTo>
                        <a:pt x="746" y="1053"/>
                      </a:lnTo>
                      <a:lnTo>
                        <a:pt x="739" y="1055"/>
                      </a:lnTo>
                      <a:lnTo>
                        <a:pt x="733" y="1053"/>
                      </a:lnTo>
                      <a:lnTo>
                        <a:pt x="728" y="1052"/>
                      </a:lnTo>
                      <a:lnTo>
                        <a:pt x="723" y="1050"/>
                      </a:lnTo>
                      <a:lnTo>
                        <a:pt x="720" y="104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3" name="Freeform 559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7" cy="7"/>
                </a:xfrm>
                <a:custGeom>
                  <a:avLst/>
                  <a:gdLst>
                    <a:gd name="T0" fmla="*/ 0 w 68"/>
                    <a:gd name="T1" fmla="*/ 0 h 59"/>
                    <a:gd name="T2" fmla="*/ 0 w 68"/>
                    <a:gd name="T3" fmla="*/ 0 h 59"/>
                    <a:gd name="T4" fmla="*/ 0 w 68"/>
                    <a:gd name="T5" fmla="*/ 0 h 59"/>
                    <a:gd name="T6" fmla="*/ 0 w 68"/>
                    <a:gd name="T7" fmla="*/ 0 h 59"/>
                    <a:gd name="T8" fmla="*/ 0 w 68"/>
                    <a:gd name="T9" fmla="*/ 0 h 59"/>
                    <a:gd name="T10" fmla="*/ 0 w 68"/>
                    <a:gd name="T11" fmla="*/ 0 h 59"/>
                    <a:gd name="T12" fmla="*/ 0 w 68"/>
                    <a:gd name="T13" fmla="*/ 0 h 59"/>
                    <a:gd name="T14" fmla="*/ 0 w 68"/>
                    <a:gd name="T15" fmla="*/ 0 h 59"/>
                    <a:gd name="T16" fmla="*/ 0 w 68"/>
                    <a:gd name="T17" fmla="*/ 0 h 59"/>
                    <a:gd name="T18" fmla="*/ 0 w 68"/>
                    <a:gd name="T19" fmla="*/ 0 h 59"/>
                    <a:gd name="T20" fmla="*/ 0 w 68"/>
                    <a:gd name="T21" fmla="*/ 0 h 59"/>
                    <a:gd name="T22" fmla="*/ 0 w 68"/>
                    <a:gd name="T23" fmla="*/ 0 h 59"/>
                    <a:gd name="T24" fmla="*/ 0 w 68"/>
                    <a:gd name="T25" fmla="*/ 0 h 59"/>
                    <a:gd name="T26" fmla="*/ 0 w 68"/>
                    <a:gd name="T27" fmla="*/ 0 h 59"/>
                    <a:gd name="T28" fmla="*/ 0 w 68"/>
                    <a:gd name="T29" fmla="*/ 0 h 59"/>
                    <a:gd name="T30" fmla="*/ 0 w 68"/>
                    <a:gd name="T31" fmla="*/ 0 h 59"/>
                    <a:gd name="T32" fmla="*/ 0 w 68"/>
                    <a:gd name="T33" fmla="*/ 0 h 59"/>
                    <a:gd name="T34" fmla="*/ 0 w 68"/>
                    <a:gd name="T35" fmla="*/ 0 h 59"/>
                    <a:gd name="T36" fmla="*/ 0 w 68"/>
                    <a:gd name="T37" fmla="*/ 0 h 59"/>
                    <a:gd name="T38" fmla="*/ 0 w 68"/>
                    <a:gd name="T39" fmla="*/ 0 h 59"/>
                    <a:gd name="T40" fmla="*/ 0 w 68"/>
                    <a:gd name="T41" fmla="*/ 0 h 59"/>
                    <a:gd name="T42" fmla="*/ 0 w 68"/>
                    <a:gd name="T43" fmla="*/ 0 h 59"/>
                    <a:gd name="T44" fmla="*/ 0 w 68"/>
                    <a:gd name="T45" fmla="*/ 0 h 59"/>
                    <a:gd name="T46" fmla="*/ 0 w 68"/>
                    <a:gd name="T47" fmla="*/ 0 h 59"/>
                    <a:gd name="T48" fmla="*/ 0 w 68"/>
                    <a:gd name="T49" fmla="*/ 0 h 59"/>
                    <a:gd name="T50" fmla="*/ 0 w 68"/>
                    <a:gd name="T51" fmla="*/ 0 h 59"/>
                    <a:gd name="T52" fmla="*/ 0 w 68"/>
                    <a:gd name="T53" fmla="*/ 0 h 59"/>
                    <a:gd name="T54" fmla="*/ 0 w 68"/>
                    <a:gd name="T55" fmla="*/ 0 h 59"/>
                    <a:gd name="T56" fmla="*/ 0 w 68"/>
                    <a:gd name="T57" fmla="*/ 0 h 59"/>
                    <a:gd name="T58" fmla="*/ 0 w 68"/>
                    <a:gd name="T59" fmla="*/ 0 h 59"/>
                    <a:gd name="T60" fmla="*/ 0 w 68"/>
                    <a:gd name="T61" fmla="*/ 0 h 59"/>
                    <a:gd name="T62" fmla="*/ 0 w 68"/>
                    <a:gd name="T63" fmla="*/ 0 h 59"/>
                    <a:gd name="T64" fmla="*/ 0 w 68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9"/>
                    <a:gd name="T101" fmla="*/ 68 w 68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9">
                      <a:moveTo>
                        <a:pt x="47" y="49"/>
                      </a:moveTo>
                      <a:lnTo>
                        <a:pt x="42" y="53"/>
                      </a:lnTo>
                      <a:lnTo>
                        <a:pt x="35" y="57"/>
                      </a:lnTo>
                      <a:lnTo>
                        <a:pt x="28" y="58"/>
                      </a:lnTo>
                      <a:lnTo>
                        <a:pt x="21" y="59"/>
                      </a:lnTo>
                      <a:lnTo>
                        <a:pt x="16" y="59"/>
                      </a:lnTo>
                      <a:lnTo>
                        <a:pt x="10" y="58"/>
                      </a:lnTo>
                      <a:lnTo>
                        <a:pt x="5" y="56"/>
                      </a:lnTo>
                      <a:lnTo>
                        <a:pt x="3" y="52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4" y="26"/>
                      </a:lnTo>
                      <a:lnTo>
                        <a:pt x="9" y="19"/>
                      </a:lnTo>
                      <a:lnTo>
                        <a:pt x="13" y="15"/>
                      </a:lnTo>
                      <a:lnTo>
                        <a:pt x="20" y="10"/>
                      </a:lnTo>
                      <a:lnTo>
                        <a:pt x="26" y="6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7"/>
                      </a:lnTo>
                      <a:lnTo>
                        <a:pt x="67" y="11"/>
                      </a:lnTo>
                      <a:lnTo>
                        <a:pt x="68" y="16"/>
                      </a:lnTo>
                      <a:lnTo>
                        <a:pt x="68" y="22"/>
                      </a:lnTo>
                      <a:lnTo>
                        <a:pt x="65" y="27"/>
                      </a:lnTo>
                      <a:lnTo>
                        <a:pt x="63" y="33"/>
                      </a:lnTo>
                      <a:lnTo>
                        <a:pt x="59" y="39"/>
                      </a:lnTo>
                      <a:lnTo>
                        <a:pt x="54" y="44"/>
                      </a:lnTo>
                      <a:lnTo>
                        <a:pt x="47" y="4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4" name="Freeform 560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7" cy="7"/>
                </a:xfrm>
                <a:custGeom>
                  <a:avLst/>
                  <a:gdLst>
                    <a:gd name="T0" fmla="*/ 0 w 68"/>
                    <a:gd name="T1" fmla="*/ 0 h 59"/>
                    <a:gd name="T2" fmla="*/ 0 w 68"/>
                    <a:gd name="T3" fmla="*/ 0 h 59"/>
                    <a:gd name="T4" fmla="*/ 0 w 68"/>
                    <a:gd name="T5" fmla="*/ 0 h 59"/>
                    <a:gd name="T6" fmla="*/ 0 w 68"/>
                    <a:gd name="T7" fmla="*/ 0 h 59"/>
                    <a:gd name="T8" fmla="*/ 0 w 68"/>
                    <a:gd name="T9" fmla="*/ 0 h 59"/>
                    <a:gd name="T10" fmla="*/ 0 w 68"/>
                    <a:gd name="T11" fmla="*/ 0 h 59"/>
                    <a:gd name="T12" fmla="*/ 0 w 68"/>
                    <a:gd name="T13" fmla="*/ 0 h 59"/>
                    <a:gd name="T14" fmla="*/ 0 w 68"/>
                    <a:gd name="T15" fmla="*/ 0 h 59"/>
                    <a:gd name="T16" fmla="*/ 0 w 68"/>
                    <a:gd name="T17" fmla="*/ 0 h 59"/>
                    <a:gd name="T18" fmla="*/ 0 w 68"/>
                    <a:gd name="T19" fmla="*/ 0 h 59"/>
                    <a:gd name="T20" fmla="*/ 0 w 68"/>
                    <a:gd name="T21" fmla="*/ 0 h 59"/>
                    <a:gd name="T22" fmla="*/ 0 w 68"/>
                    <a:gd name="T23" fmla="*/ 0 h 59"/>
                    <a:gd name="T24" fmla="*/ 0 w 68"/>
                    <a:gd name="T25" fmla="*/ 0 h 59"/>
                    <a:gd name="T26" fmla="*/ 0 w 68"/>
                    <a:gd name="T27" fmla="*/ 0 h 59"/>
                    <a:gd name="T28" fmla="*/ 0 w 68"/>
                    <a:gd name="T29" fmla="*/ 0 h 59"/>
                    <a:gd name="T30" fmla="*/ 0 w 68"/>
                    <a:gd name="T31" fmla="*/ 0 h 59"/>
                    <a:gd name="T32" fmla="*/ 0 w 68"/>
                    <a:gd name="T33" fmla="*/ 0 h 59"/>
                    <a:gd name="T34" fmla="*/ 0 w 68"/>
                    <a:gd name="T35" fmla="*/ 0 h 59"/>
                    <a:gd name="T36" fmla="*/ 0 w 68"/>
                    <a:gd name="T37" fmla="*/ 0 h 59"/>
                    <a:gd name="T38" fmla="*/ 0 w 68"/>
                    <a:gd name="T39" fmla="*/ 0 h 59"/>
                    <a:gd name="T40" fmla="*/ 0 w 68"/>
                    <a:gd name="T41" fmla="*/ 0 h 59"/>
                    <a:gd name="T42" fmla="*/ 0 w 68"/>
                    <a:gd name="T43" fmla="*/ 0 h 59"/>
                    <a:gd name="T44" fmla="*/ 0 w 68"/>
                    <a:gd name="T45" fmla="*/ 0 h 59"/>
                    <a:gd name="T46" fmla="*/ 0 w 68"/>
                    <a:gd name="T47" fmla="*/ 0 h 59"/>
                    <a:gd name="T48" fmla="*/ 0 w 68"/>
                    <a:gd name="T49" fmla="*/ 0 h 59"/>
                    <a:gd name="T50" fmla="*/ 0 w 68"/>
                    <a:gd name="T51" fmla="*/ 0 h 59"/>
                    <a:gd name="T52" fmla="*/ 0 w 68"/>
                    <a:gd name="T53" fmla="*/ 0 h 59"/>
                    <a:gd name="T54" fmla="*/ 0 w 68"/>
                    <a:gd name="T55" fmla="*/ 0 h 59"/>
                    <a:gd name="T56" fmla="*/ 0 w 68"/>
                    <a:gd name="T57" fmla="*/ 0 h 59"/>
                    <a:gd name="T58" fmla="*/ 0 w 68"/>
                    <a:gd name="T59" fmla="*/ 0 h 59"/>
                    <a:gd name="T60" fmla="*/ 0 w 68"/>
                    <a:gd name="T61" fmla="*/ 0 h 59"/>
                    <a:gd name="T62" fmla="*/ 0 w 68"/>
                    <a:gd name="T63" fmla="*/ 0 h 59"/>
                    <a:gd name="T64" fmla="*/ 0 w 68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59"/>
                    <a:gd name="T101" fmla="*/ 68 w 68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59">
                      <a:moveTo>
                        <a:pt x="47" y="49"/>
                      </a:moveTo>
                      <a:lnTo>
                        <a:pt x="42" y="53"/>
                      </a:lnTo>
                      <a:lnTo>
                        <a:pt x="35" y="57"/>
                      </a:lnTo>
                      <a:lnTo>
                        <a:pt x="28" y="58"/>
                      </a:lnTo>
                      <a:lnTo>
                        <a:pt x="21" y="59"/>
                      </a:lnTo>
                      <a:lnTo>
                        <a:pt x="16" y="59"/>
                      </a:lnTo>
                      <a:lnTo>
                        <a:pt x="10" y="58"/>
                      </a:lnTo>
                      <a:lnTo>
                        <a:pt x="5" y="56"/>
                      </a:lnTo>
                      <a:lnTo>
                        <a:pt x="3" y="52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4" y="26"/>
                      </a:lnTo>
                      <a:lnTo>
                        <a:pt x="9" y="19"/>
                      </a:lnTo>
                      <a:lnTo>
                        <a:pt x="13" y="15"/>
                      </a:lnTo>
                      <a:lnTo>
                        <a:pt x="20" y="10"/>
                      </a:lnTo>
                      <a:lnTo>
                        <a:pt x="26" y="6"/>
                      </a:lnTo>
                      <a:lnTo>
                        <a:pt x="33" y="2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1"/>
                      </a:lnTo>
                      <a:lnTo>
                        <a:pt x="62" y="3"/>
                      </a:lnTo>
                      <a:lnTo>
                        <a:pt x="65" y="7"/>
                      </a:lnTo>
                      <a:lnTo>
                        <a:pt x="67" y="11"/>
                      </a:lnTo>
                      <a:lnTo>
                        <a:pt x="68" y="16"/>
                      </a:lnTo>
                      <a:lnTo>
                        <a:pt x="68" y="22"/>
                      </a:lnTo>
                      <a:lnTo>
                        <a:pt x="65" y="27"/>
                      </a:lnTo>
                      <a:lnTo>
                        <a:pt x="63" y="33"/>
                      </a:lnTo>
                      <a:lnTo>
                        <a:pt x="59" y="39"/>
                      </a:lnTo>
                      <a:lnTo>
                        <a:pt x="54" y="44"/>
                      </a:lnTo>
                      <a:lnTo>
                        <a:pt x="47" y="4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5" name="Freeform 561"/>
                <p:cNvSpPr>
                  <a:spLocks/>
                </p:cNvSpPr>
                <p:nvPr/>
              </p:nvSpPr>
              <p:spPr bwMode="auto">
                <a:xfrm>
                  <a:off x="3998" y="1161"/>
                  <a:ext cx="59" cy="133"/>
                </a:xfrm>
                <a:custGeom>
                  <a:avLst/>
                  <a:gdLst>
                    <a:gd name="T0" fmla="*/ 0 w 591"/>
                    <a:gd name="T1" fmla="*/ 0 h 1222"/>
                    <a:gd name="T2" fmla="*/ 0 w 591"/>
                    <a:gd name="T3" fmla="*/ 0 h 1222"/>
                    <a:gd name="T4" fmla="*/ 0 w 591"/>
                    <a:gd name="T5" fmla="*/ 0 h 1222"/>
                    <a:gd name="T6" fmla="*/ 0 w 591"/>
                    <a:gd name="T7" fmla="*/ 0 h 1222"/>
                    <a:gd name="T8" fmla="*/ 0 w 591"/>
                    <a:gd name="T9" fmla="*/ 0 h 1222"/>
                    <a:gd name="T10" fmla="*/ 0 w 591"/>
                    <a:gd name="T11" fmla="*/ 0 h 1222"/>
                    <a:gd name="T12" fmla="*/ 0 w 591"/>
                    <a:gd name="T13" fmla="*/ 0 h 1222"/>
                    <a:gd name="T14" fmla="*/ 0 w 591"/>
                    <a:gd name="T15" fmla="*/ 0 h 1222"/>
                    <a:gd name="T16" fmla="*/ 0 w 591"/>
                    <a:gd name="T17" fmla="*/ 0 h 1222"/>
                    <a:gd name="T18" fmla="*/ 0 w 591"/>
                    <a:gd name="T19" fmla="*/ 0 h 1222"/>
                    <a:gd name="T20" fmla="*/ 0 w 591"/>
                    <a:gd name="T21" fmla="*/ 0 h 1222"/>
                    <a:gd name="T22" fmla="*/ 0 w 591"/>
                    <a:gd name="T23" fmla="*/ 0 h 1222"/>
                    <a:gd name="T24" fmla="*/ 0 w 591"/>
                    <a:gd name="T25" fmla="*/ 0 h 1222"/>
                    <a:gd name="T26" fmla="*/ 0 w 591"/>
                    <a:gd name="T27" fmla="*/ 0 h 1222"/>
                    <a:gd name="T28" fmla="*/ 0 w 591"/>
                    <a:gd name="T29" fmla="*/ 0 h 1222"/>
                    <a:gd name="T30" fmla="*/ 0 w 591"/>
                    <a:gd name="T31" fmla="*/ 0 h 1222"/>
                    <a:gd name="T32" fmla="*/ 0 w 591"/>
                    <a:gd name="T33" fmla="*/ 0 h 1222"/>
                    <a:gd name="T34" fmla="*/ 0 w 591"/>
                    <a:gd name="T35" fmla="*/ 0 h 1222"/>
                    <a:gd name="T36" fmla="*/ 0 w 591"/>
                    <a:gd name="T37" fmla="*/ 0 h 1222"/>
                    <a:gd name="T38" fmla="*/ 0 w 591"/>
                    <a:gd name="T39" fmla="*/ 0 h 1222"/>
                    <a:gd name="T40" fmla="*/ 0 w 591"/>
                    <a:gd name="T41" fmla="*/ 0 h 1222"/>
                    <a:gd name="T42" fmla="*/ 0 w 591"/>
                    <a:gd name="T43" fmla="*/ 0 h 1222"/>
                    <a:gd name="T44" fmla="*/ 0 w 591"/>
                    <a:gd name="T45" fmla="*/ 0 h 1222"/>
                    <a:gd name="T46" fmla="*/ 0 w 591"/>
                    <a:gd name="T47" fmla="*/ 0 h 1222"/>
                    <a:gd name="T48" fmla="*/ 0 w 591"/>
                    <a:gd name="T49" fmla="*/ 0 h 1222"/>
                    <a:gd name="T50" fmla="*/ 0 w 591"/>
                    <a:gd name="T51" fmla="*/ 0 h 1222"/>
                    <a:gd name="T52" fmla="*/ 0 w 591"/>
                    <a:gd name="T53" fmla="*/ 0 h 1222"/>
                    <a:gd name="T54" fmla="*/ 0 w 591"/>
                    <a:gd name="T55" fmla="*/ 0 h 1222"/>
                    <a:gd name="T56" fmla="*/ 0 w 591"/>
                    <a:gd name="T57" fmla="*/ 0 h 1222"/>
                    <a:gd name="T58" fmla="*/ 0 w 591"/>
                    <a:gd name="T59" fmla="*/ 0 h 1222"/>
                    <a:gd name="T60" fmla="*/ 0 w 591"/>
                    <a:gd name="T61" fmla="*/ 0 h 1222"/>
                    <a:gd name="T62" fmla="*/ 0 w 591"/>
                    <a:gd name="T63" fmla="*/ 0 h 1222"/>
                    <a:gd name="T64" fmla="*/ 0 w 591"/>
                    <a:gd name="T65" fmla="*/ 0 h 1222"/>
                    <a:gd name="T66" fmla="*/ 0 w 591"/>
                    <a:gd name="T67" fmla="*/ 0 h 1222"/>
                    <a:gd name="T68" fmla="*/ 0 w 591"/>
                    <a:gd name="T69" fmla="*/ 0 h 1222"/>
                    <a:gd name="T70" fmla="*/ 0 w 591"/>
                    <a:gd name="T71" fmla="*/ 0 h 1222"/>
                    <a:gd name="T72" fmla="*/ 0 w 591"/>
                    <a:gd name="T73" fmla="*/ 0 h 1222"/>
                    <a:gd name="T74" fmla="*/ 0 w 591"/>
                    <a:gd name="T75" fmla="*/ 0 h 12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1"/>
                    <a:gd name="T115" fmla="*/ 0 h 1222"/>
                    <a:gd name="T116" fmla="*/ 591 w 591"/>
                    <a:gd name="T117" fmla="*/ 1222 h 12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1" h="1222">
                      <a:moveTo>
                        <a:pt x="522" y="1211"/>
                      </a:move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5" y="22"/>
                      </a:lnTo>
                      <a:lnTo>
                        <a:pt x="9" y="18"/>
                      </a:lnTo>
                      <a:lnTo>
                        <a:pt x="14" y="12"/>
                      </a:lnTo>
                      <a:lnTo>
                        <a:pt x="21" y="9"/>
                      </a:lnTo>
                      <a:lnTo>
                        <a:pt x="28" y="5"/>
                      </a:lnTo>
                      <a:lnTo>
                        <a:pt x="34" y="2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0" y="6"/>
                      </a:lnTo>
                      <a:lnTo>
                        <a:pt x="72" y="10"/>
                      </a:lnTo>
                      <a:lnTo>
                        <a:pt x="590" y="1180"/>
                      </a:lnTo>
                      <a:lnTo>
                        <a:pt x="591" y="1184"/>
                      </a:lnTo>
                      <a:lnTo>
                        <a:pt x="591" y="1190"/>
                      </a:lnTo>
                      <a:lnTo>
                        <a:pt x="589" y="1195"/>
                      </a:lnTo>
                      <a:lnTo>
                        <a:pt x="587" y="1200"/>
                      </a:lnTo>
                      <a:lnTo>
                        <a:pt x="582" y="1205"/>
                      </a:lnTo>
                      <a:lnTo>
                        <a:pt x="578" y="1209"/>
                      </a:lnTo>
                      <a:lnTo>
                        <a:pt x="572" y="1214"/>
                      </a:lnTo>
                      <a:lnTo>
                        <a:pt x="565" y="1217"/>
                      </a:lnTo>
                      <a:lnTo>
                        <a:pt x="558" y="1220"/>
                      </a:lnTo>
                      <a:lnTo>
                        <a:pt x="551" y="1221"/>
                      </a:lnTo>
                      <a:lnTo>
                        <a:pt x="545" y="1222"/>
                      </a:lnTo>
                      <a:lnTo>
                        <a:pt x="539" y="1221"/>
                      </a:lnTo>
                      <a:lnTo>
                        <a:pt x="533" y="1220"/>
                      </a:lnTo>
                      <a:lnTo>
                        <a:pt x="529" y="1217"/>
                      </a:lnTo>
                      <a:lnTo>
                        <a:pt x="524" y="1214"/>
                      </a:lnTo>
                      <a:lnTo>
                        <a:pt x="522" y="121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6" name="Freeform 562"/>
                <p:cNvSpPr>
                  <a:spLocks/>
                </p:cNvSpPr>
                <p:nvPr/>
              </p:nvSpPr>
              <p:spPr bwMode="auto">
                <a:xfrm>
                  <a:off x="3998" y="1161"/>
                  <a:ext cx="59" cy="133"/>
                </a:xfrm>
                <a:custGeom>
                  <a:avLst/>
                  <a:gdLst>
                    <a:gd name="T0" fmla="*/ 0 w 591"/>
                    <a:gd name="T1" fmla="*/ 0 h 1222"/>
                    <a:gd name="T2" fmla="*/ 0 w 591"/>
                    <a:gd name="T3" fmla="*/ 0 h 1222"/>
                    <a:gd name="T4" fmla="*/ 0 w 591"/>
                    <a:gd name="T5" fmla="*/ 0 h 1222"/>
                    <a:gd name="T6" fmla="*/ 0 w 591"/>
                    <a:gd name="T7" fmla="*/ 0 h 1222"/>
                    <a:gd name="T8" fmla="*/ 0 w 591"/>
                    <a:gd name="T9" fmla="*/ 0 h 1222"/>
                    <a:gd name="T10" fmla="*/ 0 w 591"/>
                    <a:gd name="T11" fmla="*/ 0 h 1222"/>
                    <a:gd name="T12" fmla="*/ 0 w 591"/>
                    <a:gd name="T13" fmla="*/ 0 h 1222"/>
                    <a:gd name="T14" fmla="*/ 0 w 591"/>
                    <a:gd name="T15" fmla="*/ 0 h 1222"/>
                    <a:gd name="T16" fmla="*/ 0 w 591"/>
                    <a:gd name="T17" fmla="*/ 0 h 1222"/>
                    <a:gd name="T18" fmla="*/ 0 w 591"/>
                    <a:gd name="T19" fmla="*/ 0 h 1222"/>
                    <a:gd name="T20" fmla="*/ 0 w 591"/>
                    <a:gd name="T21" fmla="*/ 0 h 1222"/>
                    <a:gd name="T22" fmla="*/ 0 w 591"/>
                    <a:gd name="T23" fmla="*/ 0 h 1222"/>
                    <a:gd name="T24" fmla="*/ 0 w 591"/>
                    <a:gd name="T25" fmla="*/ 0 h 1222"/>
                    <a:gd name="T26" fmla="*/ 0 w 591"/>
                    <a:gd name="T27" fmla="*/ 0 h 1222"/>
                    <a:gd name="T28" fmla="*/ 0 w 591"/>
                    <a:gd name="T29" fmla="*/ 0 h 1222"/>
                    <a:gd name="T30" fmla="*/ 0 w 591"/>
                    <a:gd name="T31" fmla="*/ 0 h 1222"/>
                    <a:gd name="T32" fmla="*/ 0 w 591"/>
                    <a:gd name="T33" fmla="*/ 0 h 1222"/>
                    <a:gd name="T34" fmla="*/ 0 w 591"/>
                    <a:gd name="T35" fmla="*/ 0 h 1222"/>
                    <a:gd name="T36" fmla="*/ 0 w 591"/>
                    <a:gd name="T37" fmla="*/ 0 h 1222"/>
                    <a:gd name="T38" fmla="*/ 0 w 591"/>
                    <a:gd name="T39" fmla="*/ 0 h 1222"/>
                    <a:gd name="T40" fmla="*/ 0 w 591"/>
                    <a:gd name="T41" fmla="*/ 0 h 1222"/>
                    <a:gd name="T42" fmla="*/ 0 w 591"/>
                    <a:gd name="T43" fmla="*/ 0 h 1222"/>
                    <a:gd name="T44" fmla="*/ 0 w 591"/>
                    <a:gd name="T45" fmla="*/ 0 h 1222"/>
                    <a:gd name="T46" fmla="*/ 0 w 591"/>
                    <a:gd name="T47" fmla="*/ 0 h 1222"/>
                    <a:gd name="T48" fmla="*/ 0 w 591"/>
                    <a:gd name="T49" fmla="*/ 0 h 1222"/>
                    <a:gd name="T50" fmla="*/ 0 w 591"/>
                    <a:gd name="T51" fmla="*/ 0 h 1222"/>
                    <a:gd name="T52" fmla="*/ 0 w 591"/>
                    <a:gd name="T53" fmla="*/ 0 h 1222"/>
                    <a:gd name="T54" fmla="*/ 0 w 591"/>
                    <a:gd name="T55" fmla="*/ 0 h 1222"/>
                    <a:gd name="T56" fmla="*/ 0 w 591"/>
                    <a:gd name="T57" fmla="*/ 0 h 1222"/>
                    <a:gd name="T58" fmla="*/ 0 w 591"/>
                    <a:gd name="T59" fmla="*/ 0 h 1222"/>
                    <a:gd name="T60" fmla="*/ 0 w 591"/>
                    <a:gd name="T61" fmla="*/ 0 h 1222"/>
                    <a:gd name="T62" fmla="*/ 0 w 591"/>
                    <a:gd name="T63" fmla="*/ 0 h 1222"/>
                    <a:gd name="T64" fmla="*/ 0 w 591"/>
                    <a:gd name="T65" fmla="*/ 0 h 1222"/>
                    <a:gd name="T66" fmla="*/ 0 w 591"/>
                    <a:gd name="T67" fmla="*/ 0 h 1222"/>
                    <a:gd name="T68" fmla="*/ 0 w 591"/>
                    <a:gd name="T69" fmla="*/ 0 h 1222"/>
                    <a:gd name="T70" fmla="*/ 0 w 591"/>
                    <a:gd name="T71" fmla="*/ 0 h 1222"/>
                    <a:gd name="T72" fmla="*/ 0 w 591"/>
                    <a:gd name="T73" fmla="*/ 0 h 1222"/>
                    <a:gd name="T74" fmla="*/ 0 w 591"/>
                    <a:gd name="T75" fmla="*/ 0 h 122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91"/>
                    <a:gd name="T115" fmla="*/ 0 h 1222"/>
                    <a:gd name="T116" fmla="*/ 591 w 591"/>
                    <a:gd name="T117" fmla="*/ 1222 h 122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91" h="1222">
                      <a:moveTo>
                        <a:pt x="522" y="1211"/>
                      </a:move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5" y="22"/>
                      </a:lnTo>
                      <a:lnTo>
                        <a:pt x="9" y="18"/>
                      </a:lnTo>
                      <a:lnTo>
                        <a:pt x="14" y="12"/>
                      </a:lnTo>
                      <a:lnTo>
                        <a:pt x="21" y="9"/>
                      </a:lnTo>
                      <a:lnTo>
                        <a:pt x="28" y="5"/>
                      </a:lnTo>
                      <a:lnTo>
                        <a:pt x="34" y="2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0" y="6"/>
                      </a:lnTo>
                      <a:lnTo>
                        <a:pt x="72" y="10"/>
                      </a:lnTo>
                      <a:lnTo>
                        <a:pt x="590" y="1180"/>
                      </a:lnTo>
                      <a:lnTo>
                        <a:pt x="591" y="1184"/>
                      </a:lnTo>
                      <a:lnTo>
                        <a:pt x="591" y="1190"/>
                      </a:lnTo>
                      <a:lnTo>
                        <a:pt x="589" y="1195"/>
                      </a:lnTo>
                      <a:lnTo>
                        <a:pt x="587" y="1200"/>
                      </a:lnTo>
                      <a:lnTo>
                        <a:pt x="582" y="1205"/>
                      </a:lnTo>
                      <a:lnTo>
                        <a:pt x="578" y="1209"/>
                      </a:lnTo>
                      <a:lnTo>
                        <a:pt x="572" y="1214"/>
                      </a:lnTo>
                      <a:lnTo>
                        <a:pt x="565" y="1217"/>
                      </a:lnTo>
                      <a:lnTo>
                        <a:pt x="558" y="1220"/>
                      </a:lnTo>
                      <a:lnTo>
                        <a:pt x="551" y="1221"/>
                      </a:lnTo>
                      <a:lnTo>
                        <a:pt x="545" y="1222"/>
                      </a:lnTo>
                      <a:lnTo>
                        <a:pt x="539" y="1221"/>
                      </a:lnTo>
                      <a:lnTo>
                        <a:pt x="533" y="1220"/>
                      </a:lnTo>
                      <a:lnTo>
                        <a:pt x="529" y="1217"/>
                      </a:lnTo>
                      <a:lnTo>
                        <a:pt x="524" y="1214"/>
                      </a:lnTo>
                      <a:lnTo>
                        <a:pt x="522" y="121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7" name="Freeform 563"/>
                <p:cNvSpPr>
                  <a:spLocks/>
                </p:cNvSpPr>
                <p:nvPr/>
              </p:nvSpPr>
              <p:spPr bwMode="auto">
                <a:xfrm>
                  <a:off x="3998" y="1161"/>
                  <a:ext cx="7" cy="5"/>
                </a:xfrm>
                <a:custGeom>
                  <a:avLst/>
                  <a:gdLst>
                    <a:gd name="T0" fmla="*/ 0 w 73"/>
                    <a:gd name="T1" fmla="*/ 0 h 52"/>
                    <a:gd name="T2" fmla="*/ 0 w 73"/>
                    <a:gd name="T3" fmla="*/ 0 h 52"/>
                    <a:gd name="T4" fmla="*/ 0 w 73"/>
                    <a:gd name="T5" fmla="*/ 0 h 52"/>
                    <a:gd name="T6" fmla="*/ 0 w 73"/>
                    <a:gd name="T7" fmla="*/ 0 h 52"/>
                    <a:gd name="T8" fmla="*/ 0 w 73"/>
                    <a:gd name="T9" fmla="*/ 0 h 52"/>
                    <a:gd name="T10" fmla="*/ 0 w 73"/>
                    <a:gd name="T11" fmla="*/ 0 h 52"/>
                    <a:gd name="T12" fmla="*/ 0 w 73"/>
                    <a:gd name="T13" fmla="*/ 0 h 52"/>
                    <a:gd name="T14" fmla="*/ 0 w 73"/>
                    <a:gd name="T15" fmla="*/ 0 h 52"/>
                    <a:gd name="T16" fmla="*/ 0 w 73"/>
                    <a:gd name="T17" fmla="*/ 0 h 52"/>
                    <a:gd name="T18" fmla="*/ 0 w 73"/>
                    <a:gd name="T19" fmla="*/ 0 h 52"/>
                    <a:gd name="T20" fmla="*/ 0 w 73"/>
                    <a:gd name="T21" fmla="*/ 0 h 52"/>
                    <a:gd name="T22" fmla="*/ 0 w 73"/>
                    <a:gd name="T23" fmla="*/ 0 h 52"/>
                    <a:gd name="T24" fmla="*/ 0 w 73"/>
                    <a:gd name="T25" fmla="*/ 0 h 52"/>
                    <a:gd name="T26" fmla="*/ 0 w 73"/>
                    <a:gd name="T27" fmla="*/ 0 h 52"/>
                    <a:gd name="T28" fmla="*/ 0 w 73"/>
                    <a:gd name="T29" fmla="*/ 0 h 52"/>
                    <a:gd name="T30" fmla="*/ 0 w 73"/>
                    <a:gd name="T31" fmla="*/ 0 h 52"/>
                    <a:gd name="T32" fmla="*/ 0 w 73"/>
                    <a:gd name="T33" fmla="*/ 0 h 52"/>
                    <a:gd name="T34" fmla="*/ 0 w 73"/>
                    <a:gd name="T35" fmla="*/ 0 h 52"/>
                    <a:gd name="T36" fmla="*/ 0 w 73"/>
                    <a:gd name="T37" fmla="*/ 0 h 52"/>
                    <a:gd name="T38" fmla="*/ 0 w 73"/>
                    <a:gd name="T39" fmla="*/ 0 h 52"/>
                    <a:gd name="T40" fmla="*/ 0 w 73"/>
                    <a:gd name="T41" fmla="*/ 0 h 52"/>
                    <a:gd name="T42" fmla="*/ 0 w 73"/>
                    <a:gd name="T43" fmla="*/ 0 h 52"/>
                    <a:gd name="T44" fmla="*/ 0 w 73"/>
                    <a:gd name="T45" fmla="*/ 0 h 52"/>
                    <a:gd name="T46" fmla="*/ 0 w 73"/>
                    <a:gd name="T47" fmla="*/ 0 h 52"/>
                    <a:gd name="T48" fmla="*/ 0 w 73"/>
                    <a:gd name="T49" fmla="*/ 0 h 52"/>
                    <a:gd name="T50" fmla="*/ 0 w 73"/>
                    <a:gd name="T51" fmla="*/ 0 h 52"/>
                    <a:gd name="T52" fmla="*/ 0 w 73"/>
                    <a:gd name="T53" fmla="*/ 0 h 52"/>
                    <a:gd name="T54" fmla="*/ 0 w 73"/>
                    <a:gd name="T55" fmla="*/ 0 h 52"/>
                    <a:gd name="T56" fmla="*/ 0 w 73"/>
                    <a:gd name="T57" fmla="*/ 0 h 52"/>
                    <a:gd name="T58" fmla="*/ 0 w 73"/>
                    <a:gd name="T59" fmla="*/ 0 h 52"/>
                    <a:gd name="T60" fmla="*/ 0 w 73"/>
                    <a:gd name="T61" fmla="*/ 0 h 52"/>
                    <a:gd name="T62" fmla="*/ 0 w 73"/>
                    <a:gd name="T63" fmla="*/ 0 h 52"/>
                    <a:gd name="T64" fmla="*/ 0 w 73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3"/>
                    <a:gd name="T100" fmla="*/ 0 h 52"/>
                    <a:gd name="T101" fmla="*/ 73 w 73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3" h="52">
                      <a:moveTo>
                        <a:pt x="46" y="47"/>
                      </a:moveTo>
                      <a:lnTo>
                        <a:pt x="39" y="49"/>
                      </a:lnTo>
                      <a:lnTo>
                        <a:pt x="32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7" y="48"/>
                      </a:lnTo>
                      <a:lnTo>
                        <a:pt x="4" y="45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5" y="22"/>
                      </a:lnTo>
                      <a:lnTo>
                        <a:pt x="9" y="18"/>
                      </a:lnTo>
                      <a:lnTo>
                        <a:pt x="14" y="12"/>
                      </a:lnTo>
                      <a:lnTo>
                        <a:pt x="21" y="9"/>
                      </a:lnTo>
                      <a:lnTo>
                        <a:pt x="28" y="5"/>
                      </a:lnTo>
                      <a:lnTo>
                        <a:pt x="34" y="2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0" y="6"/>
                      </a:lnTo>
                      <a:lnTo>
                        <a:pt x="72" y="10"/>
                      </a:lnTo>
                      <a:lnTo>
                        <a:pt x="73" y="14"/>
                      </a:lnTo>
                      <a:lnTo>
                        <a:pt x="73" y="20"/>
                      </a:lnTo>
                      <a:lnTo>
                        <a:pt x="71" y="25"/>
                      </a:lnTo>
                      <a:lnTo>
                        <a:pt x="68" y="29"/>
                      </a:lnTo>
                      <a:lnTo>
                        <a:pt x="64" y="35"/>
                      </a:lnTo>
                      <a:lnTo>
                        <a:pt x="58" y="39"/>
                      </a:lnTo>
                      <a:lnTo>
                        <a:pt x="53" y="44"/>
                      </a:lnTo>
                      <a:lnTo>
                        <a:pt x="46" y="4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8" name="Freeform 564"/>
                <p:cNvSpPr>
                  <a:spLocks/>
                </p:cNvSpPr>
                <p:nvPr/>
              </p:nvSpPr>
              <p:spPr bwMode="auto">
                <a:xfrm>
                  <a:off x="3998" y="1161"/>
                  <a:ext cx="7" cy="5"/>
                </a:xfrm>
                <a:custGeom>
                  <a:avLst/>
                  <a:gdLst>
                    <a:gd name="T0" fmla="*/ 0 w 73"/>
                    <a:gd name="T1" fmla="*/ 0 h 52"/>
                    <a:gd name="T2" fmla="*/ 0 w 73"/>
                    <a:gd name="T3" fmla="*/ 0 h 52"/>
                    <a:gd name="T4" fmla="*/ 0 w 73"/>
                    <a:gd name="T5" fmla="*/ 0 h 52"/>
                    <a:gd name="T6" fmla="*/ 0 w 73"/>
                    <a:gd name="T7" fmla="*/ 0 h 52"/>
                    <a:gd name="T8" fmla="*/ 0 w 73"/>
                    <a:gd name="T9" fmla="*/ 0 h 52"/>
                    <a:gd name="T10" fmla="*/ 0 w 73"/>
                    <a:gd name="T11" fmla="*/ 0 h 52"/>
                    <a:gd name="T12" fmla="*/ 0 w 73"/>
                    <a:gd name="T13" fmla="*/ 0 h 52"/>
                    <a:gd name="T14" fmla="*/ 0 w 73"/>
                    <a:gd name="T15" fmla="*/ 0 h 52"/>
                    <a:gd name="T16" fmla="*/ 0 w 73"/>
                    <a:gd name="T17" fmla="*/ 0 h 52"/>
                    <a:gd name="T18" fmla="*/ 0 w 73"/>
                    <a:gd name="T19" fmla="*/ 0 h 52"/>
                    <a:gd name="T20" fmla="*/ 0 w 73"/>
                    <a:gd name="T21" fmla="*/ 0 h 52"/>
                    <a:gd name="T22" fmla="*/ 0 w 73"/>
                    <a:gd name="T23" fmla="*/ 0 h 52"/>
                    <a:gd name="T24" fmla="*/ 0 w 73"/>
                    <a:gd name="T25" fmla="*/ 0 h 52"/>
                    <a:gd name="T26" fmla="*/ 0 w 73"/>
                    <a:gd name="T27" fmla="*/ 0 h 52"/>
                    <a:gd name="T28" fmla="*/ 0 w 73"/>
                    <a:gd name="T29" fmla="*/ 0 h 52"/>
                    <a:gd name="T30" fmla="*/ 0 w 73"/>
                    <a:gd name="T31" fmla="*/ 0 h 52"/>
                    <a:gd name="T32" fmla="*/ 0 w 73"/>
                    <a:gd name="T33" fmla="*/ 0 h 52"/>
                    <a:gd name="T34" fmla="*/ 0 w 73"/>
                    <a:gd name="T35" fmla="*/ 0 h 52"/>
                    <a:gd name="T36" fmla="*/ 0 w 73"/>
                    <a:gd name="T37" fmla="*/ 0 h 52"/>
                    <a:gd name="T38" fmla="*/ 0 w 73"/>
                    <a:gd name="T39" fmla="*/ 0 h 52"/>
                    <a:gd name="T40" fmla="*/ 0 w 73"/>
                    <a:gd name="T41" fmla="*/ 0 h 52"/>
                    <a:gd name="T42" fmla="*/ 0 w 73"/>
                    <a:gd name="T43" fmla="*/ 0 h 52"/>
                    <a:gd name="T44" fmla="*/ 0 w 73"/>
                    <a:gd name="T45" fmla="*/ 0 h 52"/>
                    <a:gd name="T46" fmla="*/ 0 w 73"/>
                    <a:gd name="T47" fmla="*/ 0 h 52"/>
                    <a:gd name="T48" fmla="*/ 0 w 73"/>
                    <a:gd name="T49" fmla="*/ 0 h 52"/>
                    <a:gd name="T50" fmla="*/ 0 w 73"/>
                    <a:gd name="T51" fmla="*/ 0 h 52"/>
                    <a:gd name="T52" fmla="*/ 0 w 73"/>
                    <a:gd name="T53" fmla="*/ 0 h 52"/>
                    <a:gd name="T54" fmla="*/ 0 w 73"/>
                    <a:gd name="T55" fmla="*/ 0 h 52"/>
                    <a:gd name="T56" fmla="*/ 0 w 73"/>
                    <a:gd name="T57" fmla="*/ 0 h 52"/>
                    <a:gd name="T58" fmla="*/ 0 w 73"/>
                    <a:gd name="T59" fmla="*/ 0 h 52"/>
                    <a:gd name="T60" fmla="*/ 0 w 73"/>
                    <a:gd name="T61" fmla="*/ 0 h 52"/>
                    <a:gd name="T62" fmla="*/ 0 w 73"/>
                    <a:gd name="T63" fmla="*/ 0 h 52"/>
                    <a:gd name="T64" fmla="*/ 0 w 73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3"/>
                    <a:gd name="T100" fmla="*/ 0 h 52"/>
                    <a:gd name="T101" fmla="*/ 73 w 73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3" h="52">
                      <a:moveTo>
                        <a:pt x="46" y="47"/>
                      </a:moveTo>
                      <a:lnTo>
                        <a:pt x="39" y="49"/>
                      </a:lnTo>
                      <a:lnTo>
                        <a:pt x="32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3" y="51"/>
                      </a:lnTo>
                      <a:lnTo>
                        <a:pt x="7" y="48"/>
                      </a:lnTo>
                      <a:lnTo>
                        <a:pt x="4" y="45"/>
                      </a:lnTo>
                      <a:lnTo>
                        <a:pt x="2" y="42"/>
                      </a:lnTo>
                      <a:lnTo>
                        <a:pt x="0" y="37"/>
                      </a:lnTo>
                      <a:lnTo>
                        <a:pt x="0" y="32"/>
                      </a:lnTo>
                      <a:lnTo>
                        <a:pt x="2" y="27"/>
                      </a:lnTo>
                      <a:lnTo>
                        <a:pt x="5" y="22"/>
                      </a:lnTo>
                      <a:lnTo>
                        <a:pt x="9" y="18"/>
                      </a:lnTo>
                      <a:lnTo>
                        <a:pt x="14" y="12"/>
                      </a:lnTo>
                      <a:lnTo>
                        <a:pt x="21" y="9"/>
                      </a:lnTo>
                      <a:lnTo>
                        <a:pt x="28" y="5"/>
                      </a:lnTo>
                      <a:lnTo>
                        <a:pt x="34" y="2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6" y="3"/>
                      </a:lnTo>
                      <a:lnTo>
                        <a:pt x="70" y="6"/>
                      </a:lnTo>
                      <a:lnTo>
                        <a:pt x="72" y="10"/>
                      </a:lnTo>
                      <a:lnTo>
                        <a:pt x="73" y="14"/>
                      </a:lnTo>
                      <a:lnTo>
                        <a:pt x="73" y="20"/>
                      </a:lnTo>
                      <a:lnTo>
                        <a:pt x="71" y="25"/>
                      </a:lnTo>
                      <a:lnTo>
                        <a:pt x="68" y="29"/>
                      </a:lnTo>
                      <a:lnTo>
                        <a:pt x="64" y="35"/>
                      </a:lnTo>
                      <a:lnTo>
                        <a:pt x="58" y="39"/>
                      </a:lnTo>
                      <a:lnTo>
                        <a:pt x="53" y="44"/>
                      </a:lnTo>
                      <a:lnTo>
                        <a:pt x="46" y="4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59" name="Freeform 565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63" cy="116"/>
                </a:xfrm>
                <a:custGeom>
                  <a:avLst/>
                  <a:gdLst>
                    <a:gd name="T0" fmla="*/ 0 w 633"/>
                    <a:gd name="T1" fmla="*/ 0 h 1060"/>
                    <a:gd name="T2" fmla="*/ 0 w 633"/>
                    <a:gd name="T3" fmla="*/ 0 h 1060"/>
                    <a:gd name="T4" fmla="*/ 0 w 633"/>
                    <a:gd name="T5" fmla="*/ 0 h 1060"/>
                    <a:gd name="T6" fmla="*/ 0 w 633"/>
                    <a:gd name="T7" fmla="*/ 0 h 1060"/>
                    <a:gd name="T8" fmla="*/ 0 w 633"/>
                    <a:gd name="T9" fmla="*/ 0 h 1060"/>
                    <a:gd name="T10" fmla="*/ 0 w 633"/>
                    <a:gd name="T11" fmla="*/ 0 h 1060"/>
                    <a:gd name="T12" fmla="*/ 0 w 633"/>
                    <a:gd name="T13" fmla="*/ 0 h 1060"/>
                    <a:gd name="T14" fmla="*/ 0 w 633"/>
                    <a:gd name="T15" fmla="*/ 0 h 1060"/>
                    <a:gd name="T16" fmla="*/ 0 w 633"/>
                    <a:gd name="T17" fmla="*/ 0 h 1060"/>
                    <a:gd name="T18" fmla="*/ 0 w 633"/>
                    <a:gd name="T19" fmla="*/ 0 h 1060"/>
                    <a:gd name="T20" fmla="*/ 0 w 633"/>
                    <a:gd name="T21" fmla="*/ 0 h 1060"/>
                    <a:gd name="T22" fmla="*/ 0 w 633"/>
                    <a:gd name="T23" fmla="*/ 0 h 1060"/>
                    <a:gd name="T24" fmla="*/ 0 w 633"/>
                    <a:gd name="T25" fmla="*/ 0 h 1060"/>
                    <a:gd name="T26" fmla="*/ 0 w 633"/>
                    <a:gd name="T27" fmla="*/ 0 h 1060"/>
                    <a:gd name="T28" fmla="*/ 0 w 633"/>
                    <a:gd name="T29" fmla="*/ 0 h 1060"/>
                    <a:gd name="T30" fmla="*/ 0 w 633"/>
                    <a:gd name="T31" fmla="*/ 0 h 1060"/>
                    <a:gd name="T32" fmla="*/ 0 w 633"/>
                    <a:gd name="T33" fmla="*/ 0 h 1060"/>
                    <a:gd name="T34" fmla="*/ 0 w 633"/>
                    <a:gd name="T35" fmla="*/ 0 h 1060"/>
                    <a:gd name="T36" fmla="*/ 0 w 633"/>
                    <a:gd name="T37" fmla="*/ 0 h 1060"/>
                    <a:gd name="T38" fmla="*/ 0 w 633"/>
                    <a:gd name="T39" fmla="*/ 0 h 1060"/>
                    <a:gd name="T40" fmla="*/ 0 w 633"/>
                    <a:gd name="T41" fmla="*/ 0 h 1060"/>
                    <a:gd name="T42" fmla="*/ 0 w 633"/>
                    <a:gd name="T43" fmla="*/ 0 h 1060"/>
                    <a:gd name="T44" fmla="*/ 0 w 633"/>
                    <a:gd name="T45" fmla="*/ 0 h 1060"/>
                    <a:gd name="T46" fmla="*/ 0 w 633"/>
                    <a:gd name="T47" fmla="*/ 0 h 1060"/>
                    <a:gd name="T48" fmla="*/ 0 w 633"/>
                    <a:gd name="T49" fmla="*/ 0 h 1060"/>
                    <a:gd name="T50" fmla="*/ 0 w 633"/>
                    <a:gd name="T51" fmla="*/ 0 h 1060"/>
                    <a:gd name="T52" fmla="*/ 0 w 633"/>
                    <a:gd name="T53" fmla="*/ 0 h 1060"/>
                    <a:gd name="T54" fmla="*/ 0 w 633"/>
                    <a:gd name="T55" fmla="*/ 0 h 1060"/>
                    <a:gd name="T56" fmla="*/ 0 w 633"/>
                    <a:gd name="T57" fmla="*/ 0 h 1060"/>
                    <a:gd name="T58" fmla="*/ 0 w 633"/>
                    <a:gd name="T59" fmla="*/ 0 h 1060"/>
                    <a:gd name="T60" fmla="*/ 0 w 633"/>
                    <a:gd name="T61" fmla="*/ 0 h 1060"/>
                    <a:gd name="T62" fmla="*/ 0 w 633"/>
                    <a:gd name="T63" fmla="*/ 0 h 1060"/>
                    <a:gd name="T64" fmla="*/ 0 w 633"/>
                    <a:gd name="T65" fmla="*/ 0 h 1060"/>
                    <a:gd name="T66" fmla="*/ 0 w 633"/>
                    <a:gd name="T67" fmla="*/ 0 h 1060"/>
                    <a:gd name="T68" fmla="*/ 0 w 633"/>
                    <a:gd name="T69" fmla="*/ 0 h 1060"/>
                    <a:gd name="T70" fmla="*/ 0 w 633"/>
                    <a:gd name="T71" fmla="*/ 0 h 1060"/>
                    <a:gd name="T72" fmla="*/ 0 w 633"/>
                    <a:gd name="T73" fmla="*/ 0 h 1060"/>
                    <a:gd name="T74" fmla="*/ 0 w 633"/>
                    <a:gd name="T75" fmla="*/ 0 h 10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3"/>
                    <a:gd name="T115" fmla="*/ 0 h 1060"/>
                    <a:gd name="T116" fmla="*/ 633 w 633"/>
                    <a:gd name="T117" fmla="*/ 1060 h 10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3" h="1060">
                      <a:moveTo>
                        <a:pt x="566" y="1049"/>
                      </a:moveTo>
                      <a:lnTo>
                        <a:pt x="2" y="49"/>
                      </a:lnTo>
                      <a:lnTo>
                        <a:pt x="0" y="44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4" y="27"/>
                      </a:lnTo>
                      <a:lnTo>
                        <a:pt x="7" y="21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3" y="7"/>
                      </a:lnTo>
                      <a:lnTo>
                        <a:pt x="30" y="3"/>
                      </a:lnTo>
                      <a:lnTo>
                        <a:pt x="36" y="1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6" y="7"/>
                      </a:lnTo>
                      <a:lnTo>
                        <a:pt x="69" y="11"/>
                      </a:lnTo>
                      <a:lnTo>
                        <a:pt x="631" y="1012"/>
                      </a:lnTo>
                      <a:lnTo>
                        <a:pt x="632" y="1017"/>
                      </a:lnTo>
                      <a:lnTo>
                        <a:pt x="633" y="1023"/>
                      </a:lnTo>
                      <a:lnTo>
                        <a:pt x="632" y="1028"/>
                      </a:lnTo>
                      <a:lnTo>
                        <a:pt x="631" y="1034"/>
                      </a:lnTo>
                      <a:lnTo>
                        <a:pt x="627" y="1040"/>
                      </a:lnTo>
                      <a:lnTo>
                        <a:pt x="623" y="1045"/>
                      </a:lnTo>
                      <a:lnTo>
                        <a:pt x="617" y="1050"/>
                      </a:lnTo>
                      <a:lnTo>
                        <a:pt x="611" y="1053"/>
                      </a:lnTo>
                      <a:lnTo>
                        <a:pt x="604" y="1057"/>
                      </a:lnTo>
                      <a:lnTo>
                        <a:pt x="598" y="1059"/>
                      </a:lnTo>
                      <a:lnTo>
                        <a:pt x="591" y="1060"/>
                      </a:lnTo>
                      <a:lnTo>
                        <a:pt x="585" y="1059"/>
                      </a:lnTo>
                      <a:lnTo>
                        <a:pt x="578" y="1058"/>
                      </a:lnTo>
                      <a:lnTo>
                        <a:pt x="574" y="1055"/>
                      </a:lnTo>
                      <a:lnTo>
                        <a:pt x="569" y="1052"/>
                      </a:lnTo>
                      <a:lnTo>
                        <a:pt x="566" y="104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0" name="Freeform 566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63" cy="116"/>
                </a:xfrm>
                <a:custGeom>
                  <a:avLst/>
                  <a:gdLst>
                    <a:gd name="T0" fmla="*/ 0 w 633"/>
                    <a:gd name="T1" fmla="*/ 0 h 1060"/>
                    <a:gd name="T2" fmla="*/ 0 w 633"/>
                    <a:gd name="T3" fmla="*/ 0 h 1060"/>
                    <a:gd name="T4" fmla="*/ 0 w 633"/>
                    <a:gd name="T5" fmla="*/ 0 h 1060"/>
                    <a:gd name="T6" fmla="*/ 0 w 633"/>
                    <a:gd name="T7" fmla="*/ 0 h 1060"/>
                    <a:gd name="T8" fmla="*/ 0 w 633"/>
                    <a:gd name="T9" fmla="*/ 0 h 1060"/>
                    <a:gd name="T10" fmla="*/ 0 w 633"/>
                    <a:gd name="T11" fmla="*/ 0 h 1060"/>
                    <a:gd name="T12" fmla="*/ 0 w 633"/>
                    <a:gd name="T13" fmla="*/ 0 h 1060"/>
                    <a:gd name="T14" fmla="*/ 0 w 633"/>
                    <a:gd name="T15" fmla="*/ 0 h 1060"/>
                    <a:gd name="T16" fmla="*/ 0 w 633"/>
                    <a:gd name="T17" fmla="*/ 0 h 1060"/>
                    <a:gd name="T18" fmla="*/ 0 w 633"/>
                    <a:gd name="T19" fmla="*/ 0 h 1060"/>
                    <a:gd name="T20" fmla="*/ 0 w 633"/>
                    <a:gd name="T21" fmla="*/ 0 h 1060"/>
                    <a:gd name="T22" fmla="*/ 0 w 633"/>
                    <a:gd name="T23" fmla="*/ 0 h 1060"/>
                    <a:gd name="T24" fmla="*/ 0 w 633"/>
                    <a:gd name="T25" fmla="*/ 0 h 1060"/>
                    <a:gd name="T26" fmla="*/ 0 w 633"/>
                    <a:gd name="T27" fmla="*/ 0 h 1060"/>
                    <a:gd name="T28" fmla="*/ 0 w 633"/>
                    <a:gd name="T29" fmla="*/ 0 h 1060"/>
                    <a:gd name="T30" fmla="*/ 0 w 633"/>
                    <a:gd name="T31" fmla="*/ 0 h 1060"/>
                    <a:gd name="T32" fmla="*/ 0 w 633"/>
                    <a:gd name="T33" fmla="*/ 0 h 1060"/>
                    <a:gd name="T34" fmla="*/ 0 w 633"/>
                    <a:gd name="T35" fmla="*/ 0 h 1060"/>
                    <a:gd name="T36" fmla="*/ 0 w 633"/>
                    <a:gd name="T37" fmla="*/ 0 h 1060"/>
                    <a:gd name="T38" fmla="*/ 0 w 633"/>
                    <a:gd name="T39" fmla="*/ 0 h 1060"/>
                    <a:gd name="T40" fmla="*/ 0 w 633"/>
                    <a:gd name="T41" fmla="*/ 0 h 1060"/>
                    <a:gd name="T42" fmla="*/ 0 w 633"/>
                    <a:gd name="T43" fmla="*/ 0 h 1060"/>
                    <a:gd name="T44" fmla="*/ 0 w 633"/>
                    <a:gd name="T45" fmla="*/ 0 h 1060"/>
                    <a:gd name="T46" fmla="*/ 0 w 633"/>
                    <a:gd name="T47" fmla="*/ 0 h 1060"/>
                    <a:gd name="T48" fmla="*/ 0 w 633"/>
                    <a:gd name="T49" fmla="*/ 0 h 1060"/>
                    <a:gd name="T50" fmla="*/ 0 w 633"/>
                    <a:gd name="T51" fmla="*/ 0 h 1060"/>
                    <a:gd name="T52" fmla="*/ 0 w 633"/>
                    <a:gd name="T53" fmla="*/ 0 h 1060"/>
                    <a:gd name="T54" fmla="*/ 0 w 633"/>
                    <a:gd name="T55" fmla="*/ 0 h 1060"/>
                    <a:gd name="T56" fmla="*/ 0 w 633"/>
                    <a:gd name="T57" fmla="*/ 0 h 1060"/>
                    <a:gd name="T58" fmla="*/ 0 w 633"/>
                    <a:gd name="T59" fmla="*/ 0 h 1060"/>
                    <a:gd name="T60" fmla="*/ 0 w 633"/>
                    <a:gd name="T61" fmla="*/ 0 h 1060"/>
                    <a:gd name="T62" fmla="*/ 0 w 633"/>
                    <a:gd name="T63" fmla="*/ 0 h 1060"/>
                    <a:gd name="T64" fmla="*/ 0 w 633"/>
                    <a:gd name="T65" fmla="*/ 0 h 1060"/>
                    <a:gd name="T66" fmla="*/ 0 w 633"/>
                    <a:gd name="T67" fmla="*/ 0 h 1060"/>
                    <a:gd name="T68" fmla="*/ 0 w 633"/>
                    <a:gd name="T69" fmla="*/ 0 h 1060"/>
                    <a:gd name="T70" fmla="*/ 0 w 633"/>
                    <a:gd name="T71" fmla="*/ 0 h 1060"/>
                    <a:gd name="T72" fmla="*/ 0 w 633"/>
                    <a:gd name="T73" fmla="*/ 0 h 1060"/>
                    <a:gd name="T74" fmla="*/ 0 w 633"/>
                    <a:gd name="T75" fmla="*/ 0 h 106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3"/>
                    <a:gd name="T115" fmla="*/ 0 h 1060"/>
                    <a:gd name="T116" fmla="*/ 633 w 633"/>
                    <a:gd name="T117" fmla="*/ 1060 h 106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3" h="1060">
                      <a:moveTo>
                        <a:pt x="566" y="1049"/>
                      </a:moveTo>
                      <a:lnTo>
                        <a:pt x="2" y="49"/>
                      </a:lnTo>
                      <a:lnTo>
                        <a:pt x="0" y="44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4" y="27"/>
                      </a:lnTo>
                      <a:lnTo>
                        <a:pt x="7" y="21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3" y="7"/>
                      </a:lnTo>
                      <a:lnTo>
                        <a:pt x="30" y="3"/>
                      </a:lnTo>
                      <a:lnTo>
                        <a:pt x="36" y="1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6" y="7"/>
                      </a:lnTo>
                      <a:lnTo>
                        <a:pt x="69" y="11"/>
                      </a:lnTo>
                      <a:lnTo>
                        <a:pt x="631" y="1012"/>
                      </a:lnTo>
                      <a:lnTo>
                        <a:pt x="632" y="1017"/>
                      </a:lnTo>
                      <a:lnTo>
                        <a:pt x="633" y="1023"/>
                      </a:lnTo>
                      <a:lnTo>
                        <a:pt x="632" y="1028"/>
                      </a:lnTo>
                      <a:lnTo>
                        <a:pt x="631" y="1034"/>
                      </a:lnTo>
                      <a:lnTo>
                        <a:pt x="627" y="1040"/>
                      </a:lnTo>
                      <a:lnTo>
                        <a:pt x="623" y="1045"/>
                      </a:lnTo>
                      <a:lnTo>
                        <a:pt x="617" y="1050"/>
                      </a:lnTo>
                      <a:lnTo>
                        <a:pt x="611" y="1053"/>
                      </a:lnTo>
                      <a:lnTo>
                        <a:pt x="604" y="1057"/>
                      </a:lnTo>
                      <a:lnTo>
                        <a:pt x="598" y="1059"/>
                      </a:lnTo>
                      <a:lnTo>
                        <a:pt x="591" y="1060"/>
                      </a:lnTo>
                      <a:lnTo>
                        <a:pt x="585" y="1059"/>
                      </a:lnTo>
                      <a:lnTo>
                        <a:pt x="578" y="1058"/>
                      </a:lnTo>
                      <a:lnTo>
                        <a:pt x="574" y="1055"/>
                      </a:lnTo>
                      <a:lnTo>
                        <a:pt x="569" y="1052"/>
                      </a:lnTo>
                      <a:lnTo>
                        <a:pt x="566" y="104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1" name="Freeform 567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7" cy="7"/>
                </a:xfrm>
                <a:custGeom>
                  <a:avLst/>
                  <a:gdLst>
                    <a:gd name="T0" fmla="*/ 0 w 72"/>
                    <a:gd name="T1" fmla="*/ 0 h 60"/>
                    <a:gd name="T2" fmla="*/ 0 w 72"/>
                    <a:gd name="T3" fmla="*/ 0 h 60"/>
                    <a:gd name="T4" fmla="*/ 0 w 72"/>
                    <a:gd name="T5" fmla="*/ 0 h 60"/>
                    <a:gd name="T6" fmla="*/ 0 w 72"/>
                    <a:gd name="T7" fmla="*/ 0 h 60"/>
                    <a:gd name="T8" fmla="*/ 0 w 72"/>
                    <a:gd name="T9" fmla="*/ 0 h 60"/>
                    <a:gd name="T10" fmla="*/ 0 w 72"/>
                    <a:gd name="T11" fmla="*/ 0 h 60"/>
                    <a:gd name="T12" fmla="*/ 0 w 72"/>
                    <a:gd name="T13" fmla="*/ 0 h 60"/>
                    <a:gd name="T14" fmla="*/ 0 w 72"/>
                    <a:gd name="T15" fmla="*/ 0 h 60"/>
                    <a:gd name="T16" fmla="*/ 0 w 72"/>
                    <a:gd name="T17" fmla="*/ 0 h 60"/>
                    <a:gd name="T18" fmla="*/ 0 w 72"/>
                    <a:gd name="T19" fmla="*/ 0 h 60"/>
                    <a:gd name="T20" fmla="*/ 0 w 72"/>
                    <a:gd name="T21" fmla="*/ 0 h 60"/>
                    <a:gd name="T22" fmla="*/ 0 w 72"/>
                    <a:gd name="T23" fmla="*/ 0 h 60"/>
                    <a:gd name="T24" fmla="*/ 0 w 72"/>
                    <a:gd name="T25" fmla="*/ 0 h 60"/>
                    <a:gd name="T26" fmla="*/ 0 w 72"/>
                    <a:gd name="T27" fmla="*/ 0 h 60"/>
                    <a:gd name="T28" fmla="*/ 0 w 72"/>
                    <a:gd name="T29" fmla="*/ 0 h 60"/>
                    <a:gd name="T30" fmla="*/ 0 w 72"/>
                    <a:gd name="T31" fmla="*/ 0 h 60"/>
                    <a:gd name="T32" fmla="*/ 0 w 72"/>
                    <a:gd name="T33" fmla="*/ 0 h 60"/>
                    <a:gd name="T34" fmla="*/ 0 w 72"/>
                    <a:gd name="T35" fmla="*/ 0 h 60"/>
                    <a:gd name="T36" fmla="*/ 0 w 72"/>
                    <a:gd name="T37" fmla="*/ 0 h 60"/>
                    <a:gd name="T38" fmla="*/ 0 w 72"/>
                    <a:gd name="T39" fmla="*/ 0 h 60"/>
                    <a:gd name="T40" fmla="*/ 0 w 72"/>
                    <a:gd name="T41" fmla="*/ 0 h 60"/>
                    <a:gd name="T42" fmla="*/ 0 w 72"/>
                    <a:gd name="T43" fmla="*/ 0 h 60"/>
                    <a:gd name="T44" fmla="*/ 0 w 72"/>
                    <a:gd name="T45" fmla="*/ 0 h 60"/>
                    <a:gd name="T46" fmla="*/ 0 w 72"/>
                    <a:gd name="T47" fmla="*/ 0 h 60"/>
                    <a:gd name="T48" fmla="*/ 0 w 72"/>
                    <a:gd name="T49" fmla="*/ 0 h 60"/>
                    <a:gd name="T50" fmla="*/ 0 w 72"/>
                    <a:gd name="T51" fmla="*/ 0 h 60"/>
                    <a:gd name="T52" fmla="*/ 0 w 72"/>
                    <a:gd name="T53" fmla="*/ 0 h 60"/>
                    <a:gd name="T54" fmla="*/ 0 w 72"/>
                    <a:gd name="T55" fmla="*/ 0 h 60"/>
                    <a:gd name="T56" fmla="*/ 0 w 72"/>
                    <a:gd name="T57" fmla="*/ 0 h 60"/>
                    <a:gd name="T58" fmla="*/ 0 w 72"/>
                    <a:gd name="T59" fmla="*/ 0 h 60"/>
                    <a:gd name="T60" fmla="*/ 0 w 72"/>
                    <a:gd name="T61" fmla="*/ 0 h 60"/>
                    <a:gd name="T62" fmla="*/ 0 w 72"/>
                    <a:gd name="T63" fmla="*/ 0 h 60"/>
                    <a:gd name="T64" fmla="*/ 0 w 72"/>
                    <a:gd name="T65" fmla="*/ 0 h 6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60"/>
                    <a:gd name="T101" fmla="*/ 72 w 72"/>
                    <a:gd name="T102" fmla="*/ 60 h 6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60">
                      <a:moveTo>
                        <a:pt x="49" y="53"/>
                      </a:moveTo>
                      <a:lnTo>
                        <a:pt x="42" y="57"/>
                      </a:lnTo>
                      <a:lnTo>
                        <a:pt x="35" y="59"/>
                      </a:lnTo>
                      <a:lnTo>
                        <a:pt x="28" y="60"/>
                      </a:lnTo>
                      <a:lnTo>
                        <a:pt x="22" y="60"/>
                      </a:lnTo>
                      <a:lnTo>
                        <a:pt x="15" y="59"/>
                      </a:lnTo>
                      <a:lnTo>
                        <a:pt x="10" y="57"/>
                      </a:lnTo>
                      <a:lnTo>
                        <a:pt x="6" y="53"/>
                      </a:lnTo>
                      <a:lnTo>
                        <a:pt x="2" y="49"/>
                      </a:lnTo>
                      <a:lnTo>
                        <a:pt x="0" y="44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4" y="27"/>
                      </a:lnTo>
                      <a:lnTo>
                        <a:pt x="7" y="21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3" y="7"/>
                      </a:lnTo>
                      <a:lnTo>
                        <a:pt x="30" y="3"/>
                      </a:lnTo>
                      <a:lnTo>
                        <a:pt x="36" y="1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6" y="7"/>
                      </a:lnTo>
                      <a:lnTo>
                        <a:pt x="69" y="11"/>
                      </a:lnTo>
                      <a:lnTo>
                        <a:pt x="72" y="16"/>
                      </a:lnTo>
                      <a:lnTo>
                        <a:pt x="72" y="21"/>
                      </a:lnTo>
                      <a:lnTo>
                        <a:pt x="72" y="27"/>
                      </a:lnTo>
                      <a:lnTo>
                        <a:pt x="69" y="33"/>
                      </a:lnTo>
                      <a:lnTo>
                        <a:pt x="66" y="38"/>
                      </a:lnTo>
                      <a:lnTo>
                        <a:pt x="61" y="44"/>
                      </a:lnTo>
                      <a:lnTo>
                        <a:pt x="56" y="49"/>
                      </a:lnTo>
                      <a:lnTo>
                        <a:pt x="49" y="5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2" name="Freeform 568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7" cy="7"/>
                </a:xfrm>
                <a:custGeom>
                  <a:avLst/>
                  <a:gdLst>
                    <a:gd name="T0" fmla="*/ 0 w 72"/>
                    <a:gd name="T1" fmla="*/ 0 h 60"/>
                    <a:gd name="T2" fmla="*/ 0 w 72"/>
                    <a:gd name="T3" fmla="*/ 0 h 60"/>
                    <a:gd name="T4" fmla="*/ 0 w 72"/>
                    <a:gd name="T5" fmla="*/ 0 h 60"/>
                    <a:gd name="T6" fmla="*/ 0 w 72"/>
                    <a:gd name="T7" fmla="*/ 0 h 60"/>
                    <a:gd name="T8" fmla="*/ 0 w 72"/>
                    <a:gd name="T9" fmla="*/ 0 h 60"/>
                    <a:gd name="T10" fmla="*/ 0 w 72"/>
                    <a:gd name="T11" fmla="*/ 0 h 60"/>
                    <a:gd name="T12" fmla="*/ 0 w 72"/>
                    <a:gd name="T13" fmla="*/ 0 h 60"/>
                    <a:gd name="T14" fmla="*/ 0 w 72"/>
                    <a:gd name="T15" fmla="*/ 0 h 60"/>
                    <a:gd name="T16" fmla="*/ 0 w 72"/>
                    <a:gd name="T17" fmla="*/ 0 h 60"/>
                    <a:gd name="T18" fmla="*/ 0 w 72"/>
                    <a:gd name="T19" fmla="*/ 0 h 60"/>
                    <a:gd name="T20" fmla="*/ 0 w 72"/>
                    <a:gd name="T21" fmla="*/ 0 h 60"/>
                    <a:gd name="T22" fmla="*/ 0 w 72"/>
                    <a:gd name="T23" fmla="*/ 0 h 60"/>
                    <a:gd name="T24" fmla="*/ 0 w 72"/>
                    <a:gd name="T25" fmla="*/ 0 h 60"/>
                    <a:gd name="T26" fmla="*/ 0 w 72"/>
                    <a:gd name="T27" fmla="*/ 0 h 60"/>
                    <a:gd name="T28" fmla="*/ 0 w 72"/>
                    <a:gd name="T29" fmla="*/ 0 h 60"/>
                    <a:gd name="T30" fmla="*/ 0 w 72"/>
                    <a:gd name="T31" fmla="*/ 0 h 60"/>
                    <a:gd name="T32" fmla="*/ 0 w 72"/>
                    <a:gd name="T33" fmla="*/ 0 h 60"/>
                    <a:gd name="T34" fmla="*/ 0 w 72"/>
                    <a:gd name="T35" fmla="*/ 0 h 60"/>
                    <a:gd name="T36" fmla="*/ 0 w 72"/>
                    <a:gd name="T37" fmla="*/ 0 h 60"/>
                    <a:gd name="T38" fmla="*/ 0 w 72"/>
                    <a:gd name="T39" fmla="*/ 0 h 60"/>
                    <a:gd name="T40" fmla="*/ 0 w 72"/>
                    <a:gd name="T41" fmla="*/ 0 h 60"/>
                    <a:gd name="T42" fmla="*/ 0 w 72"/>
                    <a:gd name="T43" fmla="*/ 0 h 60"/>
                    <a:gd name="T44" fmla="*/ 0 w 72"/>
                    <a:gd name="T45" fmla="*/ 0 h 60"/>
                    <a:gd name="T46" fmla="*/ 0 w 72"/>
                    <a:gd name="T47" fmla="*/ 0 h 60"/>
                    <a:gd name="T48" fmla="*/ 0 w 72"/>
                    <a:gd name="T49" fmla="*/ 0 h 60"/>
                    <a:gd name="T50" fmla="*/ 0 w 72"/>
                    <a:gd name="T51" fmla="*/ 0 h 60"/>
                    <a:gd name="T52" fmla="*/ 0 w 72"/>
                    <a:gd name="T53" fmla="*/ 0 h 60"/>
                    <a:gd name="T54" fmla="*/ 0 w 72"/>
                    <a:gd name="T55" fmla="*/ 0 h 60"/>
                    <a:gd name="T56" fmla="*/ 0 w 72"/>
                    <a:gd name="T57" fmla="*/ 0 h 60"/>
                    <a:gd name="T58" fmla="*/ 0 w 72"/>
                    <a:gd name="T59" fmla="*/ 0 h 60"/>
                    <a:gd name="T60" fmla="*/ 0 w 72"/>
                    <a:gd name="T61" fmla="*/ 0 h 60"/>
                    <a:gd name="T62" fmla="*/ 0 w 72"/>
                    <a:gd name="T63" fmla="*/ 0 h 60"/>
                    <a:gd name="T64" fmla="*/ 0 w 72"/>
                    <a:gd name="T65" fmla="*/ 0 h 6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2"/>
                    <a:gd name="T100" fmla="*/ 0 h 60"/>
                    <a:gd name="T101" fmla="*/ 72 w 72"/>
                    <a:gd name="T102" fmla="*/ 60 h 6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2" h="60">
                      <a:moveTo>
                        <a:pt x="49" y="53"/>
                      </a:moveTo>
                      <a:lnTo>
                        <a:pt x="42" y="57"/>
                      </a:lnTo>
                      <a:lnTo>
                        <a:pt x="35" y="59"/>
                      </a:lnTo>
                      <a:lnTo>
                        <a:pt x="28" y="60"/>
                      </a:lnTo>
                      <a:lnTo>
                        <a:pt x="22" y="60"/>
                      </a:lnTo>
                      <a:lnTo>
                        <a:pt x="15" y="59"/>
                      </a:lnTo>
                      <a:lnTo>
                        <a:pt x="10" y="57"/>
                      </a:lnTo>
                      <a:lnTo>
                        <a:pt x="6" y="53"/>
                      </a:lnTo>
                      <a:lnTo>
                        <a:pt x="2" y="49"/>
                      </a:lnTo>
                      <a:lnTo>
                        <a:pt x="0" y="44"/>
                      </a:lnTo>
                      <a:lnTo>
                        <a:pt x="0" y="38"/>
                      </a:lnTo>
                      <a:lnTo>
                        <a:pt x="1" y="33"/>
                      </a:lnTo>
                      <a:lnTo>
                        <a:pt x="4" y="27"/>
                      </a:lnTo>
                      <a:lnTo>
                        <a:pt x="7" y="21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3" y="7"/>
                      </a:lnTo>
                      <a:lnTo>
                        <a:pt x="30" y="3"/>
                      </a:lnTo>
                      <a:lnTo>
                        <a:pt x="36" y="1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1" y="3"/>
                      </a:lnTo>
                      <a:lnTo>
                        <a:pt x="66" y="7"/>
                      </a:lnTo>
                      <a:lnTo>
                        <a:pt x="69" y="11"/>
                      </a:lnTo>
                      <a:lnTo>
                        <a:pt x="72" y="16"/>
                      </a:lnTo>
                      <a:lnTo>
                        <a:pt x="72" y="21"/>
                      </a:lnTo>
                      <a:lnTo>
                        <a:pt x="72" y="27"/>
                      </a:lnTo>
                      <a:lnTo>
                        <a:pt x="69" y="33"/>
                      </a:lnTo>
                      <a:lnTo>
                        <a:pt x="66" y="38"/>
                      </a:lnTo>
                      <a:lnTo>
                        <a:pt x="61" y="44"/>
                      </a:lnTo>
                      <a:lnTo>
                        <a:pt x="56" y="49"/>
                      </a:lnTo>
                      <a:lnTo>
                        <a:pt x="49" y="5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3" name="Freeform 569"/>
                <p:cNvSpPr>
                  <a:spLocks/>
                </p:cNvSpPr>
                <p:nvPr/>
              </p:nvSpPr>
              <p:spPr bwMode="auto">
                <a:xfrm>
                  <a:off x="3664" y="1641"/>
                  <a:ext cx="68" cy="133"/>
                </a:xfrm>
                <a:custGeom>
                  <a:avLst/>
                  <a:gdLst>
                    <a:gd name="T0" fmla="*/ 0 w 677"/>
                    <a:gd name="T1" fmla="*/ 0 h 1219"/>
                    <a:gd name="T2" fmla="*/ 0 w 677"/>
                    <a:gd name="T3" fmla="*/ 0 h 1219"/>
                    <a:gd name="T4" fmla="*/ 0 w 677"/>
                    <a:gd name="T5" fmla="*/ 0 h 1219"/>
                    <a:gd name="T6" fmla="*/ 0 w 677"/>
                    <a:gd name="T7" fmla="*/ 0 h 1219"/>
                    <a:gd name="T8" fmla="*/ 0 w 677"/>
                    <a:gd name="T9" fmla="*/ 0 h 1219"/>
                    <a:gd name="T10" fmla="*/ 0 w 677"/>
                    <a:gd name="T11" fmla="*/ 0 h 1219"/>
                    <a:gd name="T12" fmla="*/ 0 w 677"/>
                    <a:gd name="T13" fmla="*/ 0 h 1219"/>
                    <a:gd name="T14" fmla="*/ 0 w 677"/>
                    <a:gd name="T15" fmla="*/ 0 h 1219"/>
                    <a:gd name="T16" fmla="*/ 0 w 677"/>
                    <a:gd name="T17" fmla="*/ 0 h 1219"/>
                    <a:gd name="T18" fmla="*/ 0 w 677"/>
                    <a:gd name="T19" fmla="*/ 0 h 1219"/>
                    <a:gd name="T20" fmla="*/ 0 w 677"/>
                    <a:gd name="T21" fmla="*/ 0 h 1219"/>
                    <a:gd name="T22" fmla="*/ 0 w 677"/>
                    <a:gd name="T23" fmla="*/ 0 h 1219"/>
                    <a:gd name="T24" fmla="*/ 0 w 677"/>
                    <a:gd name="T25" fmla="*/ 0 h 1219"/>
                    <a:gd name="T26" fmla="*/ 0 w 677"/>
                    <a:gd name="T27" fmla="*/ 0 h 1219"/>
                    <a:gd name="T28" fmla="*/ 0 w 677"/>
                    <a:gd name="T29" fmla="*/ 0 h 1219"/>
                    <a:gd name="T30" fmla="*/ 0 w 677"/>
                    <a:gd name="T31" fmla="*/ 0 h 1219"/>
                    <a:gd name="T32" fmla="*/ 0 w 677"/>
                    <a:gd name="T33" fmla="*/ 0 h 1219"/>
                    <a:gd name="T34" fmla="*/ 0 w 677"/>
                    <a:gd name="T35" fmla="*/ 0 h 1219"/>
                    <a:gd name="T36" fmla="*/ 0 w 677"/>
                    <a:gd name="T37" fmla="*/ 0 h 1219"/>
                    <a:gd name="T38" fmla="*/ 0 w 677"/>
                    <a:gd name="T39" fmla="*/ 0 h 1219"/>
                    <a:gd name="T40" fmla="*/ 0 w 677"/>
                    <a:gd name="T41" fmla="*/ 0 h 1219"/>
                    <a:gd name="T42" fmla="*/ 0 w 67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7"/>
                    <a:gd name="T67" fmla="*/ 0 h 1219"/>
                    <a:gd name="T68" fmla="*/ 677 w 67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7" h="1219">
                      <a:moveTo>
                        <a:pt x="67" y="9"/>
                      </a:moveTo>
                      <a:lnTo>
                        <a:pt x="677" y="1184"/>
                      </a:lnTo>
                      <a:lnTo>
                        <a:pt x="609" y="1219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5"/>
                      </a:lnTo>
                      <a:lnTo>
                        <a:pt x="7" y="20"/>
                      </a:lnTo>
                      <a:lnTo>
                        <a:pt x="11" y="15"/>
                      </a:lnTo>
                      <a:lnTo>
                        <a:pt x="17" y="11"/>
                      </a:lnTo>
                      <a:lnTo>
                        <a:pt x="24" y="7"/>
                      </a:lnTo>
                      <a:lnTo>
                        <a:pt x="31" y="4"/>
                      </a:lnTo>
                      <a:lnTo>
                        <a:pt x="38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60" y="4"/>
                      </a:lnTo>
                      <a:lnTo>
                        <a:pt x="64" y="6"/>
                      </a:lnTo>
                      <a:lnTo>
                        <a:pt x="67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4" name="Freeform 570"/>
                <p:cNvSpPr>
                  <a:spLocks/>
                </p:cNvSpPr>
                <p:nvPr/>
              </p:nvSpPr>
              <p:spPr bwMode="auto">
                <a:xfrm>
                  <a:off x="3664" y="1641"/>
                  <a:ext cx="68" cy="133"/>
                </a:xfrm>
                <a:custGeom>
                  <a:avLst/>
                  <a:gdLst>
                    <a:gd name="T0" fmla="*/ 0 w 677"/>
                    <a:gd name="T1" fmla="*/ 0 h 1219"/>
                    <a:gd name="T2" fmla="*/ 0 w 677"/>
                    <a:gd name="T3" fmla="*/ 0 h 1219"/>
                    <a:gd name="T4" fmla="*/ 0 w 677"/>
                    <a:gd name="T5" fmla="*/ 0 h 1219"/>
                    <a:gd name="T6" fmla="*/ 0 w 677"/>
                    <a:gd name="T7" fmla="*/ 0 h 1219"/>
                    <a:gd name="T8" fmla="*/ 0 w 677"/>
                    <a:gd name="T9" fmla="*/ 0 h 1219"/>
                    <a:gd name="T10" fmla="*/ 0 w 677"/>
                    <a:gd name="T11" fmla="*/ 0 h 1219"/>
                    <a:gd name="T12" fmla="*/ 0 w 677"/>
                    <a:gd name="T13" fmla="*/ 0 h 1219"/>
                    <a:gd name="T14" fmla="*/ 0 w 677"/>
                    <a:gd name="T15" fmla="*/ 0 h 1219"/>
                    <a:gd name="T16" fmla="*/ 0 w 677"/>
                    <a:gd name="T17" fmla="*/ 0 h 1219"/>
                    <a:gd name="T18" fmla="*/ 0 w 677"/>
                    <a:gd name="T19" fmla="*/ 0 h 1219"/>
                    <a:gd name="T20" fmla="*/ 0 w 677"/>
                    <a:gd name="T21" fmla="*/ 0 h 1219"/>
                    <a:gd name="T22" fmla="*/ 0 w 677"/>
                    <a:gd name="T23" fmla="*/ 0 h 1219"/>
                    <a:gd name="T24" fmla="*/ 0 w 677"/>
                    <a:gd name="T25" fmla="*/ 0 h 1219"/>
                    <a:gd name="T26" fmla="*/ 0 w 677"/>
                    <a:gd name="T27" fmla="*/ 0 h 1219"/>
                    <a:gd name="T28" fmla="*/ 0 w 677"/>
                    <a:gd name="T29" fmla="*/ 0 h 1219"/>
                    <a:gd name="T30" fmla="*/ 0 w 677"/>
                    <a:gd name="T31" fmla="*/ 0 h 1219"/>
                    <a:gd name="T32" fmla="*/ 0 w 677"/>
                    <a:gd name="T33" fmla="*/ 0 h 1219"/>
                    <a:gd name="T34" fmla="*/ 0 w 677"/>
                    <a:gd name="T35" fmla="*/ 0 h 1219"/>
                    <a:gd name="T36" fmla="*/ 0 w 677"/>
                    <a:gd name="T37" fmla="*/ 0 h 1219"/>
                    <a:gd name="T38" fmla="*/ 0 w 677"/>
                    <a:gd name="T39" fmla="*/ 0 h 1219"/>
                    <a:gd name="T40" fmla="*/ 0 w 677"/>
                    <a:gd name="T41" fmla="*/ 0 h 1219"/>
                    <a:gd name="T42" fmla="*/ 0 w 677"/>
                    <a:gd name="T43" fmla="*/ 0 h 121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7"/>
                    <a:gd name="T67" fmla="*/ 0 h 1219"/>
                    <a:gd name="T68" fmla="*/ 677 w 677"/>
                    <a:gd name="T69" fmla="*/ 1219 h 121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7" h="1219">
                      <a:moveTo>
                        <a:pt x="67" y="9"/>
                      </a:moveTo>
                      <a:lnTo>
                        <a:pt x="677" y="1184"/>
                      </a:lnTo>
                      <a:lnTo>
                        <a:pt x="609" y="1219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5"/>
                      </a:lnTo>
                      <a:lnTo>
                        <a:pt x="7" y="20"/>
                      </a:lnTo>
                      <a:lnTo>
                        <a:pt x="11" y="15"/>
                      </a:lnTo>
                      <a:lnTo>
                        <a:pt x="17" y="11"/>
                      </a:lnTo>
                      <a:lnTo>
                        <a:pt x="24" y="7"/>
                      </a:lnTo>
                      <a:lnTo>
                        <a:pt x="31" y="4"/>
                      </a:lnTo>
                      <a:lnTo>
                        <a:pt x="38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6" y="2"/>
                      </a:lnTo>
                      <a:lnTo>
                        <a:pt x="60" y="4"/>
                      </a:lnTo>
                      <a:lnTo>
                        <a:pt x="64" y="6"/>
                      </a:lnTo>
                      <a:lnTo>
                        <a:pt x="67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5" name="Freeform 571"/>
                <p:cNvSpPr>
                  <a:spLocks/>
                </p:cNvSpPr>
                <p:nvPr/>
              </p:nvSpPr>
              <p:spPr bwMode="auto">
                <a:xfrm>
                  <a:off x="3451" y="1349"/>
                  <a:ext cx="79" cy="125"/>
                </a:xfrm>
                <a:custGeom>
                  <a:avLst/>
                  <a:gdLst>
                    <a:gd name="T0" fmla="*/ 0 w 784"/>
                    <a:gd name="T1" fmla="*/ 0 h 1152"/>
                    <a:gd name="T2" fmla="*/ 0 w 784"/>
                    <a:gd name="T3" fmla="*/ 0 h 1152"/>
                    <a:gd name="T4" fmla="*/ 0 w 784"/>
                    <a:gd name="T5" fmla="*/ 0 h 1152"/>
                    <a:gd name="T6" fmla="*/ 0 w 784"/>
                    <a:gd name="T7" fmla="*/ 0 h 1152"/>
                    <a:gd name="T8" fmla="*/ 0 w 784"/>
                    <a:gd name="T9" fmla="*/ 0 h 1152"/>
                    <a:gd name="T10" fmla="*/ 0 w 784"/>
                    <a:gd name="T11" fmla="*/ 0 h 1152"/>
                    <a:gd name="T12" fmla="*/ 0 w 784"/>
                    <a:gd name="T13" fmla="*/ 0 h 1152"/>
                    <a:gd name="T14" fmla="*/ 0 w 784"/>
                    <a:gd name="T15" fmla="*/ 0 h 1152"/>
                    <a:gd name="T16" fmla="*/ 0 w 784"/>
                    <a:gd name="T17" fmla="*/ 0 h 1152"/>
                    <a:gd name="T18" fmla="*/ 0 w 784"/>
                    <a:gd name="T19" fmla="*/ 0 h 1152"/>
                    <a:gd name="T20" fmla="*/ 0 w 784"/>
                    <a:gd name="T21" fmla="*/ 0 h 1152"/>
                    <a:gd name="T22" fmla="*/ 0 w 784"/>
                    <a:gd name="T23" fmla="*/ 0 h 1152"/>
                    <a:gd name="T24" fmla="*/ 0 w 784"/>
                    <a:gd name="T25" fmla="*/ 0 h 1152"/>
                    <a:gd name="T26" fmla="*/ 0 w 784"/>
                    <a:gd name="T27" fmla="*/ 0 h 1152"/>
                    <a:gd name="T28" fmla="*/ 0 w 784"/>
                    <a:gd name="T29" fmla="*/ 0 h 1152"/>
                    <a:gd name="T30" fmla="*/ 0 w 784"/>
                    <a:gd name="T31" fmla="*/ 0 h 1152"/>
                    <a:gd name="T32" fmla="*/ 0 w 784"/>
                    <a:gd name="T33" fmla="*/ 0 h 1152"/>
                    <a:gd name="T34" fmla="*/ 0 w 784"/>
                    <a:gd name="T35" fmla="*/ 0 h 1152"/>
                    <a:gd name="T36" fmla="*/ 0 w 784"/>
                    <a:gd name="T37" fmla="*/ 0 h 1152"/>
                    <a:gd name="T38" fmla="*/ 0 w 784"/>
                    <a:gd name="T39" fmla="*/ 0 h 1152"/>
                    <a:gd name="T40" fmla="*/ 0 w 784"/>
                    <a:gd name="T41" fmla="*/ 0 h 1152"/>
                    <a:gd name="T42" fmla="*/ 0 w 784"/>
                    <a:gd name="T43" fmla="*/ 0 h 11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4"/>
                    <a:gd name="T67" fmla="*/ 0 h 1152"/>
                    <a:gd name="T68" fmla="*/ 784 w 784"/>
                    <a:gd name="T69" fmla="*/ 1152 h 11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4" h="1152">
                      <a:moveTo>
                        <a:pt x="720" y="1145"/>
                      </a:moveTo>
                      <a:lnTo>
                        <a:pt x="0" y="42"/>
                      </a:lnTo>
                      <a:lnTo>
                        <a:pt x="64" y="0"/>
                      </a:lnTo>
                      <a:lnTo>
                        <a:pt x="782" y="1104"/>
                      </a:lnTo>
                      <a:lnTo>
                        <a:pt x="783" y="1109"/>
                      </a:lnTo>
                      <a:lnTo>
                        <a:pt x="784" y="1113"/>
                      </a:lnTo>
                      <a:lnTo>
                        <a:pt x="783" y="1118"/>
                      </a:lnTo>
                      <a:lnTo>
                        <a:pt x="781" y="1123"/>
                      </a:lnTo>
                      <a:lnTo>
                        <a:pt x="778" y="1129"/>
                      </a:lnTo>
                      <a:lnTo>
                        <a:pt x="774" y="1134"/>
                      </a:lnTo>
                      <a:lnTo>
                        <a:pt x="768" y="1139"/>
                      </a:lnTo>
                      <a:lnTo>
                        <a:pt x="763" y="1144"/>
                      </a:lnTo>
                      <a:lnTo>
                        <a:pt x="757" y="1147"/>
                      </a:lnTo>
                      <a:lnTo>
                        <a:pt x="750" y="1149"/>
                      </a:lnTo>
                      <a:lnTo>
                        <a:pt x="743" y="1152"/>
                      </a:lnTo>
                      <a:lnTo>
                        <a:pt x="738" y="1152"/>
                      </a:lnTo>
                      <a:lnTo>
                        <a:pt x="732" y="1152"/>
                      </a:lnTo>
                      <a:lnTo>
                        <a:pt x="726" y="1151"/>
                      </a:lnTo>
                      <a:lnTo>
                        <a:pt x="723" y="1148"/>
                      </a:lnTo>
                      <a:lnTo>
                        <a:pt x="720" y="114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6" name="Freeform 572"/>
                <p:cNvSpPr>
                  <a:spLocks/>
                </p:cNvSpPr>
                <p:nvPr/>
              </p:nvSpPr>
              <p:spPr bwMode="auto">
                <a:xfrm>
                  <a:off x="3451" y="1349"/>
                  <a:ext cx="79" cy="125"/>
                </a:xfrm>
                <a:custGeom>
                  <a:avLst/>
                  <a:gdLst>
                    <a:gd name="T0" fmla="*/ 0 w 784"/>
                    <a:gd name="T1" fmla="*/ 0 h 1152"/>
                    <a:gd name="T2" fmla="*/ 0 w 784"/>
                    <a:gd name="T3" fmla="*/ 0 h 1152"/>
                    <a:gd name="T4" fmla="*/ 0 w 784"/>
                    <a:gd name="T5" fmla="*/ 0 h 1152"/>
                    <a:gd name="T6" fmla="*/ 0 w 784"/>
                    <a:gd name="T7" fmla="*/ 0 h 1152"/>
                    <a:gd name="T8" fmla="*/ 0 w 784"/>
                    <a:gd name="T9" fmla="*/ 0 h 1152"/>
                    <a:gd name="T10" fmla="*/ 0 w 784"/>
                    <a:gd name="T11" fmla="*/ 0 h 1152"/>
                    <a:gd name="T12" fmla="*/ 0 w 784"/>
                    <a:gd name="T13" fmla="*/ 0 h 1152"/>
                    <a:gd name="T14" fmla="*/ 0 w 784"/>
                    <a:gd name="T15" fmla="*/ 0 h 1152"/>
                    <a:gd name="T16" fmla="*/ 0 w 784"/>
                    <a:gd name="T17" fmla="*/ 0 h 1152"/>
                    <a:gd name="T18" fmla="*/ 0 w 784"/>
                    <a:gd name="T19" fmla="*/ 0 h 1152"/>
                    <a:gd name="T20" fmla="*/ 0 w 784"/>
                    <a:gd name="T21" fmla="*/ 0 h 1152"/>
                    <a:gd name="T22" fmla="*/ 0 w 784"/>
                    <a:gd name="T23" fmla="*/ 0 h 1152"/>
                    <a:gd name="T24" fmla="*/ 0 w 784"/>
                    <a:gd name="T25" fmla="*/ 0 h 1152"/>
                    <a:gd name="T26" fmla="*/ 0 w 784"/>
                    <a:gd name="T27" fmla="*/ 0 h 1152"/>
                    <a:gd name="T28" fmla="*/ 0 w 784"/>
                    <a:gd name="T29" fmla="*/ 0 h 1152"/>
                    <a:gd name="T30" fmla="*/ 0 w 784"/>
                    <a:gd name="T31" fmla="*/ 0 h 1152"/>
                    <a:gd name="T32" fmla="*/ 0 w 784"/>
                    <a:gd name="T33" fmla="*/ 0 h 1152"/>
                    <a:gd name="T34" fmla="*/ 0 w 784"/>
                    <a:gd name="T35" fmla="*/ 0 h 1152"/>
                    <a:gd name="T36" fmla="*/ 0 w 784"/>
                    <a:gd name="T37" fmla="*/ 0 h 1152"/>
                    <a:gd name="T38" fmla="*/ 0 w 784"/>
                    <a:gd name="T39" fmla="*/ 0 h 1152"/>
                    <a:gd name="T40" fmla="*/ 0 w 784"/>
                    <a:gd name="T41" fmla="*/ 0 h 1152"/>
                    <a:gd name="T42" fmla="*/ 0 w 784"/>
                    <a:gd name="T43" fmla="*/ 0 h 11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4"/>
                    <a:gd name="T67" fmla="*/ 0 h 1152"/>
                    <a:gd name="T68" fmla="*/ 784 w 784"/>
                    <a:gd name="T69" fmla="*/ 1152 h 11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4" h="1152">
                      <a:moveTo>
                        <a:pt x="720" y="1145"/>
                      </a:moveTo>
                      <a:lnTo>
                        <a:pt x="0" y="42"/>
                      </a:lnTo>
                      <a:lnTo>
                        <a:pt x="64" y="0"/>
                      </a:lnTo>
                      <a:lnTo>
                        <a:pt x="782" y="1104"/>
                      </a:lnTo>
                      <a:lnTo>
                        <a:pt x="783" y="1109"/>
                      </a:lnTo>
                      <a:lnTo>
                        <a:pt x="784" y="1113"/>
                      </a:lnTo>
                      <a:lnTo>
                        <a:pt x="783" y="1118"/>
                      </a:lnTo>
                      <a:lnTo>
                        <a:pt x="781" y="1123"/>
                      </a:lnTo>
                      <a:lnTo>
                        <a:pt x="778" y="1129"/>
                      </a:lnTo>
                      <a:lnTo>
                        <a:pt x="774" y="1134"/>
                      </a:lnTo>
                      <a:lnTo>
                        <a:pt x="768" y="1139"/>
                      </a:lnTo>
                      <a:lnTo>
                        <a:pt x="763" y="1144"/>
                      </a:lnTo>
                      <a:lnTo>
                        <a:pt x="757" y="1147"/>
                      </a:lnTo>
                      <a:lnTo>
                        <a:pt x="750" y="1149"/>
                      </a:lnTo>
                      <a:lnTo>
                        <a:pt x="743" y="1152"/>
                      </a:lnTo>
                      <a:lnTo>
                        <a:pt x="738" y="1152"/>
                      </a:lnTo>
                      <a:lnTo>
                        <a:pt x="732" y="1152"/>
                      </a:lnTo>
                      <a:lnTo>
                        <a:pt x="726" y="1151"/>
                      </a:lnTo>
                      <a:lnTo>
                        <a:pt x="723" y="1148"/>
                      </a:lnTo>
                      <a:lnTo>
                        <a:pt x="720" y="114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7" name="Freeform 573"/>
                <p:cNvSpPr>
                  <a:spLocks/>
                </p:cNvSpPr>
                <p:nvPr/>
              </p:nvSpPr>
              <p:spPr bwMode="auto">
                <a:xfrm>
                  <a:off x="3574" y="1177"/>
                  <a:ext cx="75" cy="133"/>
                </a:xfrm>
                <a:custGeom>
                  <a:avLst/>
                  <a:gdLst>
                    <a:gd name="T0" fmla="*/ 0 w 744"/>
                    <a:gd name="T1" fmla="*/ 0 h 1218"/>
                    <a:gd name="T2" fmla="*/ 0 w 744"/>
                    <a:gd name="T3" fmla="*/ 0 h 1218"/>
                    <a:gd name="T4" fmla="*/ 0 w 744"/>
                    <a:gd name="T5" fmla="*/ 0 h 1218"/>
                    <a:gd name="T6" fmla="*/ 0 w 744"/>
                    <a:gd name="T7" fmla="*/ 0 h 1218"/>
                    <a:gd name="T8" fmla="*/ 0 w 744"/>
                    <a:gd name="T9" fmla="*/ 0 h 1218"/>
                    <a:gd name="T10" fmla="*/ 0 w 744"/>
                    <a:gd name="T11" fmla="*/ 0 h 1218"/>
                    <a:gd name="T12" fmla="*/ 0 w 744"/>
                    <a:gd name="T13" fmla="*/ 0 h 1218"/>
                    <a:gd name="T14" fmla="*/ 0 w 744"/>
                    <a:gd name="T15" fmla="*/ 0 h 1218"/>
                    <a:gd name="T16" fmla="*/ 0 w 744"/>
                    <a:gd name="T17" fmla="*/ 0 h 1218"/>
                    <a:gd name="T18" fmla="*/ 0 w 744"/>
                    <a:gd name="T19" fmla="*/ 0 h 1218"/>
                    <a:gd name="T20" fmla="*/ 0 w 744"/>
                    <a:gd name="T21" fmla="*/ 0 h 1218"/>
                    <a:gd name="T22" fmla="*/ 0 w 744"/>
                    <a:gd name="T23" fmla="*/ 0 h 1218"/>
                    <a:gd name="T24" fmla="*/ 0 w 744"/>
                    <a:gd name="T25" fmla="*/ 0 h 1218"/>
                    <a:gd name="T26" fmla="*/ 0 w 744"/>
                    <a:gd name="T27" fmla="*/ 0 h 1218"/>
                    <a:gd name="T28" fmla="*/ 0 w 744"/>
                    <a:gd name="T29" fmla="*/ 0 h 1218"/>
                    <a:gd name="T30" fmla="*/ 0 w 744"/>
                    <a:gd name="T31" fmla="*/ 0 h 1218"/>
                    <a:gd name="T32" fmla="*/ 0 w 744"/>
                    <a:gd name="T33" fmla="*/ 0 h 1218"/>
                    <a:gd name="T34" fmla="*/ 0 w 744"/>
                    <a:gd name="T35" fmla="*/ 0 h 1218"/>
                    <a:gd name="T36" fmla="*/ 0 w 744"/>
                    <a:gd name="T37" fmla="*/ 0 h 1218"/>
                    <a:gd name="T38" fmla="*/ 0 w 744"/>
                    <a:gd name="T39" fmla="*/ 0 h 1218"/>
                    <a:gd name="T40" fmla="*/ 0 w 744"/>
                    <a:gd name="T41" fmla="*/ 0 h 1218"/>
                    <a:gd name="T42" fmla="*/ 0 w 744"/>
                    <a:gd name="T43" fmla="*/ 0 h 1218"/>
                    <a:gd name="T44" fmla="*/ 0 w 744"/>
                    <a:gd name="T45" fmla="*/ 0 h 1218"/>
                    <a:gd name="T46" fmla="*/ 0 w 744"/>
                    <a:gd name="T47" fmla="*/ 0 h 1218"/>
                    <a:gd name="T48" fmla="*/ 0 w 744"/>
                    <a:gd name="T49" fmla="*/ 0 h 1218"/>
                    <a:gd name="T50" fmla="*/ 0 w 744"/>
                    <a:gd name="T51" fmla="*/ 0 h 1218"/>
                    <a:gd name="T52" fmla="*/ 0 w 744"/>
                    <a:gd name="T53" fmla="*/ 0 h 1218"/>
                    <a:gd name="T54" fmla="*/ 0 w 744"/>
                    <a:gd name="T55" fmla="*/ 0 h 1218"/>
                    <a:gd name="T56" fmla="*/ 0 w 744"/>
                    <a:gd name="T57" fmla="*/ 0 h 1218"/>
                    <a:gd name="T58" fmla="*/ 0 w 744"/>
                    <a:gd name="T59" fmla="*/ 0 h 1218"/>
                    <a:gd name="T60" fmla="*/ 0 w 744"/>
                    <a:gd name="T61" fmla="*/ 0 h 1218"/>
                    <a:gd name="T62" fmla="*/ 0 w 744"/>
                    <a:gd name="T63" fmla="*/ 0 h 1218"/>
                    <a:gd name="T64" fmla="*/ 0 w 744"/>
                    <a:gd name="T65" fmla="*/ 0 h 1218"/>
                    <a:gd name="T66" fmla="*/ 0 w 744"/>
                    <a:gd name="T67" fmla="*/ 0 h 1218"/>
                    <a:gd name="T68" fmla="*/ 0 w 744"/>
                    <a:gd name="T69" fmla="*/ 0 h 1218"/>
                    <a:gd name="T70" fmla="*/ 0 w 744"/>
                    <a:gd name="T71" fmla="*/ 0 h 1218"/>
                    <a:gd name="T72" fmla="*/ 0 w 744"/>
                    <a:gd name="T73" fmla="*/ 0 h 1218"/>
                    <a:gd name="T74" fmla="*/ 0 w 744"/>
                    <a:gd name="T75" fmla="*/ 0 h 121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44"/>
                    <a:gd name="T115" fmla="*/ 0 h 1218"/>
                    <a:gd name="T116" fmla="*/ 744 w 744"/>
                    <a:gd name="T117" fmla="*/ 1218 h 121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44" h="1218">
                      <a:moveTo>
                        <a:pt x="678" y="1210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3"/>
                      </a:lnTo>
                      <a:lnTo>
                        <a:pt x="13" y="17"/>
                      </a:lnTo>
                      <a:lnTo>
                        <a:pt x="18" y="12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9" y="2"/>
                      </a:lnTo>
                      <a:lnTo>
                        <a:pt x="46" y="1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3" y="1"/>
                      </a:lnTo>
                      <a:lnTo>
                        <a:pt x="66" y="3"/>
                      </a:lnTo>
                      <a:lnTo>
                        <a:pt x="68" y="7"/>
                      </a:lnTo>
                      <a:lnTo>
                        <a:pt x="743" y="1174"/>
                      </a:lnTo>
                      <a:lnTo>
                        <a:pt x="744" y="1177"/>
                      </a:lnTo>
                      <a:lnTo>
                        <a:pt x="744" y="1181"/>
                      </a:lnTo>
                      <a:lnTo>
                        <a:pt x="743" y="1186"/>
                      </a:lnTo>
                      <a:lnTo>
                        <a:pt x="741" y="1192"/>
                      </a:lnTo>
                      <a:lnTo>
                        <a:pt x="737" y="1196"/>
                      </a:lnTo>
                      <a:lnTo>
                        <a:pt x="733" y="1202"/>
                      </a:lnTo>
                      <a:lnTo>
                        <a:pt x="727" y="1206"/>
                      </a:lnTo>
                      <a:lnTo>
                        <a:pt x="721" y="1210"/>
                      </a:lnTo>
                      <a:lnTo>
                        <a:pt x="715" y="1213"/>
                      </a:lnTo>
                      <a:lnTo>
                        <a:pt x="709" y="1215"/>
                      </a:lnTo>
                      <a:lnTo>
                        <a:pt x="702" y="1218"/>
                      </a:lnTo>
                      <a:lnTo>
                        <a:pt x="695" y="1218"/>
                      </a:lnTo>
                      <a:lnTo>
                        <a:pt x="690" y="1218"/>
                      </a:lnTo>
                      <a:lnTo>
                        <a:pt x="685" y="1215"/>
                      </a:lnTo>
                      <a:lnTo>
                        <a:pt x="682" y="1213"/>
                      </a:lnTo>
                      <a:lnTo>
                        <a:pt x="678" y="1210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8" name="Freeform 574"/>
                <p:cNvSpPr>
                  <a:spLocks/>
                </p:cNvSpPr>
                <p:nvPr/>
              </p:nvSpPr>
              <p:spPr bwMode="auto">
                <a:xfrm>
                  <a:off x="3574" y="1177"/>
                  <a:ext cx="75" cy="133"/>
                </a:xfrm>
                <a:custGeom>
                  <a:avLst/>
                  <a:gdLst>
                    <a:gd name="T0" fmla="*/ 0 w 744"/>
                    <a:gd name="T1" fmla="*/ 0 h 1218"/>
                    <a:gd name="T2" fmla="*/ 0 w 744"/>
                    <a:gd name="T3" fmla="*/ 0 h 1218"/>
                    <a:gd name="T4" fmla="*/ 0 w 744"/>
                    <a:gd name="T5" fmla="*/ 0 h 1218"/>
                    <a:gd name="T6" fmla="*/ 0 w 744"/>
                    <a:gd name="T7" fmla="*/ 0 h 1218"/>
                    <a:gd name="T8" fmla="*/ 0 w 744"/>
                    <a:gd name="T9" fmla="*/ 0 h 1218"/>
                    <a:gd name="T10" fmla="*/ 0 w 744"/>
                    <a:gd name="T11" fmla="*/ 0 h 1218"/>
                    <a:gd name="T12" fmla="*/ 0 w 744"/>
                    <a:gd name="T13" fmla="*/ 0 h 1218"/>
                    <a:gd name="T14" fmla="*/ 0 w 744"/>
                    <a:gd name="T15" fmla="*/ 0 h 1218"/>
                    <a:gd name="T16" fmla="*/ 0 w 744"/>
                    <a:gd name="T17" fmla="*/ 0 h 1218"/>
                    <a:gd name="T18" fmla="*/ 0 w 744"/>
                    <a:gd name="T19" fmla="*/ 0 h 1218"/>
                    <a:gd name="T20" fmla="*/ 0 w 744"/>
                    <a:gd name="T21" fmla="*/ 0 h 1218"/>
                    <a:gd name="T22" fmla="*/ 0 w 744"/>
                    <a:gd name="T23" fmla="*/ 0 h 1218"/>
                    <a:gd name="T24" fmla="*/ 0 w 744"/>
                    <a:gd name="T25" fmla="*/ 0 h 1218"/>
                    <a:gd name="T26" fmla="*/ 0 w 744"/>
                    <a:gd name="T27" fmla="*/ 0 h 1218"/>
                    <a:gd name="T28" fmla="*/ 0 w 744"/>
                    <a:gd name="T29" fmla="*/ 0 h 1218"/>
                    <a:gd name="T30" fmla="*/ 0 w 744"/>
                    <a:gd name="T31" fmla="*/ 0 h 1218"/>
                    <a:gd name="T32" fmla="*/ 0 w 744"/>
                    <a:gd name="T33" fmla="*/ 0 h 1218"/>
                    <a:gd name="T34" fmla="*/ 0 w 744"/>
                    <a:gd name="T35" fmla="*/ 0 h 1218"/>
                    <a:gd name="T36" fmla="*/ 0 w 744"/>
                    <a:gd name="T37" fmla="*/ 0 h 1218"/>
                    <a:gd name="T38" fmla="*/ 0 w 744"/>
                    <a:gd name="T39" fmla="*/ 0 h 1218"/>
                    <a:gd name="T40" fmla="*/ 0 w 744"/>
                    <a:gd name="T41" fmla="*/ 0 h 1218"/>
                    <a:gd name="T42" fmla="*/ 0 w 744"/>
                    <a:gd name="T43" fmla="*/ 0 h 1218"/>
                    <a:gd name="T44" fmla="*/ 0 w 744"/>
                    <a:gd name="T45" fmla="*/ 0 h 1218"/>
                    <a:gd name="T46" fmla="*/ 0 w 744"/>
                    <a:gd name="T47" fmla="*/ 0 h 1218"/>
                    <a:gd name="T48" fmla="*/ 0 w 744"/>
                    <a:gd name="T49" fmla="*/ 0 h 1218"/>
                    <a:gd name="T50" fmla="*/ 0 w 744"/>
                    <a:gd name="T51" fmla="*/ 0 h 1218"/>
                    <a:gd name="T52" fmla="*/ 0 w 744"/>
                    <a:gd name="T53" fmla="*/ 0 h 1218"/>
                    <a:gd name="T54" fmla="*/ 0 w 744"/>
                    <a:gd name="T55" fmla="*/ 0 h 1218"/>
                    <a:gd name="T56" fmla="*/ 0 w 744"/>
                    <a:gd name="T57" fmla="*/ 0 h 1218"/>
                    <a:gd name="T58" fmla="*/ 0 w 744"/>
                    <a:gd name="T59" fmla="*/ 0 h 1218"/>
                    <a:gd name="T60" fmla="*/ 0 w 744"/>
                    <a:gd name="T61" fmla="*/ 0 h 1218"/>
                    <a:gd name="T62" fmla="*/ 0 w 744"/>
                    <a:gd name="T63" fmla="*/ 0 h 1218"/>
                    <a:gd name="T64" fmla="*/ 0 w 744"/>
                    <a:gd name="T65" fmla="*/ 0 h 1218"/>
                    <a:gd name="T66" fmla="*/ 0 w 744"/>
                    <a:gd name="T67" fmla="*/ 0 h 1218"/>
                    <a:gd name="T68" fmla="*/ 0 w 744"/>
                    <a:gd name="T69" fmla="*/ 0 h 1218"/>
                    <a:gd name="T70" fmla="*/ 0 w 744"/>
                    <a:gd name="T71" fmla="*/ 0 h 1218"/>
                    <a:gd name="T72" fmla="*/ 0 w 744"/>
                    <a:gd name="T73" fmla="*/ 0 h 1218"/>
                    <a:gd name="T74" fmla="*/ 0 w 744"/>
                    <a:gd name="T75" fmla="*/ 0 h 121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44"/>
                    <a:gd name="T115" fmla="*/ 0 h 1218"/>
                    <a:gd name="T116" fmla="*/ 744 w 744"/>
                    <a:gd name="T117" fmla="*/ 1218 h 121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44" h="1218">
                      <a:moveTo>
                        <a:pt x="678" y="1210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3"/>
                      </a:lnTo>
                      <a:lnTo>
                        <a:pt x="13" y="17"/>
                      </a:lnTo>
                      <a:lnTo>
                        <a:pt x="18" y="12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9" y="2"/>
                      </a:lnTo>
                      <a:lnTo>
                        <a:pt x="46" y="1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3" y="1"/>
                      </a:lnTo>
                      <a:lnTo>
                        <a:pt x="66" y="3"/>
                      </a:lnTo>
                      <a:lnTo>
                        <a:pt x="68" y="7"/>
                      </a:lnTo>
                      <a:lnTo>
                        <a:pt x="743" y="1174"/>
                      </a:lnTo>
                      <a:lnTo>
                        <a:pt x="744" y="1177"/>
                      </a:lnTo>
                      <a:lnTo>
                        <a:pt x="744" y="1181"/>
                      </a:lnTo>
                      <a:lnTo>
                        <a:pt x="743" y="1186"/>
                      </a:lnTo>
                      <a:lnTo>
                        <a:pt x="741" y="1192"/>
                      </a:lnTo>
                      <a:lnTo>
                        <a:pt x="737" y="1196"/>
                      </a:lnTo>
                      <a:lnTo>
                        <a:pt x="733" y="1202"/>
                      </a:lnTo>
                      <a:lnTo>
                        <a:pt x="727" y="1206"/>
                      </a:lnTo>
                      <a:lnTo>
                        <a:pt x="721" y="1210"/>
                      </a:lnTo>
                      <a:lnTo>
                        <a:pt x="715" y="1213"/>
                      </a:lnTo>
                      <a:lnTo>
                        <a:pt x="709" y="1215"/>
                      </a:lnTo>
                      <a:lnTo>
                        <a:pt x="702" y="1218"/>
                      </a:lnTo>
                      <a:lnTo>
                        <a:pt x="695" y="1218"/>
                      </a:lnTo>
                      <a:lnTo>
                        <a:pt x="690" y="1218"/>
                      </a:lnTo>
                      <a:lnTo>
                        <a:pt x="685" y="1215"/>
                      </a:lnTo>
                      <a:lnTo>
                        <a:pt x="682" y="1213"/>
                      </a:lnTo>
                      <a:lnTo>
                        <a:pt x="678" y="1210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69" name="Freeform 575"/>
                <p:cNvSpPr>
                  <a:spLocks/>
                </p:cNvSpPr>
                <p:nvPr/>
              </p:nvSpPr>
              <p:spPr bwMode="auto">
                <a:xfrm>
                  <a:off x="3574" y="1177"/>
                  <a:ext cx="8" cy="6"/>
                </a:xfrm>
                <a:custGeom>
                  <a:avLst/>
                  <a:gdLst>
                    <a:gd name="T0" fmla="*/ 0 w 71"/>
                    <a:gd name="T1" fmla="*/ 0 h 52"/>
                    <a:gd name="T2" fmla="*/ 0 w 71"/>
                    <a:gd name="T3" fmla="*/ 0 h 52"/>
                    <a:gd name="T4" fmla="*/ 0 w 71"/>
                    <a:gd name="T5" fmla="*/ 0 h 52"/>
                    <a:gd name="T6" fmla="*/ 0 w 71"/>
                    <a:gd name="T7" fmla="*/ 0 h 52"/>
                    <a:gd name="T8" fmla="*/ 0 w 71"/>
                    <a:gd name="T9" fmla="*/ 0 h 52"/>
                    <a:gd name="T10" fmla="*/ 0 w 71"/>
                    <a:gd name="T11" fmla="*/ 0 h 52"/>
                    <a:gd name="T12" fmla="*/ 0 w 71"/>
                    <a:gd name="T13" fmla="*/ 0 h 52"/>
                    <a:gd name="T14" fmla="*/ 0 w 71"/>
                    <a:gd name="T15" fmla="*/ 0 h 52"/>
                    <a:gd name="T16" fmla="*/ 0 w 71"/>
                    <a:gd name="T17" fmla="*/ 0 h 52"/>
                    <a:gd name="T18" fmla="*/ 0 w 71"/>
                    <a:gd name="T19" fmla="*/ 0 h 52"/>
                    <a:gd name="T20" fmla="*/ 0 w 71"/>
                    <a:gd name="T21" fmla="*/ 0 h 52"/>
                    <a:gd name="T22" fmla="*/ 0 w 71"/>
                    <a:gd name="T23" fmla="*/ 0 h 52"/>
                    <a:gd name="T24" fmla="*/ 0 w 71"/>
                    <a:gd name="T25" fmla="*/ 0 h 52"/>
                    <a:gd name="T26" fmla="*/ 0 w 71"/>
                    <a:gd name="T27" fmla="*/ 0 h 52"/>
                    <a:gd name="T28" fmla="*/ 0 w 71"/>
                    <a:gd name="T29" fmla="*/ 0 h 52"/>
                    <a:gd name="T30" fmla="*/ 0 w 71"/>
                    <a:gd name="T31" fmla="*/ 0 h 52"/>
                    <a:gd name="T32" fmla="*/ 0 w 71"/>
                    <a:gd name="T33" fmla="*/ 0 h 52"/>
                    <a:gd name="T34" fmla="*/ 0 w 71"/>
                    <a:gd name="T35" fmla="*/ 0 h 52"/>
                    <a:gd name="T36" fmla="*/ 0 w 71"/>
                    <a:gd name="T37" fmla="*/ 0 h 52"/>
                    <a:gd name="T38" fmla="*/ 0 w 71"/>
                    <a:gd name="T39" fmla="*/ 0 h 52"/>
                    <a:gd name="T40" fmla="*/ 0 w 71"/>
                    <a:gd name="T41" fmla="*/ 0 h 52"/>
                    <a:gd name="T42" fmla="*/ 0 w 71"/>
                    <a:gd name="T43" fmla="*/ 0 h 52"/>
                    <a:gd name="T44" fmla="*/ 0 w 71"/>
                    <a:gd name="T45" fmla="*/ 0 h 52"/>
                    <a:gd name="T46" fmla="*/ 0 w 71"/>
                    <a:gd name="T47" fmla="*/ 0 h 52"/>
                    <a:gd name="T48" fmla="*/ 0 w 71"/>
                    <a:gd name="T49" fmla="*/ 0 h 52"/>
                    <a:gd name="T50" fmla="*/ 0 w 71"/>
                    <a:gd name="T51" fmla="*/ 0 h 52"/>
                    <a:gd name="T52" fmla="*/ 0 w 71"/>
                    <a:gd name="T53" fmla="*/ 0 h 52"/>
                    <a:gd name="T54" fmla="*/ 0 w 71"/>
                    <a:gd name="T55" fmla="*/ 0 h 52"/>
                    <a:gd name="T56" fmla="*/ 0 w 71"/>
                    <a:gd name="T57" fmla="*/ 0 h 52"/>
                    <a:gd name="T58" fmla="*/ 0 w 71"/>
                    <a:gd name="T59" fmla="*/ 0 h 52"/>
                    <a:gd name="T60" fmla="*/ 0 w 71"/>
                    <a:gd name="T61" fmla="*/ 0 h 52"/>
                    <a:gd name="T62" fmla="*/ 0 w 71"/>
                    <a:gd name="T63" fmla="*/ 0 h 52"/>
                    <a:gd name="T64" fmla="*/ 0 w 71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"/>
                    <a:gd name="T100" fmla="*/ 0 h 52"/>
                    <a:gd name="T101" fmla="*/ 71 w 71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" h="52">
                      <a:moveTo>
                        <a:pt x="46" y="44"/>
                      </a:moveTo>
                      <a:lnTo>
                        <a:pt x="39" y="48"/>
                      </a:lnTo>
                      <a:lnTo>
                        <a:pt x="32" y="50"/>
                      </a:lnTo>
                      <a:lnTo>
                        <a:pt x="25" y="52"/>
                      </a:lnTo>
                      <a:lnTo>
                        <a:pt x="19" y="52"/>
                      </a:lnTo>
                      <a:lnTo>
                        <a:pt x="13" y="52"/>
                      </a:lnTo>
                      <a:lnTo>
                        <a:pt x="8" y="51"/>
                      </a:lnTo>
                      <a:lnTo>
                        <a:pt x="5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3"/>
                      </a:lnTo>
                      <a:lnTo>
                        <a:pt x="13" y="17"/>
                      </a:lnTo>
                      <a:lnTo>
                        <a:pt x="18" y="12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9" y="2"/>
                      </a:lnTo>
                      <a:lnTo>
                        <a:pt x="46" y="1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3" y="1"/>
                      </a:lnTo>
                      <a:lnTo>
                        <a:pt x="66" y="3"/>
                      </a:lnTo>
                      <a:lnTo>
                        <a:pt x="68" y="7"/>
                      </a:lnTo>
                      <a:lnTo>
                        <a:pt x="71" y="11"/>
                      </a:lnTo>
                      <a:lnTo>
                        <a:pt x="71" y="15"/>
                      </a:lnTo>
                      <a:lnTo>
                        <a:pt x="68" y="20"/>
                      </a:lnTo>
                      <a:lnTo>
                        <a:pt x="66" y="25"/>
                      </a:lnTo>
                      <a:lnTo>
                        <a:pt x="63" y="31"/>
                      </a:lnTo>
                      <a:lnTo>
                        <a:pt x="58" y="35"/>
                      </a:lnTo>
                      <a:lnTo>
                        <a:pt x="52" y="40"/>
                      </a:lnTo>
                      <a:lnTo>
                        <a:pt x="46" y="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0" name="Freeform 576"/>
                <p:cNvSpPr>
                  <a:spLocks/>
                </p:cNvSpPr>
                <p:nvPr/>
              </p:nvSpPr>
              <p:spPr bwMode="auto">
                <a:xfrm>
                  <a:off x="3574" y="1177"/>
                  <a:ext cx="8" cy="6"/>
                </a:xfrm>
                <a:custGeom>
                  <a:avLst/>
                  <a:gdLst>
                    <a:gd name="T0" fmla="*/ 0 w 71"/>
                    <a:gd name="T1" fmla="*/ 0 h 52"/>
                    <a:gd name="T2" fmla="*/ 0 w 71"/>
                    <a:gd name="T3" fmla="*/ 0 h 52"/>
                    <a:gd name="T4" fmla="*/ 0 w 71"/>
                    <a:gd name="T5" fmla="*/ 0 h 52"/>
                    <a:gd name="T6" fmla="*/ 0 w 71"/>
                    <a:gd name="T7" fmla="*/ 0 h 52"/>
                    <a:gd name="T8" fmla="*/ 0 w 71"/>
                    <a:gd name="T9" fmla="*/ 0 h 52"/>
                    <a:gd name="T10" fmla="*/ 0 w 71"/>
                    <a:gd name="T11" fmla="*/ 0 h 52"/>
                    <a:gd name="T12" fmla="*/ 0 w 71"/>
                    <a:gd name="T13" fmla="*/ 0 h 52"/>
                    <a:gd name="T14" fmla="*/ 0 w 71"/>
                    <a:gd name="T15" fmla="*/ 0 h 52"/>
                    <a:gd name="T16" fmla="*/ 0 w 71"/>
                    <a:gd name="T17" fmla="*/ 0 h 52"/>
                    <a:gd name="T18" fmla="*/ 0 w 71"/>
                    <a:gd name="T19" fmla="*/ 0 h 52"/>
                    <a:gd name="T20" fmla="*/ 0 w 71"/>
                    <a:gd name="T21" fmla="*/ 0 h 52"/>
                    <a:gd name="T22" fmla="*/ 0 w 71"/>
                    <a:gd name="T23" fmla="*/ 0 h 52"/>
                    <a:gd name="T24" fmla="*/ 0 w 71"/>
                    <a:gd name="T25" fmla="*/ 0 h 52"/>
                    <a:gd name="T26" fmla="*/ 0 w 71"/>
                    <a:gd name="T27" fmla="*/ 0 h 52"/>
                    <a:gd name="T28" fmla="*/ 0 w 71"/>
                    <a:gd name="T29" fmla="*/ 0 h 52"/>
                    <a:gd name="T30" fmla="*/ 0 w 71"/>
                    <a:gd name="T31" fmla="*/ 0 h 52"/>
                    <a:gd name="T32" fmla="*/ 0 w 71"/>
                    <a:gd name="T33" fmla="*/ 0 h 52"/>
                    <a:gd name="T34" fmla="*/ 0 w 71"/>
                    <a:gd name="T35" fmla="*/ 0 h 52"/>
                    <a:gd name="T36" fmla="*/ 0 w 71"/>
                    <a:gd name="T37" fmla="*/ 0 h 52"/>
                    <a:gd name="T38" fmla="*/ 0 w 71"/>
                    <a:gd name="T39" fmla="*/ 0 h 52"/>
                    <a:gd name="T40" fmla="*/ 0 w 71"/>
                    <a:gd name="T41" fmla="*/ 0 h 52"/>
                    <a:gd name="T42" fmla="*/ 0 w 71"/>
                    <a:gd name="T43" fmla="*/ 0 h 52"/>
                    <a:gd name="T44" fmla="*/ 0 w 71"/>
                    <a:gd name="T45" fmla="*/ 0 h 52"/>
                    <a:gd name="T46" fmla="*/ 0 w 71"/>
                    <a:gd name="T47" fmla="*/ 0 h 52"/>
                    <a:gd name="T48" fmla="*/ 0 w 71"/>
                    <a:gd name="T49" fmla="*/ 0 h 52"/>
                    <a:gd name="T50" fmla="*/ 0 w 71"/>
                    <a:gd name="T51" fmla="*/ 0 h 52"/>
                    <a:gd name="T52" fmla="*/ 0 w 71"/>
                    <a:gd name="T53" fmla="*/ 0 h 52"/>
                    <a:gd name="T54" fmla="*/ 0 w 71"/>
                    <a:gd name="T55" fmla="*/ 0 h 52"/>
                    <a:gd name="T56" fmla="*/ 0 w 71"/>
                    <a:gd name="T57" fmla="*/ 0 h 52"/>
                    <a:gd name="T58" fmla="*/ 0 w 71"/>
                    <a:gd name="T59" fmla="*/ 0 h 52"/>
                    <a:gd name="T60" fmla="*/ 0 w 71"/>
                    <a:gd name="T61" fmla="*/ 0 h 52"/>
                    <a:gd name="T62" fmla="*/ 0 w 71"/>
                    <a:gd name="T63" fmla="*/ 0 h 52"/>
                    <a:gd name="T64" fmla="*/ 0 w 71"/>
                    <a:gd name="T65" fmla="*/ 0 h 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"/>
                    <a:gd name="T100" fmla="*/ 0 h 52"/>
                    <a:gd name="T101" fmla="*/ 71 w 71"/>
                    <a:gd name="T102" fmla="*/ 52 h 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" h="52">
                      <a:moveTo>
                        <a:pt x="46" y="44"/>
                      </a:moveTo>
                      <a:lnTo>
                        <a:pt x="39" y="48"/>
                      </a:lnTo>
                      <a:lnTo>
                        <a:pt x="32" y="50"/>
                      </a:lnTo>
                      <a:lnTo>
                        <a:pt x="25" y="52"/>
                      </a:lnTo>
                      <a:lnTo>
                        <a:pt x="19" y="52"/>
                      </a:lnTo>
                      <a:lnTo>
                        <a:pt x="13" y="52"/>
                      </a:lnTo>
                      <a:lnTo>
                        <a:pt x="8" y="51"/>
                      </a:lnTo>
                      <a:lnTo>
                        <a:pt x="5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3"/>
                      </a:lnTo>
                      <a:lnTo>
                        <a:pt x="5" y="27"/>
                      </a:lnTo>
                      <a:lnTo>
                        <a:pt x="8" y="23"/>
                      </a:lnTo>
                      <a:lnTo>
                        <a:pt x="13" y="17"/>
                      </a:lnTo>
                      <a:lnTo>
                        <a:pt x="18" y="12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9" y="2"/>
                      </a:lnTo>
                      <a:lnTo>
                        <a:pt x="46" y="1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3" y="1"/>
                      </a:lnTo>
                      <a:lnTo>
                        <a:pt x="66" y="3"/>
                      </a:lnTo>
                      <a:lnTo>
                        <a:pt x="68" y="7"/>
                      </a:lnTo>
                      <a:lnTo>
                        <a:pt x="71" y="11"/>
                      </a:lnTo>
                      <a:lnTo>
                        <a:pt x="71" y="15"/>
                      </a:lnTo>
                      <a:lnTo>
                        <a:pt x="68" y="20"/>
                      </a:lnTo>
                      <a:lnTo>
                        <a:pt x="66" y="25"/>
                      </a:lnTo>
                      <a:lnTo>
                        <a:pt x="63" y="31"/>
                      </a:lnTo>
                      <a:lnTo>
                        <a:pt x="58" y="35"/>
                      </a:lnTo>
                      <a:lnTo>
                        <a:pt x="52" y="40"/>
                      </a:lnTo>
                      <a:lnTo>
                        <a:pt x="46" y="44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1" name="Freeform 577"/>
                <p:cNvSpPr>
                  <a:spLocks/>
                </p:cNvSpPr>
                <p:nvPr/>
              </p:nvSpPr>
              <p:spPr bwMode="auto">
                <a:xfrm>
                  <a:off x="3784" y="1180"/>
                  <a:ext cx="73" cy="118"/>
                </a:xfrm>
                <a:custGeom>
                  <a:avLst/>
                  <a:gdLst>
                    <a:gd name="T0" fmla="*/ 0 w 721"/>
                    <a:gd name="T1" fmla="*/ 0 h 1080"/>
                    <a:gd name="T2" fmla="*/ 0 w 721"/>
                    <a:gd name="T3" fmla="*/ 0 h 1080"/>
                    <a:gd name="T4" fmla="*/ 0 w 721"/>
                    <a:gd name="T5" fmla="*/ 0 h 1080"/>
                    <a:gd name="T6" fmla="*/ 0 w 721"/>
                    <a:gd name="T7" fmla="*/ 0 h 1080"/>
                    <a:gd name="T8" fmla="*/ 0 w 721"/>
                    <a:gd name="T9" fmla="*/ 0 h 1080"/>
                    <a:gd name="T10" fmla="*/ 0 w 721"/>
                    <a:gd name="T11" fmla="*/ 0 h 1080"/>
                    <a:gd name="T12" fmla="*/ 0 w 721"/>
                    <a:gd name="T13" fmla="*/ 0 h 1080"/>
                    <a:gd name="T14" fmla="*/ 0 w 721"/>
                    <a:gd name="T15" fmla="*/ 0 h 1080"/>
                    <a:gd name="T16" fmla="*/ 0 w 721"/>
                    <a:gd name="T17" fmla="*/ 0 h 1080"/>
                    <a:gd name="T18" fmla="*/ 0 w 721"/>
                    <a:gd name="T19" fmla="*/ 0 h 1080"/>
                    <a:gd name="T20" fmla="*/ 0 w 721"/>
                    <a:gd name="T21" fmla="*/ 0 h 1080"/>
                    <a:gd name="T22" fmla="*/ 0 w 721"/>
                    <a:gd name="T23" fmla="*/ 0 h 1080"/>
                    <a:gd name="T24" fmla="*/ 0 w 721"/>
                    <a:gd name="T25" fmla="*/ 0 h 1080"/>
                    <a:gd name="T26" fmla="*/ 0 w 721"/>
                    <a:gd name="T27" fmla="*/ 0 h 1080"/>
                    <a:gd name="T28" fmla="*/ 0 w 721"/>
                    <a:gd name="T29" fmla="*/ 0 h 1080"/>
                    <a:gd name="T30" fmla="*/ 0 w 721"/>
                    <a:gd name="T31" fmla="*/ 0 h 1080"/>
                    <a:gd name="T32" fmla="*/ 0 w 721"/>
                    <a:gd name="T33" fmla="*/ 0 h 1080"/>
                    <a:gd name="T34" fmla="*/ 0 w 721"/>
                    <a:gd name="T35" fmla="*/ 0 h 1080"/>
                    <a:gd name="T36" fmla="*/ 0 w 721"/>
                    <a:gd name="T37" fmla="*/ 0 h 1080"/>
                    <a:gd name="T38" fmla="*/ 0 w 721"/>
                    <a:gd name="T39" fmla="*/ 0 h 1080"/>
                    <a:gd name="T40" fmla="*/ 0 w 721"/>
                    <a:gd name="T41" fmla="*/ 0 h 1080"/>
                    <a:gd name="T42" fmla="*/ 0 w 721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1"/>
                    <a:gd name="T67" fmla="*/ 0 h 1080"/>
                    <a:gd name="T68" fmla="*/ 721 w 721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1" h="1080">
                      <a:moveTo>
                        <a:pt x="66" y="9"/>
                      </a:moveTo>
                      <a:lnTo>
                        <a:pt x="721" y="1038"/>
                      </a:lnTo>
                      <a:lnTo>
                        <a:pt x="656" y="1080"/>
                      </a:lnTo>
                      <a:lnTo>
                        <a:pt x="3" y="49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1" y="33"/>
                      </a:lnTo>
                      <a:lnTo>
                        <a:pt x="2" y="27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1"/>
                      </a:lnTo>
                      <a:lnTo>
                        <a:pt x="20" y="7"/>
                      </a:lnTo>
                      <a:lnTo>
                        <a:pt x="27" y="3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2" y="5"/>
                      </a:lnTo>
                      <a:lnTo>
                        <a:pt x="66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2" name="Freeform 578"/>
                <p:cNvSpPr>
                  <a:spLocks/>
                </p:cNvSpPr>
                <p:nvPr/>
              </p:nvSpPr>
              <p:spPr bwMode="auto">
                <a:xfrm>
                  <a:off x="3784" y="1180"/>
                  <a:ext cx="73" cy="118"/>
                </a:xfrm>
                <a:custGeom>
                  <a:avLst/>
                  <a:gdLst>
                    <a:gd name="T0" fmla="*/ 0 w 721"/>
                    <a:gd name="T1" fmla="*/ 0 h 1080"/>
                    <a:gd name="T2" fmla="*/ 0 w 721"/>
                    <a:gd name="T3" fmla="*/ 0 h 1080"/>
                    <a:gd name="T4" fmla="*/ 0 w 721"/>
                    <a:gd name="T5" fmla="*/ 0 h 1080"/>
                    <a:gd name="T6" fmla="*/ 0 w 721"/>
                    <a:gd name="T7" fmla="*/ 0 h 1080"/>
                    <a:gd name="T8" fmla="*/ 0 w 721"/>
                    <a:gd name="T9" fmla="*/ 0 h 1080"/>
                    <a:gd name="T10" fmla="*/ 0 w 721"/>
                    <a:gd name="T11" fmla="*/ 0 h 1080"/>
                    <a:gd name="T12" fmla="*/ 0 w 721"/>
                    <a:gd name="T13" fmla="*/ 0 h 1080"/>
                    <a:gd name="T14" fmla="*/ 0 w 721"/>
                    <a:gd name="T15" fmla="*/ 0 h 1080"/>
                    <a:gd name="T16" fmla="*/ 0 w 721"/>
                    <a:gd name="T17" fmla="*/ 0 h 1080"/>
                    <a:gd name="T18" fmla="*/ 0 w 721"/>
                    <a:gd name="T19" fmla="*/ 0 h 1080"/>
                    <a:gd name="T20" fmla="*/ 0 w 721"/>
                    <a:gd name="T21" fmla="*/ 0 h 1080"/>
                    <a:gd name="T22" fmla="*/ 0 w 721"/>
                    <a:gd name="T23" fmla="*/ 0 h 1080"/>
                    <a:gd name="T24" fmla="*/ 0 w 721"/>
                    <a:gd name="T25" fmla="*/ 0 h 1080"/>
                    <a:gd name="T26" fmla="*/ 0 w 721"/>
                    <a:gd name="T27" fmla="*/ 0 h 1080"/>
                    <a:gd name="T28" fmla="*/ 0 w 721"/>
                    <a:gd name="T29" fmla="*/ 0 h 1080"/>
                    <a:gd name="T30" fmla="*/ 0 w 721"/>
                    <a:gd name="T31" fmla="*/ 0 h 1080"/>
                    <a:gd name="T32" fmla="*/ 0 w 721"/>
                    <a:gd name="T33" fmla="*/ 0 h 1080"/>
                    <a:gd name="T34" fmla="*/ 0 w 721"/>
                    <a:gd name="T35" fmla="*/ 0 h 1080"/>
                    <a:gd name="T36" fmla="*/ 0 w 721"/>
                    <a:gd name="T37" fmla="*/ 0 h 1080"/>
                    <a:gd name="T38" fmla="*/ 0 w 721"/>
                    <a:gd name="T39" fmla="*/ 0 h 1080"/>
                    <a:gd name="T40" fmla="*/ 0 w 721"/>
                    <a:gd name="T41" fmla="*/ 0 h 1080"/>
                    <a:gd name="T42" fmla="*/ 0 w 721"/>
                    <a:gd name="T43" fmla="*/ 0 h 10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1"/>
                    <a:gd name="T67" fmla="*/ 0 h 1080"/>
                    <a:gd name="T68" fmla="*/ 721 w 721"/>
                    <a:gd name="T69" fmla="*/ 1080 h 10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1" h="1080">
                      <a:moveTo>
                        <a:pt x="66" y="9"/>
                      </a:moveTo>
                      <a:lnTo>
                        <a:pt x="721" y="1038"/>
                      </a:lnTo>
                      <a:lnTo>
                        <a:pt x="656" y="1080"/>
                      </a:lnTo>
                      <a:lnTo>
                        <a:pt x="3" y="49"/>
                      </a:lnTo>
                      <a:lnTo>
                        <a:pt x="1" y="44"/>
                      </a:lnTo>
                      <a:lnTo>
                        <a:pt x="0" y="39"/>
                      </a:lnTo>
                      <a:lnTo>
                        <a:pt x="1" y="33"/>
                      </a:lnTo>
                      <a:lnTo>
                        <a:pt x="2" y="27"/>
                      </a:lnTo>
                      <a:lnTo>
                        <a:pt x="6" y="22"/>
                      </a:lnTo>
                      <a:lnTo>
                        <a:pt x="10" y="17"/>
                      </a:lnTo>
                      <a:lnTo>
                        <a:pt x="15" y="11"/>
                      </a:lnTo>
                      <a:lnTo>
                        <a:pt x="20" y="7"/>
                      </a:lnTo>
                      <a:lnTo>
                        <a:pt x="27" y="3"/>
                      </a:lnTo>
                      <a:lnTo>
                        <a:pt x="34" y="1"/>
                      </a:lnTo>
                      <a:lnTo>
                        <a:pt x="41" y="0"/>
                      </a:lnTo>
                      <a:lnTo>
                        <a:pt x="46" y="0"/>
                      </a:lnTo>
                      <a:lnTo>
                        <a:pt x="53" y="0"/>
                      </a:lnTo>
                      <a:lnTo>
                        <a:pt x="58" y="2"/>
                      </a:lnTo>
                      <a:lnTo>
                        <a:pt x="62" y="5"/>
                      </a:lnTo>
                      <a:lnTo>
                        <a:pt x="66" y="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3" name="Freeform 579"/>
                <p:cNvSpPr>
                  <a:spLocks/>
                </p:cNvSpPr>
                <p:nvPr/>
              </p:nvSpPr>
              <p:spPr bwMode="auto">
                <a:xfrm>
                  <a:off x="3871" y="1333"/>
                  <a:ext cx="64" cy="126"/>
                </a:xfrm>
                <a:custGeom>
                  <a:avLst/>
                  <a:gdLst>
                    <a:gd name="T0" fmla="*/ 0 w 634"/>
                    <a:gd name="T1" fmla="*/ 0 h 1152"/>
                    <a:gd name="T2" fmla="*/ 0 w 634"/>
                    <a:gd name="T3" fmla="*/ 0 h 1152"/>
                    <a:gd name="T4" fmla="*/ 0 w 634"/>
                    <a:gd name="T5" fmla="*/ 0 h 1152"/>
                    <a:gd name="T6" fmla="*/ 0 w 634"/>
                    <a:gd name="T7" fmla="*/ 0 h 1152"/>
                    <a:gd name="T8" fmla="*/ 0 w 634"/>
                    <a:gd name="T9" fmla="*/ 0 h 1152"/>
                    <a:gd name="T10" fmla="*/ 0 w 634"/>
                    <a:gd name="T11" fmla="*/ 0 h 1152"/>
                    <a:gd name="T12" fmla="*/ 0 w 634"/>
                    <a:gd name="T13" fmla="*/ 0 h 1152"/>
                    <a:gd name="T14" fmla="*/ 0 w 634"/>
                    <a:gd name="T15" fmla="*/ 0 h 1152"/>
                    <a:gd name="T16" fmla="*/ 0 w 634"/>
                    <a:gd name="T17" fmla="*/ 0 h 1152"/>
                    <a:gd name="T18" fmla="*/ 0 w 634"/>
                    <a:gd name="T19" fmla="*/ 0 h 1152"/>
                    <a:gd name="T20" fmla="*/ 0 w 634"/>
                    <a:gd name="T21" fmla="*/ 0 h 1152"/>
                    <a:gd name="T22" fmla="*/ 0 w 634"/>
                    <a:gd name="T23" fmla="*/ 0 h 1152"/>
                    <a:gd name="T24" fmla="*/ 0 w 634"/>
                    <a:gd name="T25" fmla="*/ 0 h 1152"/>
                    <a:gd name="T26" fmla="*/ 0 w 634"/>
                    <a:gd name="T27" fmla="*/ 0 h 1152"/>
                    <a:gd name="T28" fmla="*/ 0 w 634"/>
                    <a:gd name="T29" fmla="*/ 0 h 1152"/>
                    <a:gd name="T30" fmla="*/ 0 w 634"/>
                    <a:gd name="T31" fmla="*/ 0 h 1152"/>
                    <a:gd name="T32" fmla="*/ 0 w 634"/>
                    <a:gd name="T33" fmla="*/ 0 h 1152"/>
                    <a:gd name="T34" fmla="*/ 0 w 634"/>
                    <a:gd name="T35" fmla="*/ 0 h 1152"/>
                    <a:gd name="T36" fmla="*/ 0 w 634"/>
                    <a:gd name="T37" fmla="*/ 0 h 1152"/>
                    <a:gd name="T38" fmla="*/ 0 w 634"/>
                    <a:gd name="T39" fmla="*/ 0 h 1152"/>
                    <a:gd name="T40" fmla="*/ 0 w 634"/>
                    <a:gd name="T41" fmla="*/ 0 h 1152"/>
                    <a:gd name="T42" fmla="*/ 0 w 634"/>
                    <a:gd name="T43" fmla="*/ 0 h 11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4"/>
                    <a:gd name="T67" fmla="*/ 0 h 1152"/>
                    <a:gd name="T68" fmla="*/ 634 w 634"/>
                    <a:gd name="T69" fmla="*/ 1152 h 11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4" h="1152">
                      <a:moveTo>
                        <a:pt x="565" y="1142"/>
                      </a:moveTo>
                      <a:lnTo>
                        <a:pt x="0" y="34"/>
                      </a:lnTo>
                      <a:lnTo>
                        <a:pt x="69" y="0"/>
                      </a:lnTo>
                      <a:lnTo>
                        <a:pt x="631" y="1109"/>
                      </a:lnTo>
                      <a:lnTo>
                        <a:pt x="634" y="1114"/>
                      </a:lnTo>
                      <a:lnTo>
                        <a:pt x="634" y="1118"/>
                      </a:lnTo>
                      <a:lnTo>
                        <a:pt x="632" y="1124"/>
                      </a:lnTo>
                      <a:lnTo>
                        <a:pt x="630" y="1128"/>
                      </a:lnTo>
                      <a:lnTo>
                        <a:pt x="626" y="1134"/>
                      </a:lnTo>
                      <a:lnTo>
                        <a:pt x="621" y="1138"/>
                      </a:lnTo>
                      <a:lnTo>
                        <a:pt x="615" y="1143"/>
                      </a:lnTo>
                      <a:lnTo>
                        <a:pt x="610" y="1146"/>
                      </a:lnTo>
                      <a:lnTo>
                        <a:pt x="603" y="1150"/>
                      </a:lnTo>
                      <a:lnTo>
                        <a:pt x="596" y="1152"/>
                      </a:lnTo>
                      <a:lnTo>
                        <a:pt x="589" y="1152"/>
                      </a:lnTo>
                      <a:lnTo>
                        <a:pt x="584" y="1152"/>
                      </a:lnTo>
                      <a:lnTo>
                        <a:pt x="578" y="1151"/>
                      </a:lnTo>
                      <a:lnTo>
                        <a:pt x="572" y="1149"/>
                      </a:lnTo>
                      <a:lnTo>
                        <a:pt x="569" y="1146"/>
                      </a:lnTo>
                      <a:lnTo>
                        <a:pt x="565" y="1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4" name="Freeform 580"/>
                <p:cNvSpPr>
                  <a:spLocks/>
                </p:cNvSpPr>
                <p:nvPr/>
              </p:nvSpPr>
              <p:spPr bwMode="auto">
                <a:xfrm>
                  <a:off x="3871" y="1333"/>
                  <a:ext cx="64" cy="126"/>
                </a:xfrm>
                <a:custGeom>
                  <a:avLst/>
                  <a:gdLst>
                    <a:gd name="T0" fmla="*/ 0 w 634"/>
                    <a:gd name="T1" fmla="*/ 0 h 1152"/>
                    <a:gd name="T2" fmla="*/ 0 w 634"/>
                    <a:gd name="T3" fmla="*/ 0 h 1152"/>
                    <a:gd name="T4" fmla="*/ 0 w 634"/>
                    <a:gd name="T5" fmla="*/ 0 h 1152"/>
                    <a:gd name="T6" fmla="*/ 0 w 634"/>
                    <a:gd name="T7" fmla="*/ 0 h 1152"/>
                    <a:gd name="T8" fmla="*/ 0 w 634"/>
                    <a:gd name="T9" fmla="*/ 0 h 1152"/>
                    <a:gd name="T10" fmla="*/ 0 w 634"/>
                    <a:gd name="T11" fmla="*/ 0 h 1152"/>
                    <a:gd name="T12" fmla="*/ 0 w 634"/>
                    <a:gd name="T13" fmla="*/ 0 h 1152"/>
                    <a:gd name="T14" fmla="*/ 0 w 634"/>
                    <a:gd name="T15" fmla="*/ 0 h 1152"/>
                    <a:gd name="T16" fmla="*/ 0 w 634"/>
                    <a:gd name="T17" fmla="*/ 0 h 1152"/>
                    <a:gd name="T18" fmla="*/ 0 w 634"/>
                    <a:gd name="T19" fmla="*/ 0 h 1152"/>
                    <a:gd name="T20" fmla="*/ 0 w 634"/>
                    <a:gd name="T21" fmla="*/ 0 h 1152"/>
                    <a:gd name="T22" fmla="*/ 0 w 634"/>
                    <a:gd name="T23" fmla="*/ 0 h 1152"/>
                    <a:gd name="T24" fmla="*/ 0 w 634"/>
                    <a:gd name="T25" fmla="*/ 0 h 1152"/>
                    <a:gd name="T26" fmla="*/ 0 w 634"/>
                    <a:gd name="T27" fmla="*/ 0 h 1152"/>
                    <a:gd name="T28" fmla="*/ 0 w 634"/>
                    <a:gd name="T29" fmla="*/ 0 h 1152"/>
                    <a:gd name="T30" fmla="*/ 0 w 634"/>
                    <a:gd name="T31" fmla="*/ 0 h 1152"/>
                    <a:gd name="T32" fmla="*/ 0 w 634"/>
                    <a:gd name="T33" fmla="*/ 0 h 1152"/>
                    <a:gd name="T34" fmla="*/ 0 w 634"/>
                    <a:gd name="T35" fmla="*/ 0 h 1152"/>
                    <a:gd name="T36" fmla="*/ 0 w 634"/>
                    <a:gd name="T37" fmla="*/ 0 h 1152"/>
                    <a:gd name="T38" fmla="*/ 0 w 634"/>
                    <a:gd name="T39" fmla="*/ 0 h 1152"/>
                    <a:gd name="T40" fmla="*/ 0 w 634"/>
                    <a:gd name="T41" fmla="*/ 0 h 1152"/>
                    <a:gd name="T42" fmla="*/ 0 w 634"/>
                    <a:gd name="T43" fmla="*/ 0 h 11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4"/>
                    <a:gd name="T67" fmla="*/ 0 h 1152"/>
                    <a:gd name="T68" fmla="*/ 634 w 634"/>
                    <a:gd name="T69" fmla="*/ 1152 h 11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4" h="1152">
                      <a:moveTo>
                        <a:pt x="565" y="1142"/>
                      </a:moveTo>
                      <a:lnTo>
                        <a:pt x="0" y="34"/>
                      </a:lnTo>
                      <a:lnTo>
                        <a:pt x="69" y="0"/>
                      </a:lnTo>
                      <a:lnTo>
                        <a:pt x="631" y="1109"/>
                      </a:lnTo>
                      <a:lnTo>
                        <a:pt x="634" y="1114"/>
                      </a:lnTo>
                      <a:lnTo>
                        <a:pt x="634" y="1118"/>
                      </a:lnTo>
                      <a:lnTo>
                        <a:pt x="632" y="1124"/>
                      </a:lnTo>
                      <a:lnTo>
                        <a:pt x="630" y="1128"/>
                      </a:lnTo>
                      <a:lnTo>
                        <a:pt x="626" y="1134"/>
                      </a:lnTo>
                      <a:lnTo>
                        <a:pt x="621" y="1138"/>
                      </a:lnTo>
                      <a:lnTo>
                        <a:pt x="615" y="1143"/>
                      </a:lnTo>
                      <a:lnTo>
                        <a:pt x="610" y="1146"/>
                      </a:lnTo>
                      <a:lnTo>
                        <a:pt x="603" y="1150"/>
                      </a:lnTo>
                      <a:lnTo>
                        <a:pt x="596" y="1152"/>
                      </a:lnTo>
                      <a:lnTo>
                        <a:pt x="589" y="1152"/>
                      </a:lnTo>
                      <a:lnTo>
                        <a:pt x="584" y="1152"/>
                      </a:lnTo>
                      <a:lnTo>
                        <a:pt x="578" y="1151"/>
                      </a:lnTo>
                      <a:lnTo>
                        <a:pt x="572" y="1149"/>
                      </a:lnTo>
                      <a:lnTo>
                        <a:pt x="569" y="1146"/>
                      </a:lnTo>
                      <a:lnTo>
                        <a:pt x="565" y="114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5" name="Freeform 581"/>
                <p:cNvSpPr>
                  <a:spLocks/>
                </p:cNvSpPr>
                <p:nvPr/>
              </p:nvSpPr>
              <p:spPr bwMode="auto">
                <a:xfrm>
                  <a:off x="3663" y="1344"/>
                  <a:ext cx="69" cy="123"/>
                </a:xfrm>
                <a:custGeom>
                  <a:avLst/>
                  <a:gdLst>
                    <a:gd name="T0" fmla="*/ 0 w 682"/>
                    <a:gd name="T1" fmla="*/ 0 h 1139"/>
                    <a:gd name="T2" fmla="*/ 0 w 682"/>
                    <a:gd name="T3" fmla="*/ 0 h 1139"/>
                    <a:gd name="T4" fmla="*/ 0 w 682"/>
                    <a:gd name="T5" fmla="*/ 0 h 1139"/>
                    <a:gd name="T6" fmla="*/ 0 w 682"/>
                    <a:gd name="T7" fmla="*/ 0 h 1139"/>
                    <a:gd name="T8" fmla="*/ 0 w 682"/>
                    <a:gd name="T9" fmla="*/ 0 h 1139"/>
                    <a:gd name="T10" fmla="*/ 0 w 682"/>
                    <a:gd name="T11" fmla="*/ 0 h 1139"/>
                    <a:gd name="T12" fmla="*/ 0 w 682"/>
                    <a:gd name="T13" fmla="*/ 0 h 1139"/>
                    <a:gd name="T14" fmla="*/ 0 w 682"/>
                    <a:gd name="T15" fmla="*/ 0 h 1139"/>
                    <a:gd name="T16" fmla="*/ 0 w 682"/>
                    <a:gd name="T17" fmla="*/ 0 h 1139"/>
                    <a:gd name="T18" fmla="*/ 0 w 682"/>
                    <a:gd name="T19" fmla="*/ 0 h 1139"/>
                    <a:gd name="T20" fmla="*/ 0 w 682"/>
                    <a:gd name="T21" fmla="*/ 0 h 1139"/>
                    <a:gd name="T22" fmla="*/ 0 w 682"/>
                    <a:gd name="T23" fmla="*/ 0 h 1139"/>
                    <a:gd name="T24" fmla="*/ 0 w 682"/>
                    <a:gd name="T25" fmla="*/ 0 h 1139"/>
                    <a:gd name="T26" fmla="*/ 0 w 682"/>
                    <a:gd name="T27" fmla="*/ 0 h 1139"/>
                    <a:gd name="T28" fmla="*/ 0 w 682"/>
                    <a:gd name="T29" fmla="*/ 0 h 1139"/>
                    <a:gd name="T30" fmla="*/ 0 w 682"/>
                    <a:gd name="T31" fmla="*/ 0 h 1139"/>
                    <a:gd name="T32" fmla="*/ 0 w 682"/>
                    <a:gd name="T33" fmla="*/ 0 h 1139"/>
                    <a:gd name="T34" fmla="*/ 0 w 682"/>
                    <a:gd name="T35" fmla="*/ 0 h 1139"/>
                    <a:gd name="T36" fmla="*/ 0 w 682"/>
                    <a:gd name="T37" fmla="*/ 0 h 1139"/>
                    <a:gd name="T38" fmla="*/ 0 w 682"/>
                    <a:gd name="T39" fmla="*/ 0 h 1139"/>
                    <a:gd name="T40" fmla="*/ 0 w 682"/>
                    <a:gd name="T41" fmla="*/ 0 h 1139"/>
                    <a:gd name="T42" fmla="*/ 0 w 682"/>
                    <a:gd name="T43" fmla="*/ 0 h 1139"/>
                    <a:gd name="T44" fmla="*/ 0 w 682"/>
                    <a:gd name="T45" fmla="*/ 0 h 1139"/>
                    <a:gd name="T46" fmla="*/ 0 w 682"/>
                    <a:gd name="T47" fmla="*/ 0 h 1139"/>
                    <a:gd name="T48" fmla="*/ 0 w 682"/>
                    <a:gd name="T49" fmla="*/ 0 h 1139"/>
                    <a:gd name="T50" fmla="*/ 0 w 682"/>
                    <a:gd name="T51" fmla="*/ 0 h 1139"/>
                    <a:gd name="T52" fmla="*/ 0 w 682"/>
                    <a:gd name="T53" fmla="*/ 0 h 1139"/>
                    <a:gd name="T54" fmla="*/ 0 w 682"/>
                    <a:gd name="T55" fmla="*/ 0 h 1139"/>
                    <a:gd name="T56" fmla="*/ 0 w 682"/>
                    <a:gd name="T57" fmla="*/ 0 h 1139"/>
                    <a:gd name="T58" fmla="*/ 0 w 682"/>
                    <a:gd name="T59" fmla="*/ 0 h 1139"/>
                    <a:gd name="T60" fmla="*/ 0 w 682"/>
                    <a:gd name="T61" fmla="*/ 0 h 1139"/>
                    <a:gd name="T62" fmla="*/ 0 w 682"/>
                    <a:gd name="T63" fmla="*/ 0 h 1139"/>
                    <a:gd name="T64" fmla="*/ 0 w 682"/>
                    <a:gd name="T65" fmla="*/ 0 h 1139"/>
                    <a:gd name="T66" fmla="*/ 0 w 682"/>
                    <a:gd name="T67" fmla="*/ 0 h 1139"/>
                    <a:gd name="T68" fmla="*/ 0 w 682"/>
                    <a:gd name="T69" fmla="*/ 0 h 1139"/>
                    <a:gd name="T70" fmla="*/ 0 w 682"/>
                    <a:gd name="T71" fmla="*/ 0 h 1139"/>
                    <a:gd name="T72" fmla="*/ 0 w 682"/>
                    <a:gd name="T73" fmla="*/ 0 h 1139"/>
                    <a:gd name="T74" fmla="*/ 0 w 682"/>
                    <a:gd name="T75" fmla="*/ 0 h 113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2"/>
                    <a:gd name="T115" fmla="*/ 0 h 1139"/>
                    <a:gd name="T116" fmla="*/ 682 w 682"/>
                    <a:gd name="T117" fmla="*/ 1139 h 113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2" h="1139">
                      <a:moveTo>
                        <a:pt x="67" y="9"/>
                      </a:moveTo>
                      <a:lnTo>
                        <a:pt x="680" y="1092"/>
                      </a:lnTo>
                      <a:lnTo>
                        <a:pt x="682" y="1097"/>
                      </a:lnTo>
                      <a:lnTo>
                        <a:pt x="682" y="1101"/>
                      </a:lnTo>
                      <a:lnTo>
                        <a:pt x="681" y="1107"/>
                      </a:lnTo>
                      <a:lnTo>
                        <a:pt x="679" y="1112"/>
                      </a:lnTo>
                      <a:lnTo>
                        <a:pt x="675" y="1118"/>
                      </a:lnTo>
                      <a:lnTo>
                        <a:pt x="671" y="1123"/>
                      </a:lnTo>
                      <a:lnTo>
                        <a:pt x="665" y="1127"/>
                      </a:lnTo>
                      <a:lnTo>
                        <a:pt x="658" y="1132"/>
                      </a:lnTo>
                      <a:lnTo>
                        <a:pt x="651" y="1135"/>
                      </a:lnTo>
                      <a:lnTo>
                        <a:pt x="645" y="1137"/>
                      </a:lnTo>
                      <a:lnTo>
                        <a:pt x="638" y="1139"/>
                      </a:lnTo>
                      <a:lnTo>
                        <a:pt x="631" y="1139"/>
                      </a:lnTo>
                      <a:lnTo>
                        <a:pt x="625" y="1139"/>
                      </a:lnTo>
                      <a:lnTo>
                        <a:pt x="621" y="1136"/>
                      </a:lnTo>
                      <a:lnTo>
                        <a:pt x="616" y="1133"/>
                      </a:lnTo>
                      <a:lnTo>
                        <a:pt x="613" y="1129"/>
                      </a:lnTo>
                      <a:lnTo>
                        <a:pt x="3" y="46"/>
                      </a:lnTo>
                      <a:lnTo>
                        <a:pt x="2" y="42"/>
                      </a:lnTo>
                      <a:lnTo>
                        <a:pt x="0" y="36"/>
                      </a:lnTo>
                      <a:lnTo>
                        <a:pt x="2" y="31"/>
                      </a:lnTo>
                      <a:lnTo>
                        <a:pt x="4" y="26"/>
                      </a:lnTo>
                      <a:lnTo>
                        <a:pt x="7" y="21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30" y="4"/>
                      </a:lnTo>
                      <a:lnTo>
                        <a:pt x="37" y="1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5" y="1"/>
                      </a:lnTo>
                      <a:lnTo>
                        <a:pt x="61" y="2"/>
                      </a:lnTo>
                      <a:lnTo>
                        <a:pt x="64" y="6"/>
                      </a:lnTo>
                      <a:lnTo>
                        <a:pt x="67" y="9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6" name="Freeform 582"/>
                <p:cNvSpPr>
                  <a:spLocks/>
                </p:cNvSpPr>
                <p:nvPr/>
              </p:nvSpPr>
              <p:spPr bwMode="auto">
                <a:xfrm>
                  <a:off x="3663" y="1344"/>
                  <a:ext cx="69" cy="123"/>
                </a:xfrm>
                <a:custGeom>
                  <a:avLst/>
                  <a:gdLst>
                    <a:gd name="T0" fmla="*/ 0 w 682"/>
                    <a:gd name="T1" fmla="*/ 0 h 1139"/>
                    <a:gd name="T2" fmla="*/ 0 w 682"/>
                    <a:gd name="T3" fmla="*/ 0 h 1139"/>
                    <a:gd name="T4" fmla="*/ 0 w 682"/>
                    <a:gd name="T5" fmla="*/ 0 h 1139"/>
                    <a:gd name="T6" fmla="*/ 0 w 682"/>
                    <a:gd name="T7" fmla="*/ 0 h 1139"/>
                    <a:gd name="T8" fmla="*/ 0 w 682"/>
                    <a:gd name="T9" fmla="*/ 0 h 1139"/>
                    <a:gd name="T10" fmla="*/ 0 w 682"/>
                    <a:gd name="T11" fmla="*/ 0 h 1139"/>
                    <a:gd name="T12" fmla="*/ 0 w 682"/>
                    <a:gd name="T13" fmla="*/ 0 h 1139"/>
                    <a:gd name="T14" fmla="*/ 0 w 682"/>
                    <a:gd name="T15" fmla="*/ 0 h 1139"/>
                    <a:gd name="T16" fmla="*/ 0 w 682"/>
                    <a:gd name="T17" fmla="*/ 0 h 1139"/>
                    <a:gd name="T18" fmla="*/ 0 w 682"/>
                    <a:gd name="T19" fmla="*/ 0 h 1139"/>
                    <a:gd name="T20" fmla="*/ 0 w 682"/>
                    <a:gd name="T21" fmla="*/ 0 h 1139"/>
                    <a:gd name="T22" fmla="*/ 0 w 682"/>
                    <a:gd name="T23" fmla="*/ 0 h 1139"/>
                    <a:gd name="T24" fmla="*/ 0 w 682"/>
                    <a:gd name="T25" fmla="*/ 0 h 1139"/>
                    <a:gd name="T26" fmla="*/ 0 w 682"/>
                    <a:gd name="T27" fmla="*/ 0 h 1139"/>
                    <a:gd name="T28" fmla="*/ 0 w 682"/>
                    <a:gd name="T29" fmla="*/ 0 h 1139"/>
                    <a:gd name="T30" fmla="*/ 0 w 682"/>
                    <a:gd name="T31" fmla="*/ 0 h 1139"/>
                    <a:gd name="T32" fmla="*/ 0 w 682"/>
                    <a:gd name="T33" fmla="*/ 0 h 1139"/>
                    <a:gd name="T34" fmla="*/ 0 w 682"/>
                    <a:gd name="T35" fmla="*/ 0 h 1139"/>
                    <a:gd name="T36" fmla="*/ 0 w 682"/>
                    <a:gd name="T37" fmla="*/ 0 h 1139"/>
                    <a:gd name="T38" fmla="*/ 0 w 682"/>
                    <a:gd name="T39" fmla="*/ 0 h 1139"/>
                    <a:gd name="T40" fmla="*/ 0 w 682"/>
                    <a:gd name="T41" fmla="*/ 0 h 1139"/>
                    <a:gd name="T42" fmla="*/ 0 w 682"/>
                    <a:gd name="T43" fmla="*/ 0 h 1139"/>
                    <a:gd name="T44" fmla="*/ 0 w 682"/>
                    <a:gd name="T45" fmla="*/ 0 h 1139"/>
                    <a:gd name="T46" fmla="*/ 0 w 682"/>
                    <a:gd name="T47" fmla="*/ 0 h 1139"/>
                    <a:gd name="T48" fmla="*/ 0 w 682"/>
                    <a:gd name="T49" fmla="*/ 0 h 1139"/>
                    <a:gd name="T50" fmla="*/ 0 w 682"/>
                    <a:gd name="T51" fmla="*/ 0 h 1139"/>
                    <a:gd name="T52" fmla="*/ 0 w 682"/>
                    <a:gd name="T53" fmla="*/ 0 h 1139"/>
                    <a:gd name="T54" fmla="*/ 0 w 682"/>
                    <a:gd name="T55" fmla="*/ 0 h 1139"/>
                    <a:gd name="T56" fmla="*/ 0 w 682"/>
                    <a:gd name="T57" fmla="*/ 0 h 1139"/>
                    <a:gd name="T58" fmla="*/ 0 w 682"/>
                    <a:gd name="T59" fmla="*/ 0 h 1139"/>
                    <a:gd name="T60" fmla="*/ 0 w 682"/>
                    <a:gd name="T61" fmla="*/ 0 h 1139"/>
                    <a:gd name="T62" fmla="*/ 0 w 682"/>
                    <a:gd name="T63" fmla="*/ 0 h 1139"/>
                    <a:gd name="T64" fmla="*/ 0 w 682"/>
                    <a:gd name="T65" fmla="*/ 0 h 1139"/>
                    <a:gd name="T66" fmla="*/ 0 w 682"/>
                    <a:gd name="T67" fmla="*/ 0 h 1139"/>
                    <a:gd name="T68" fmla="*/ 0 w 682"/>
                    <a:gd name="T69" fmla="*/ 0 h 1139"/>
                    <a:gd name="T70" fmla="*/ 0 w 682"/>
                    <a:gd name="T71" fmla="*/ 0 h 1139"/>
                    <a:gd name="T72" fmla="*/ 0 w 682"/>
                    <a:gd name="T73" fmla="*/ 0 h 1139"/>
                    <a:gd name="T74" fmla="*/ 0 w 682"/>
                    <a:gd name="T75" fmla="*/ 0 h 113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2"/>
                    <a:gd name="T115" fmla="*/ 0 h 1139"/>
                    <a:gd name="T116" fmla="*/ 682 w 682"/>
                    <a:gd name="T117" fmla="*/ 1139 h 113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2" h="1139">
                      <a:moveTo>
                        <a:pt x="67" y="9"/>
                      </a:moveTo>
                      <a:lnTo>
                        <a:pt x="680" y="1092"/>
                      </a:lnTo>
                      <a:lnTo>
                        <a:pt x="682" y="1097"/>
                      </a:lnTo>
                      <a:lnTo>
                        <a:pt x="682" y="1101"/>
                      </a:lnTo>
                      <a:lnTo>
                        <a:pt x="681" y="1107"/>
                      </a:lnTo>
                      <a:lnTo>
                        <a:pt x="679" y="1112"/>
                      </a:lnTo>
                      <a:lnTo>
                        <a:pt x="675" y="1118"/>
                      </a:lnTo>
                      <a:lnTo>
                        <a:pt x="671" y="1123"/>
                      </a:lnTo>
                      <a:lnTo>
                        <a:pt x="665" y="1127"/>
                      </a:lnTo>
                      <a:lnTo>
                        <a:pt x="658" y="1132"/>
                      </a:lnTo>
                      <a:lnTo>
                        <a:pt x="651" y="1135"/>
                      </a:lnTo>
                      <a:lnTo>
                        <a:pt x="645" y="1137"/>
                      </a:lnTo>
                      <a:lnTo>
                        <a:pt x="638" y="1139"/>
                      </a:lnTo>
                      <a:lnTo>
                        <a:pt x="631" y="1139"/>
                      </a:lnTo>
                      <a:lnTo>
                        <a:pt x="625" y="1139"/>
                      </a:lnTo>
                      <a:lnTo>
                        <a:pt x="621" y="1136"/>
                      </a:lnTo>
                      <a:lnTo>
                        <a:pt x="616" y="1133"/>
                      </a:lnTo>
                      <a:lnTo>
                        <a:pt x="613" y="1129"/>
                      </a:lnTo>
                      <a:lnTo>
                        <a:pt x="3" y="46"/>
                      </a:lnTo>
                      <a:lnTo>
                        <a:pt x="2" y="42"/>
                      </a:lnTo>
                      <a:lnTo>
                        <a:pt x="0" y="36"/>
                      </a:lnTo>
                      <a:lnTo>
                        <a:pt x="2" y="31"/>
                      </a:lnTo>
                      <a:lnTo>
                        <a:pt x="4" y="26"/>
                      </a:lnTo>
                      <a:lnTo>
                        <a:pt x="7" y="21"/>
                      </a:lnTo>
                      <a:lnTo>
                        <a:pt x="12" y="15"/>
                      </a:lnTo>
                      <a:lnTo>
                        <a:pt x="17" y="10"/>
                      </a:lnTo>
                      <a:lnTo>
                        <a:pt x="23" y="7"/>
                      </a:lnTo>
                      <a:lnTo>
                        <a:pt x="30" y="4"/>
                      </a:lnTo>
                      <a:lnTo>
                        <a:pt x="37" y="1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5" y="1"/>
                      </a:lnTo>
                      <a:lnTo>
                        <a:pt x="61" y="2"/>
                      </a:lnTo>
                      <a:lnTo>
                        <a:pt x="64" y="6"/>
                      </a:lnTo>
                      <a:lnTo>
                        <a:pt x="67" y="9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7" name="Freeform 583"/>
                <p:cNvSpPr>
                  <a:spLocks/>
                </p:cNvSpPr>
                <p:nvPr/>
              </p:nvSpPr>
              <p:spPr bwMode="auto">
                <a:xfrm>
                  <a:off x="3725" y="1462"/>
                  <a:ext cx="7" cy="5"/>
                </a:xfrm>
                <a:custGeom>
                  <a:avLst/>
                  <a:gdLst>
                    <a:gd name="T0" fmla="*/ 0 w 70"/>
                    <a:gd name="T1" fmla="*/ 0 h 56"/>
                    <a:gd name="T2" fmla="*/ 0 w 70"/>
                    <a:gd name="T3" fmla="*/ 0 h 56"/>
                    <a:gd name="T4" fmla="*/ 0 w 70"/>
                    <a:gd name="T5" fmla="*/ 0 h 56"/>
                    <a:gd name="T6" fmla="*/ 0 w 70"/>
                    <a:gd name="T7" fmla="*/ 0 h 56"/>
                    <a:gd name="T8" fmla="*/ 0 w 70"/>
                    <a:gd name="T9" fmla="*/ 0 h 56"/>
                    <a:gd name="T10" fmla="*/ 0 w 70"/>
                    <a:gd name="T11" fmla="*/ 0 h 56"/>
                    <a:gd name="T12" fmla="*/ 0 w 70"/>
                    <a:gd name="T13" fmla="*/ 0 h 56"/>
                    <a:gd name="T14" fmla="*/ 0 w 70"/>
                    <a:gd name="T15" fmla="*/ 0 h 56"/>
                    <a:gd name="T16" fmla="*/ 0 w 70"/>
                    <a:gd name="T17" fmla="*/ 0 h 56"/>
                    <a:gd name="T18" fmla="*/ 0 w 70"/>
                    <a:gd name="T19" fmla="*/ 0 h 56"/>
                    <a:gd name="T20" fmla="*/ 0 w 70"/>
                    <a:gd name="T21" fmla="*/ 0 h 56"/>
                    <a:gd name="T22" fmla="*/ 0 w 70"/>
                    <a:gd name="T23" fmla="*/ 0 h 56"/>
                    <a:gd name="T24" fmla="*/ 0 w 70"/>
                    <a:gd name="T25" fmla="*/ 0 h 56"/>
                    <a:gd name="T26" fmla="*/ 0 w 70"/>
                    <a:gd name="T27" fmla="*/ 0 h 56"/>
                    <a:gd name="T28" fmla="*/ 0 w 70"/>
                    <a:gd name="T29" fmla="*/ 0 h 56"/>
                    <a:gd name="T30" fmla="*/ 0 w 70"/>
                    <a:gd name="T31" fmla="*/ 0 h 56"/>
                    <a:gd name="T32" fmla="*/ 0 w 70"/>
                    <a:gd name="T33" fmla="*/ 0 h 56"/>
                    <a:gd name="T34" fmla="*/ 0 w 70"/>
                    <a:gd name="T35" fmla="*/ 0 h 56"/>
                    <a:gd name="T36" fmla="*/ 0 w 70"/>
                    <a:gd name="T37" fmla="*/ 0 h 56"/>
                    <a:gd name="T38" fmla="*/ 0 w 70"/>
                    <a:gd name="T39" fmla="*/ 0 h 56"/>
                    <a:gd name="T40" fmla="*/ 0 w 70"/>
                    <a:gd name="T41" fmla="*/ 0 h 56"/>
                    <a:gd name="T42" fmla="*/ 0 w 70"/>
                    <a:gd name="T43" fmla="*/ 0 h 56"/>
                    <a:gd name="T44" fmla="*/ 0 w 70"/>
                    <a:gd name="T45" fmla="*/ 0 h 56"/>
                    <a:gd name="T46" fmla="*/ 0 w 70"/>
                    <a:gd name="T47" fmla="*/ 0 h 56"/>
                    <a:gd name="T48" fmla="*/ 0 w 70"/>
                    <a:gd name="T49" fmla="*/ 0 h 56"/>
                    <a:gd name="T50" fmla="*/ 0 w 70"/>
                    <a:gd name="T51" fmla="*/ 0 h 56"/>
                    <a:gd name="T52" fmla="*/ 0 w 70"/>
                    <a:gd name="T53" fmla="*/ 0 h 56"/>
                    <a:gd name="T54" fmla="*/ 0 w 70"/>
                    <a:gd name="T55" fmla="*/ 0 h 56"/>
                    <a:gd name="T56" fmla="*/ 0 w 70"/>
                    <a:gd name="T57" fmla="*/ 0 h 56"/>
                    <a:gd name="T58" fmla="*/ 0 w 70"/>
                    <a:gd name="T59" fmla="*/ 0 h 56"/>
                    <a:gd name="T60" fmla="*/ 0 w 70"/>
                    <a:gd name="T61" fmla="*/ 0 h 56"/>
                    <a:gd name="T62" fmla="*/ 0 w 70"/>
                    <a:gd name="T63" fmla="*/ 0 h 56"/>
                    <a:gd name="T64" fmla="*/ 0 w 70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0"/>
                    <a:gd name="T100" fmla="*/ 0 h 56"/>
                    <a:gd name="T101" fmla="*/ 70 w 70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0" h="56">
                      <a:moveTo>
                        <a:pt x="22" y="7"/>
                      </a:moveTo>
                      <a:lnTo>
                        <a:pt x="29" y="3"/>
                      </a:lnTo>
                      <a:lnTo>
                        <a:pt x="37" y="1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61" y="2"/>
                      </a:lnTo>
                      <a:lnTo>
                        <a:pt x="65" y="5"/>
                      </a:lnTo>
                      <a:lnTo>
                        <a:pt x="68" y="9"/>
                      </a:lnTo>
                      <a:lnTo>
                        <a:pt x="70" y="14"/>
                      </a:lnTo>
                      <a:lnTo>
                        <a:pt x="70" y="18"/>
                      </a:lnTo>
                      <a:lnTo>
                        <a:pt x="69" y="24"/>
                      </a:lnTo>
                      <a:lnTo>
                        <a:pt x="67" y="29"/>
                      </a:lnTo>
                      <a:lnTo>
                        <a:pt x="63" y="35"/>
                      </a:lnTo>
                      <a:lnTo>
                        <a:pt x="59" y="40"/>
                      </a:lnTo>
                      <a:lnTo>
                        <a:pt x="53" y="44"/>
                      </a:lnTo>
                      <a:lnTo>
                        <a:pt x="46" y="49"/>
                      </a:lnTo>
                      <a:lnTo>
                        <a:pt x="39" y="52"/>
                      </a:lnTo>
                      <a:lnTo>
                        <a:pt x="33" y="54"/>
                      </a:lnTo>
                      <a:lnTo>
                        <a:pt x="26" y="56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9" y="53"/>
                      </a:lnTo>
                      <a:lnTo>
                        <a:pt x="4" y="50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2"/>
                      </a:lnTo>
                      <a:lnTo>
                        <a:pt x="3" y="26"/>
                      </a:lnTo>
                      <a:lnTo>
                        <a:pt x="6" y="20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2" y="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8" name="Freeform 584"/>
                <p:cNvSpPr>
                  <a:spLocks/>
                </p:cNvSpPr>
                <p:nvPr/>
              </p:nvSpPr>
              <p:spPr bwMode="auto">
                <a:xfrm>
                  <a:off x="3725" y="1462"/>
                  <a:ext cx="7" cy="5"/>
                </a:xfrm>
                <a:custGeom>
                  <a:avLst/>
                  <a:gdLst>
                    <a:gd name="T0" fmla="*/ 0 w 70"/>
                    <a:gd name="T1" fmla="*/ 0 h 56"/>
                    <a:gd name="T2" fmla="*/ 0 w 70"/>
                    <a:gd name="T3" fmla="*/ 0 h 56"/>
                    <a:gd name="T4" fmla="*/ 0 w 70"/>
                    <a:gd name="T5" fmla="*/ 0 h 56"/>
                    <a:gd name="T6" fmla="*/ 0 w 70"/>
                    <a:gd name="T7" fmla="*/ 0 h 56"/>
                    <a:gd name="T8" fmla="*/ 0 w 70"/>
                    <a:gd name="T9" fmla="*/ 0 h 56"/>
                    <a:gd name="T10" fmla="*/ 0 w 70"/>
                    <a:gd name="T11" fmla="*/ 0 h 56"/>
                    <a:gd name="T12" fmla="*/ 0 w 70"/>
                    <a:gd name="T13" fmla="*/ 0 h 56"/>
                    <a:gd name="T14" fmla="*/ 0 w 70"/>
                    <a:gd name="T15" fmla="*/ 0 h 56"/>
                    <a:gd name="T16" fmla="*/ 0 w 70"/>
                    <a:gd name="T17" fmla="*/ 0 h 56"/>
                    <a:gd name="T18" fmla="*/ 0 w 70"/>
                    <a:gd name="T19" fmla="*/ 0 h 56"/>
                    <a:gd name="T20" fmla="*/ 0 w 70"/>
                    <a:gd name="T21" fmla="*/ 0 h 56"/>
                    <a:gd name="T22" fmla="*/ 0 w 70"/>
                    <a:gd name="T23" fmla="*/ 0 h 56"/>
                    <a:gd name="T24" fmla="*/ 0 w 70"/>
                    <a:gd name="T25" fmla="*/ 0 h 56"/>
                    <a:gd name="T26" fmla="*/ 0 w 70"/>
                    <a:gd name="T27" fmla="*/ 0 h 56"/>
                    <a:gd name="T28" fmla="*/ 0 w 70"/>
                    <a:gd name="T29" fmla="*/ 0 h 56"/>
                    <a:gd name="T30" fmla="*/ 0 w 70"/>
                    <a:gd name="T31" fmla="*/ 0 h 56"/>
                    <a:gd name="T32" fmla="*/ 0 w 70"/>
                    <a:gd name="T33" fmla="*/ 0 h 56"/>
                    <a:gd name="T34" fmla="*/ 0 w 70"/>
                    <a:gd name="T35" fmla="*/ 0 h 56"/>
                    <a:gd name="T36" fmla="*/ 0 w 70"/>
                    <a:gd name="T37" fmla="*/ 0 h 56"/>
                    <a:gd name="T38" fmla="*/ 0 w 70"/>
                    <a:gd name="T39" fmla="*/ 0 h 56"/>
                    <a:gd name="T40" fmla="*/ 0 w 70"/>
                    <a:gd name="T41" fmla="*/ 0 h 56"/>
                    <a:gd name="T42" fmla="*/ 0 w 70"/>
                    <a:gd name="T43" fmla="*/ 0 h 56"/>
                    <a:gd name="T44" fmla="*/ 0 w 70"/>
                    <a:gd name="T45" fmla="*/ 0 h 56"/>
                    <a:gd name="T46" fmla="*/ 0 w 70"/>
                    <a:gd name="T47" fmla="*/ 0 h 56"/>
                    <a:gd name="T48" fmla="*/ 0 w 70"/>
                    <a:gd name="T49" fmla="*/ 0 h 56"/>
                    <a:gd name="T50" fmla="*/ 0 w 70"/>
                    <a:gd name="T51" fmla="*/ 0 h 56"/>
                    <a:gd name="T52" fmla="*/ 0 w 70"/>
                    <a:gd name="T53" fmla="*/ 0 h 56"/>
                    <a:gd name="T54" fmla="*/ 0 w 70"/>
                    <a:gd name="T55" fmla="*/ 0 h 56"/>
                    <a:gd name="T56" fmla="*/ 0 w 70"/>
                    <a:gd name="T57" fmla="*/ 0 h 56"/>
                    <a:gd name="T58" fmla="*/ 0 w 70"/>
                    <a:gd name="T59" fmla="*/ 0 h 56"/>
                    <a:gd name="T60" fmla="*/ 0 w 70"/>
                    <a:gd name="T61" fmla="*/ 0 h 56"/>
                    <a:gd name="T62" fmla="*/ 0 w 70"/>
                    <a:gd name="T63" fmla="*/ 0 h 56"/>
                    <a:gd name="T64" fmla="*/ 0 w 70"/>
                    <a:gd name="T65" fmla="*/ 0 h 5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0"/>
                    <a:gd name="T100" fmla="*/ 0 h 56"/>
                    <a:gd name="T101" fmla="*/ 70 w 70"/>
                    <a:gd name="T102" fmla="*/ 56 h 5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0" h="56">
                      <a:moveTo>
                        <a:pt x="22" y="7"/>
                      </a:moveTo>
                      <a:lnTo>
                        <a:pt x="29" y="3"/>
                      </a:lnTo>
                      <a:lnTo>
                        <a:pt x="37" y="1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61" y="2"/>
                      </a:lnTo>
                      <a:lnTo>
                        <a:pt x="65" y="5"/>
                      </a:lnTo>
                      <a:lnTo>
                        <a:pt x="68" y="9"/>
                      </a:lnTo>
                      <a:lnTo>
                        <a:pt x="70" y="14"/>
                      </a:lnTo>
                      <a:lnTo>
                        <a:pt x="70" y="18"/>
                      </a:lnTo>
                      <a:lnTo>
                        <a:pt x="69" y="24"/>
                      </a:lnTo>
                      <a:lnTo>
                        <a:pt x="67" y="29"/>
                      </a:lnTo>
                      <a:lnTo>
                        <a:pt x="63" y="35"/>
                      </a:lnTo>
                      <a:lnTo>
                        <a:pt x="59" y="40"/>
                      </a:lnTo>
                      <a:lnTo>
                        <a:pt x="53" y="44"/>
                      </a:lnTo>
                      <a:lnTo>
                        <a:pt x="46" y="49"/>
                      </a:lnTo>
                      <a:lnTo>
                        <a:pt x="39" y="52"/>
                      </a:lnTo>
                      <a:lnTo>
                        <a:pt x="33" y="54"/>
                      </a:lnTo>
                      <a:lnTo>
                        <a:pt x="26" y="56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9" y="53"/>
                      </a:lnTo>
                      <a:lnTo>
                        <a:pt x="4" y="50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1" y="32"/>
                      </a:lnTo>
                      <a:lnTo>
                        <a:pt x="3" y="26"/>
                      </a:lnTo>
                      <a:lnTo>
                        <a:pt x="6" y="20"/>
                      </a:lnTo>
                      <a:lnTo>
                        <a:pt x="11" y="16"/>
                      </a:lnTo>
                      <a:lnTo>
                        <a:pt x="17" y="11"/>
                      </a:lnTo>
                      <a:lnTo>
                        <a:pt x="22" y="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79" name="Freeform 585"/>
                <p:cNvSpPr>
                  <a:spLocks/>
                </p:cNvSpPr>
                <p:nvPr/>
              </p:nvSpPr>
              <p:spPr bwMode="auto">
                <a:xfrm>
                  <a:off x="3749" y="1914"/>
                  <a:ext cx="274" cy="228"/>
                </a:xfrm>
                <a:custGeom>
                  <a:avLst/>
                  <a:gdLst>
                    <a:gd name="T0" fmla="*/ 0 w 2720"/>
                    <a:gd name="T1" fmla="*/ 0 h 2087"/>
                    <a:gd name="T2" fmla="*/ 0 w 2720"/>
                    <a:gd name="T3" fmla="*/ 0 h 2087"/>
                    <a:gd name="T4" fmla="*/ 0 w 2720"/>
                    <a:gd name="T5" fmla="*/ 0 h 2087"/>
                    <a:gd name="T6" fmla="*/ 0 w 2720"/>
                    <a:gd name="T7" fmla="*/ 0 h 2087"/>
                    <a:gd name="T8" fmla="*/ 0 w 2720"/>
                    <a:gd name="T9" fmla="*/ 0 h 20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0"/>
                    <a:gd name="T16" fmla="*/ 0 h 2087"/>
                    <a:gd name="T17" fmla="*/ 2720 w 2720"/>
                    <a:gd name="T18" fmla="*/ 2087 h 20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0" h="2087">
                      <a:moveTo>
                        <a:pt x="605" y="0"/>
                      </a:moveTo>
                      <a:lnTo>
                        <a:pt x="2720" y="113"/>
                      </a:lnTo>
                      <a:lnTo>
                        <a:pt x="2178" y="2087"/>
                      </a:lnTo>
                      <a:lnTo>
                        <a:pt x="0" y="1884"/>
                      </a:lnTo>
                      <a:lnTo>
                        <a:pt x="605" y="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0" name="Freeform 586"/>
                <p:cNvSpPr>
                  <a:spLocks/>
                </p:cNvSpPr>
                <p:nvPr/>
              </p:nvSpPr>
              <p:spPr bwMode="auto">
                <a:xfrm>
                  <a:off x="3749" y="1914"/>
                  <a:ext cx="274" cy="228"/>
                </a:xfrm>
                <a:custGeom>
                  <a:avLst/>
                  <a:gdLst>
                    <a:gd name="T0" fmla="*/ 0 w 2720"/>
                    <a:gd name="T1" fmla="*/ 0 h 2087"/>
                    <a:gd name="T2" fmla="*/ 0 w 2720"/>
                    <a:gd name="T3" fmla="*/ 0 h 2087"/>
                    <a:gd name="T4" fmla="*/ 0 w 2720"/>
                    <a:gd name="T5" fmla="*/ 0 h 2087"/>
                    <a:gd name="T6" fmla="*/ 0 w 2720"/>
                    <a:gd name="T7" fmla="*/ 0 h 2087"/>
                    <a:gd name="T8" fmla="*/ 0 w 2720"/>
                    <a:gd name="T9" fmla="*/ 0 h 20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0"/>
                    <a:gd name="T16" fmla="*/ 0 h 2087"/>
                    <a:gd name="T17" fmla="*/ 2720 w 2720"/>
                    <a:gd name="T18" fmla="*/ 2087 h 20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0" h="2087">
                      <a:moveTo>
                        <a:pt x="605" y="0"/>
                      </a:moveTo>
                      <a:lnTo>
                        <a:pt x="2720" y="113"/>
                      </a:lnTo>
                      <a:lnTo>
                        <a:pt x="2178" y="2087"/>
                      </a:lnTo>
                      <a:lnTo>
                        <a:pt x="0" y="1884"/>
                      </a:lnTo>
                      <a:lnTo>
                        <a:pt x="605" y="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1" name="Line 587"/>
                <p:cNvSpPr>
                  <a:spLocks noChangeShapeType="1"/>
                </p:cNvSpPr>
                <p:nvPr/>
              </p:nvSpPr>
              <p:spPr bwMode="auto">
                <a:xfrm>
                  <a:off x="3810" y="1914"/>
                  <a:ext cx="7" cy="4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2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3817" y="1926"/>
                  <a:ext cx="206" cy="3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3" name="Line 589"/>
                <p:cNvSpPr>
                  <a:spLocks noChangeShapeType="1"/>
                </p:cNvSpPr>
                <p:nvPr/>
              </p:nvSpPr>
              <p:spPr bwMode="auto">
                <a:xfrm flipV="1">
                  <a:off x="3749" y="1956"/>
                  <a:ext cx="68" cy="16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4" name="Line 590"/>
                <p:cNvSpPr>
                  <a:spLocks noChangeShapeType="1"/>
                </p:cNvSpPr>
                <p:nvPr/>
              </p:nvSpPr>
              <p:spPr bwMode="auto">
                <a:xfrm>
                  <a:off x="3811" y="1948"/>
                  <a:ext cx="158" cy="19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5" name="Freeform 591"/>
                <p:cNvSpPr>
                  <a:spLocks/>
                </p:cNvSpPr>
                <p:nvPr/>
              </p:nvSpPr>
              <p:spPr bwMode="auto">
                <a:xfrm>
                  <a:off x="4175" y="1625"/>
                  <a:ext cx="124" cy="135"/>
                </a:xfrm>
                <a:custGeom>
                  <a:avLst/>
                  <a:gdLst>
                    <a:gd name="T0" fmla="*/ 0 w 1223"/>
                    <a:gd name="T1" fmla="*/ 0 h 1232"/>
                    <a:gd name="T2" fmla="*/ 0 w 1223"/>
                    <a:gd name="T3" fmla="*/ 0 h 1232"/>
                    <a:gd name="T4" fmla="*/ 0 w 1223"/>
                    <a:gd name="T5" fmla="*/ 0 h 1232"/>
                    <a:gd name="T6" fmla="*/ 0 w 1223"/>
                    <a:gd name="T7" fmla="*/ 0 h 1232"/>
                    <a:gd name="T8" fmla="*/ 0 w 1223"/>
                    <a:gd name="T9" fmla="*/ 0 h 1232"/>
                    <a:gd name="T10" fmla="*/ 0 w 1223"/>
                    <a:gd name="T11" fmla="*/ 0 h 1232"/>
                    <a:gd name="T12" fmla="*/ 0 w 1223"/>
                    <a:gd name="T13" fmla="*/ 0 h 1232"/>
                    <a:gd name="T14" fmla="*/ 0 w 1223"/>
                    <a:gd name="T15" fmla="*/ 0 h 1232"/>
                    <a:gd name="T16" fmla="*/ 0 w 1223"/>
                    <a:gd name="T17" fmla="*/ 0 h 1232"/>
                    <a:gd name="T18" fmla="*/ 0 w 1223"/>
                    <a:gd name="T19" fmla="*/ 0 h 1232"/>
                    <a:gd name="T20" fmla="*/ 0 w 1223"/>
                    <a:gd name="T21" fmla="*/ 0 h 1232"/>
                    <a:gd name="T22" fmla="*/ 0 w 1223"/>
                    <a:gd name="T23" fmla="*/ 0 h 1232"/>
                    <a:gd name="T24" fmla="*/ 0 w 1223"/>
                    <a:gd name="T25" fmla="*/ 0 h 1232"/>
                    <a:gd name="T26" fmla="*/ 0 w 1223"/>
                    <a:gd name="T27" fmla="*/ 0 h 1232"/>
                    <a:gd name="T28" fmla="*/ 0 w 1223"/>
                    <a:gd name="T29" fmla="*/ 0 h 1232"/>
                    <a:gd name="T30" fmla="*/ 0 w 1223"/>
                    <a:gd name="T31" fmla="*/ 0 h 1232"/>
                    <a:gd name="T32" fmla="*/ 0 w 1223"/>
                    <a:gd name="T33" fmla="*/ 0 h 1232"/>
                    <a:gd name="T34" fmla="*/ 0 w 1223"/>
                    <a:gd name="T35" fmla="*/ 0 h 1232"/>
                    <a:gd name="T36" fmla="*/ 0 w 1223"/>
                    <a:gd name="T37" fmla="*/ 0 h 1232"/>
                    <a:gd name="T38" fmla="*/ 0 w 1223"/>
                    <a:gd name="T39" fmla="*/ 0 h 1232"/>
                    <a:gd name="T40" fmla="*/ 0 w 1223"/>
                    <a:gd name="T41" fmla="*/ 0 h 1232"/>
                    <a:gd name="T42" fmla="*/ 0 w 1223"/>
                    <a:gd name="T43" fmla="*/ 0 h 1232"/>
                    <a:gd name="T44" fmla="*/ 0 w 1223"/>
                    <a:gd name="T45" fmla="*/ 0 h 1232"/>
                    <a:gd name="T46" fmla="*/ 0 w 1223"/>
                    <a:gd name="T47" fmla="*/ 0 h 1232"/>
                    <a:gd name="T48" fmla="*/ 0 w 1223"/>
                    <a:gd name="T49" fmla="*/ 0 h 1232"/>
                    <a:gd name="T50" fmla="*/ 0 w 1223"/>
                    <a:gd name="T51" fmla="*/ 0 h 1232"/>
                    <a:gd name="T52" fmla="*/ 0 w 1223"/>
                    <a:gd name="T53" fmla="*/ 0 h 1232"/>
                    <a:gd name="T54" fmla="*/ 0 w 1223"/>
                    <a:gd name="T55" fmla="*/ 0 h 1232"/>
                    <a:gd name="T56" fmla="*/ 0 w 1223"/>
                    <a:gd name="T57" fmla="*/ 0 h 1232"/>
                    <a:gd name="T58" fmla="*/ 0 w 1223"/>
                    <a:gd name="T59" fmla="*/ 0 h 1232"/>
                    <a:gd name="T60" fmla="*/ 0 w 1223"/>
                    <a:gd name="T61" fmla="*/ 0 h 1232"/>
                    <a:gd name="T62" fmla="*/ 0 w 1223"/>
                    <a:gd name="T63" fmla="*/ 0 h 1232"/>
                    <a:gd name="T64" fmla="*/ 0 w 1223"/>
                    <a:gd name="T65" fmla="*/ 0 h 1232"/>
                    <a:gd name="T66" fmla="*/ 0 w 1223"/>
                    <a:gd name="T67" fmla="*/ 0 h 1232"/>
                    <a:gd name="T68" fmla="*/ 0 w 1223"/>
                    <a:gd name="T69" fmla="*/ 0 h 1232"/>
                    <a:gd name="T70" fmla="*/ 0 w 1223"/>
                    <a:gd name="T71" fmla="*/ 0 h 1232"/>
                    <a:gd name="T72" fmla="*/ 0 w 1223"/>
                    <a:gd name="T73" fmla="*/ 0 h 1232"/>
                    <a:gd name="T74" fmla="*/ 0 w 1223"/>
                    <a:gd name="T75" fmla="*/ 0 h 123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23"/>
                    <a:gd name="T115" fmla="*/ 0 h 1232"/>
                    <a:gd name="T116" fmla="*/ 1223 w 1223"/>
                    <a:gd name="T117" fmla="*/ 1232 h 123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23" h="1232">
                      <a:moveTo>
                        <a:pt x="1223" y="54"/>
                      </a:moveTo>
                      <a:lnTo>
                        <a:pt x="54" y="1232"/>
                      </a:lnTo>
                      <a:lnTo>
                        <a:pt x="52" y="1230"/>
                      </a:lnTo>
                      <a:lnTo>
                        <a:pt x="50" y="1228"/>
                      </a:lnTo>
                      <a:lnTo>
                        <a:pt x="45" y="1225"/>
                      </a:lnTo>
                      <a:lnTo>
                        <a:pt x="42" y="1221"/>
                      </a:lnTo>
                      <a:lnTo>
                        <a:pt x="36" y="1217"/>
                      </a:lnTo>
                      <a:lnTo>
                        <a:pt x="32" y="1212"/>
                      </a:lnTo>
                      <a:lnTo>
                        <a:pt x="26" y="1206"/>
                      </a:lnTo>
                      <a:lnTo>
                        <a:pt x="22" y="1201"/>
                      </a:lnTo>
                      <a:lnTo>
                        <a:pt x="16" y="1196"/>
                      </a:lnTo>
                      <a:lnTo>
                        <a:pt x="11" y="1192"/>
                      </a:lnTo>
                      <a:lnTo>
                        <a:pt x="7" y="1187"/>
                      </a:lnTo>
                      <a:lnTo>
                        <a:pt x="5" y="1184"/>
                      </a:lnTo>
                      <a:lnTo>
                        <a:pt x="2" y="1180"/>
                      </a:lnTo>
                      <a:lnTo>
                        <a:pt x="0" y="1179"/>
                      </a:lnTo>
                      <a:lnTo>
                        <a:pt x="0" y="1178"/>
                      </a:lnTo>
                      <a:lnTo>
                        <a:pt x="1168" y="0"/>
                      </a:lnTo>
                      <a:lnTo>
                        <a:pt x="1169" y="0"/>
                      </a:lnTo>
                      <a:lnTo>
                        <a:pt x="1171" y="1"/>
                      </a:lnTo>
                      <a:lnTo>
                        <a:pt x="1175" y="3"/>
                      </a:lnTo>
                      <a:lnTo>
                        <a:pt x="1178" y="6"/>
                      </a:lnTo>
                      <a:lnTo>
                        <a:pt x="1183" y="9"/>
                      </a:lnTo>
                      <a:lnTo>
                        <a:pt x="1188" y="14"/>
                      </a:lnTo>
                      <a:lnTo>
                        <a:pt x="1193" y="19"/>
                      </a:lnTo>
                      <a:lnTo>
                        <a:pt x="1198" y="24"/>
                      </a:lnTo>
                      <a:lnTo>
                        <a:pt x="1204" y="29"/>
                      </a:lnTo>
                      <a:lnTo>
                        <a:pt x="1209" y="35"/>
                      </a:lnTo>
                      <a:lnTo>
                        <a:pt x="1213" y="40"/>
                      </a:lnTo>
                      <a:lnTo>
                        <a:pt x="1217" y="44"/>
                      </a:lnTo>
                      <a:lnTo>
                        <a:pt x="1220" y="48"/>
                      </a:lnTo>
                      <a:lnTo>
                        <a:pt x="1222" y="51"/>
                      </a:lnTo>
                      <a:lnTo>
                        <a:pt x="1223" y="53"/>
                      </a:lnTo>
                      <a:lnTo>
                        <a:pt x="1223" y="5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6" name="Freeform 592"/>
                <p:cNvSpPr>
                  <a:spLocks/>
                </p:cNvSpPr>
                <p:nvPr/>
              </p:nvSpPr>
              <p:spPr bwMode="auto">
                <a:xfrm>
                  <a:off x="4175" y="1625"/>
                  <a:ext cx="124" cy="135"/>
                </a:xfrm>
                <a:custGeom>
                  <a:avLst/>
                  <a:gdLst>
                    <a:gd name="T0" fmla="*/ 0 w 1223"/>
                    <a:gd name="T1" fmla="*/ 0 h 1232"/>
                    <a:gd name="T2" fmla="*/ 0 w 1223"/>
                    <a:gd name="T3" fmla="*/ 0 h 1232"/>
                    <a:gd name="T4" fmla="*/ 0 w 1223"/>
                    <a:gd name="T5" fmla="*/ 0 h 1232"/>
                    <a:gd name="T6" fmla="*/ 0 w 1223"/>
                    <a:gd name="T7" fmla="*/ 0 h 1232"/>
                    <a:gd name="T8" fmla="*/ 0 w 1223"/>
                    <a:gd name="T9" fmla="*/ 0 h 1232"/>
                    <a:gd name="T10" fmla="*/ 0 w 1223"/>
                    <a:gd name="T11" fmla="*/ 0 h 1232"/>
                    <a:gd name="T12" fmla="*/ 0 w 1223"/>
                    <a:gd name="T13" fmla="*/ 0 h 1232"/>
                    <a:gd name="T14" fmla="*/ 0 w 1223"/>
                    <a:gd name="T15" fmla="*/ 0 h 1232"/>
                    <a:gd name="T16" fmla="*/ 0 w 1223"/>
                    <a:gd name="T17" fmla="*/ 0 h 1232"/>
                    <a:gd name="T18" fmla="*/ 0 w 1223"/>
                    <a:gd name="T19" fmla="*/ 0 h 1232"/>
                    <a:gd name="T20" fmla="*/ 0 w 1223"/>
                    <a:gd name="T21" fmla="*/ 0 h 1232"/>
                    <a:gd name="T22" fmla="*/ 0 w 1223"/>
                    <a:gd name="T23" fmla="*/ 0 h 1232"/>
                    <a:gd name="T24" fmla="*/ 0 w 1223"/>
                    <a:gd name="T25" fmla="*/ 0 h 1232"/>
                    <a:gd name="T26" fmla="*/ 0 w 1223"/>
                    <a:gd name="T27" fmla="*/ 0 h 1232"/>
                    <a:gd name="T28" fmla="*/ 0 w 1223"/>
                    <a:gd name="T29" fmla="*/ 0 h 1232"/>
                    <a:gd name="T30" fmla="*/ 0 w 1223"/>
                    <a:gd name="T31" fmla="*/ 0 h 1232"/>
                    <a:gd name="T32" fmla="*/ 0 w 1223"/>
                    <a:gd name="T33" fmla="*/ 0 h 1232"/>
                    <a:gd name="T34" fmla="*/ 0 w 1223"/>
                    <a:gd name="T35" fmla="*/ 0 h 1232"/>
                    <a:gd name="T36" fmla="*/ 0 w 1223"/>
                    <a:gd name="T37" fmla="*/ 0 h 1232"/>
                    <a:gd name="T38" fmla="*/ 0 w 1223"/>
                    <a:gd name="T39" fmla="*/ 0 h 1232"/>
                    <a:gd name="T40" fmla="*/ 0 w 1223"/>
                    <a:gd name="T41" fmla="*/ 0 h 1232"/>
                    <a:gd name="T42" fmla="*/ 0 w 1223"/>
                    <a:gd name="T43" fmla="*/ 0 h 1232"/>
                    <a:gd name="T44" fmla="*/ 0 w 1223"/>
                    <a:gd name="T45" fmla="*/ 0 h 1232"/>
                    <a:gd name="T46" fmla="*/ 0 w 1223"/>
                    <a:gd name="T47" fmla="*/ 0 h 1232"/>
                    <a:gd name="T48" fmla="*/ 0 w 1223"/>
                    <a:gd name="T49" fmla="*/ 0 h 1232"/>
                    <a:gd name="T50" fmla="*/ 0 w 1223"/>
                    <a:gd name="T51" fmla="*/ 0 h 1232"/>
                    <a:gd name="T52" fmla="*/ 0 w 1223"/>
                    <a:gd name="T53" fmla="*/ 0 h 1232"/>
                    <a:gd name="T54" fmla="*/ 0 w 1223"/>
                    <a:gd name="T55" fmla="*/ 0 h 1232"/>
                    <a:gd name="T56" fmla="*/ 0 w 1223"/>
                    <a:gd name="T57" fmla="*/ 0 h 1232"/>
                    <a:gd name="T58" fmla="*/ 0 w 1223"/>
                    <a:gd name="T59" fmla="*/ 0 h 1232"/>
                    <a:gd name="T60" fmla="*/ 0 w 1223"/>
                    <a:gd name="T61" fmla="*/ 0 h 1232"/>
                    <a:gd name="T62" fmla="*/ 0 w 1223"/>
                    <a:gd name="T63" fmla="*/ 0 h 1232"/>
                    <a:gd name="T64" fmla="*/ 0 w 1223"/>
                    <a:gd name="T65" fmla="*/ 0 h 1232"/>
                    <a:gd name="T66" fmla="*/ 0 w 1223"/>
                    <a:gd name="T67" fmla="*/ 0 h 1232"/>
                    <a:gd name="T68" fmla="*/ 0 w 1223"/>
                    <a:gd name="T69" fmla="*/ 0 h 1232"/>
                    <a:gd name="T70" fmla="*/ 0 w 1223"/>
                    <a:gd name="T71" fmla="*/ 0 h 1232"/>
                    <a:gd name="T72" fmla="*/ 0 w 1223"/>
                    <a:gd name="T73" fmla="*/ 0 h 1232"/>
                    <a:gd name="T74" fmla="*/ 0 w 1223"/>
                    <a:gd name="T75" fmla="*/ 0 h 123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23"/>
                    <a:gd name="T115" fmla="*/ 0 h 1232"/>
                    <a:gd name="T116" fmla="*/ 1223 w 1223"/>
                    <a:gd name="T117" fmla="*/ 1232 h 123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23" h="1232">
                      <a:moveTo>
                        <a:pt x="1223" y="54"/>
                      </a:moveTo>
                      <a:lnTo>
                        <a:pt x="54" y="1232"/>
                      </a:lnTo>
                      <a:lnTo>
                        <a:pt x="52" y="1230"/>
                      </a:lnTo>
                      <a:lnTo>
                        <a:pt x="50" y="1228"/>
                      </a:lnTo>
                      <a:lnTo>
                        <a:pt x="45" y="1225"/>
                      </a:lnTo>
                      <a:lnTo>
                        <a:pt x="42" y="1221"/>
                      </a:lnTo>
                      <a:lnTo>
                        <a:pt x="36" y="1217"/>
                      </a:lnTo>
                      <a:lnTo>
                        <a:pt x="32" y="1212"/>
                      </a:lnTo>
                      <a:lnTo>
                        <a:pt x="26" y="1206"/>
                      </a:lnTo>
                      <a:lnTo>
                        <a:pt x="22" y="1201"/>
                      </a:lnTo>
                      <a:lnTo>
                        <a:pt x="16" y="1196"/>
                      </a:lnTo>
                      <a:lnTo>
                        <a:pt x="11" y="1192"/>
                      </a:lnTo>
                      <a:lnTo>
                        <a:pt x="7" y="1187"/>
                      </a:lnTo>
                      <a:lnTo>
                        <a:pt x="5" y="1184"/>
                      </a:lnTo>
                      <a:lnTo>
                        <a:pt x="2" y="1180"/>
                      </a:lnTo>
                      <a:lnTo>
                        <a:pt x="0" y="1179"/>
                      </a:lnTo>
                      <a:lnTo>
                        <a:pt x="0" y="1178"/>
                      </a:lnTo>
                      <a:lnTo>
                        <a:pt x="1168" y="0"/>
                      </a:lnTo>
                      <a:lnTo>
                        <a:pt x="1169" y="0"/>
                      </a:lnTo>
                      <a:lnTo>
                        <a:pt x="1171" y="1"/>
                      </a:lnTo>
                      <a:lnTo>
                        <a:pt x="1175" y="3"/>
                      </a:lnTo>
                      <a:lnTo>
                        <a:pt x="1178" y="6"/>
                      </a:lnTo>
                      <a:lnTo>
                        <a:pt x="1183" y="9"/>
                      </a:lnTo>
                      <a:lnTo>
                        <a:pt x="1188" y="14"/>
                      </a:lnTo>
                      <a:lnTo>
                        <a:pt x="1193" y="19"/>
                      </a:lnTo>
                      <a:lnTo>
                        <a:pt x="1198" y="24"/>
                      </a:lnTo>
                      <a:lnTo>
                        <a:pt x="1204" y="29"/>
                      </a:lnTo>
                      <a:lnTo>
                        <a:pt x="1209" y="35"/>
                      </a:lnTo>
                      <a:lnTo>
                        <a:pt x="1213" y="40"/>
                      </a:lnTo>
                      <a:lnTo>
                        <a:pt x="1217" y="44"/>
                      </a:lnTo>
                      <a:lnTo>
                        <a:pt x="1220" y="48"/>
                      </a:lnTo>
                      <a:lnTo>
                        <a:pt x="1222" y="51"/>
                      </a:lnTo>
                      <a:lnTo>
                        <a:pt x="1223" y="53"/>
                      </a:lnTo>
                      <a:lnTo>
                        <a:pt x="1223" y="5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7" name="Oval 593"/>
                <p:cNvSpPr>
                  <a:spLocks noChangeArrowheads="1"/>
                </p:cNvSpPr>
                <p:nvPr/>
              </p:nvSpPr>
              <p:spPr bwMode="auto">
                <a:xfrm>
                  <a:off x="3292" y="1780"/>
                  <a:ext cx="54" cy="5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888" name="Freeform 594"/>
                <p:cNvSpPr>
                  <a:spLocks/>
                </p:cNvSpPr>
                <p:nvPr/>
              </p:nvSpPr>
              <p:spPr bwMode="auto">
                <a:xfrm>
                  <a:off x="4021" y="1795"/>
                  <a:ext cx="122" cy="134"/>
                </a:xfrm>
                <a:custGeom>
                  <a:avLst/>
                  <a:gdLst>
                    <a:gd name="T0" fmla="*/ 0 w 1218"/>
                    <a:gd name="T1" fmla="*/ 0 h 1226"/>
                    <a:gd name="T2" fmla="*/ 0 w 1218"/>
                    <a:gd name="T3" fmla="*/ 0 h 1226"/>
                    <a:gd name="T4" fmla="*/ 0 w 1218"/>
                    <a:gd name="T5" fmla="*/ 0 h 1226"/>
                    <a:gd name="T6" fmla="*/ 0 w 1218"/>
                    <a:gd name="T7" fmla="*/ 0 h 1226"/>
                    <a:gd name="T8" fmla="*/ 0 w 1218"/>
                    <a:gd name="T9" fmla="*/ 0 h 1226"/>
                    <a:gd name="T10" fmla="*/ 0 w 1218"/>
                    <a:gd name="T11" fmla="*/ 0 h 1226"/>
                    <a:gd name="T12" fmla="*/ 0 w 1218"/>
                    <a:gd name="T13" fmla="*/ 0 h 1226"/>
                    <a:gd name="T14" fmla="*/ 0 w 1218"/>
                    <a:gd name="T15" fmla="*/ 0 h 1226"/>
                    <a:gd name="T16" fmla="*/ 0 w 1218"/>
                    <a:gd name="T17" fmla="*/ 0 h 1226"/>
                    <a:gd name="T18" fmla="*/ 0 w 1218"/>
                    <a:gd name="T19" fmla="*/ 0 h 1226"/>
                    <a:gd name="T20" fmla="*/ 0 w 1218"/>
                    <a:gd name="T21" fmla="*/ 0 h 1226"/>
                    <a:gd name="T22" fmla="*/ 0 w 1218"/>
                    <a:gd name="T23" fmla="*/ 0 h 1226"/>
                    <a:gd name="T24" fmla="*/ 0 w 1218"/>
                    <a:gd name="T25" fmla="*/ 0 h 1226"/>
                    <a:gd name="T26" fmla="*/ 0 w 1218"/>
                    <a:gd name="T27" fmla="*/ 0 h 1226"/>
                    <a:gd name="T28" fmla="*/ 0 w 1218"/>
                    <a:gd name="T29" fmla="*/ 0 h 1226"/>
                    <a:gd name="T30" fmla="*/ 0 w 1218"/>
                    <a:gd name="T31" fmla="*/ 0 h 1226"/>
                    <a:gd name="T32" fmla="*/ 0 w 1218"/>
                    <a:gd name="T33" fmla="*/ 0 h 1226"/>
                    <a:gd name="T34" fmla="*/ 0 w 1218"/>
                    <a:gd name="T35" fmla="*/ 0 h 1226"/>
                    <a:gd name="T36" fmla="*/ 0 w 1218"/>
                    <a:gd name="T37" fmla="*/ 0 h 1226"/>
                    <a:gd name="T38" fmla="*/ 0 w 1218"/>
                    <a:gd name="T39" fmla="*/ 0 h 1226"/>
                    <a:gd name="T40" fmla="*/ 0 w 1218"/>
                    <a:gd name="T41" fmla="*/ 0 h 1226"/>
                    <a:gd name="T42" fmla="*/ 0 w 1218"/>
                    <a:gd name="T43" fmla="*/ 0 h 12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8"/>
                    <a:gd name="T67" fmla="*/ 0 h 1226"/>
                    <a:gd name="T68" fmla="*/ 1218 w 1218"/>
                    <a:gd name="T69" fmla="*/ 1226 h 12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8" h="1226">
                      <a:moveTo>
                        <a:pt x="0" y="1173"/>
                      </a:moveTo>
                      <a:lnTo>
                        <a:pt x="1164" y="0"/>
                      </a:lnTo>
                      <a:lnTo>
                        <a:pt x="1218" y="53"/>
                      </a:lnTo>
                      <a:lnTo>
                        <a:pt x="55" y="1226"/>
                      </a:lnTo>
                      <a:lnTo>
                        <a:pt x="53" y="1225"/>
                      </a:lnTo>
                      <a:lnTo>
                        <a:pt x="50" y="1223"/>
                      </a:lnTo>
                      <a:lnTo>
                        <a:pt x="47" y="1220"/>
                      </a:lnTo>
                      <a:lnTo>
                        <a:pt x="42" y="1216"/>
                      </a:lnTo>
                      <a:lnTo>
                        <a:pt x="38" y="1212"/>
                      </a:lnTo>
                      <a:lnTo>
                        <a:pt x="32" y="1206"/>
                      </a:lnTo>
                      <a:lnTo>
                        <a:pt x="27" y="1200"/>
                      </a:lnTo>
                      <a:lnTo>
                        <a:pt x="22" y="1196"/>
                      </a:lnTo>
                      <a:lnTo>
                        <a:pt x="16" y="1190"/>
                      </a:lnTo>
                      <a:lnTo>
                        <a:pt x="12" y="1186"/>
                      </a:lnTo>
                      <a:lnTo>
                        <a:pt x="8" y="1181"/>
                      </a:lnTo>
                      <a:lnTo>
                        <a:pt x="5" y="1178"/>
                      </a:lnTo>
                      <a:lnTo>
                        <a:pt x="3" y="1175"/>
                      </a:lnTo>
                      <a:lnTo>
                        <a:pt x="2" y="1173"/>
                      </a:lnTo>
                      <a:lnTo>
                        <a:pt x="0" y="117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89" name="Freeform 595"/>
                <p:cNvSpPr>
                  <a:spLocks/>
                </p:cNvSpPr>
                <p:nvPr/>
              </p:nvSpPr>
              <p:spPr bwMode="auto">
                <a:xfrm>
                  <a:off x="4021" y="1795"/>
                  <a:ext cx="122" cy="134"/>
                </a:xfrm>
                <a:custGeom>
                  <a:avLst/>
                  <a:gdLst>
                    <a:gd name="T0" fmla="*/ 0 w 1218"/>
                    <a:gd name="T1" fmla="*/ 0 h 1226"/>
                    <a:gd name="T2" fmla="*/ 0 w 1218"/>
                    <a:gd name="T3" fmla="*/ 0 h 1226"/>
                    <a:gd name="T4" fmla="*/ 0 w 1218"/>
                    <a:gd name="T5" fmla="*/ 0 h 1226"/>
                    <a:gd name="T6" fmla="*/ 0 w 1218"/>
                    <a:gd name="T7" fmla="*/ 0 h 1226"/>
                    <a:gd name="T8" fmla="*/ 0 w 1218"/>
                    <a:gd name="T9" fmla="*/ 0 h 1226"/>
                    <a:gd name="T10" fmla="*/ 0 w 1218"/>
                    <a:gd name="T11" fmla="*/ 0 h 1226"/>
                    <a:gd name="T12" fmla="*/ 0 w 1218"/>
                    <a:gd name="T13" fmla="*/ 0 h 1226"/>
                    <a:gd name="T14" fmla="*/ 0 w 1218"/>
                    <a:gd name="T15" fmla="*/ 0 h 1226"/>
                    <a:gd name="T16" fmla="*/ 0 w 1218"/>
                    <a:gd name="T17" fmla="*/ 0 h 1226"/>
                    <a:gd name="T18" fmla="*/ 0 w 1218"/>
                    <a:gd name="T19" fmla="*/ 0 h 1226"/>
                    <a:gd name="T20" fmla="*/ 0 w 1218"/>
                    <a:gd name="T21" fmla="*/ 0 h 1226"/>
                    <a:gd name="T22" fmla="*/ 0 w 1218"/>
                    <a:gd name="T23" fmla="*/ 0 h 1226"/>
                    <a:gd name="T24" fmla="*/ 0 w 1218"/>
                    <a:gd name="T25" fmla="*/ 0 h 1226"/>
                    <a:gd name="T26" fmla="*/ 0 w 1218"/>
                    <a:gd name="T27" fmla="*/ 0 h 1226"/>
                    <a:gd name="T28" fmla="*/ 0 w 1218"/>
                    <a:gd name="T29" fmla="*/ 0 h 1226"/>
                    <a:gd name="T30" fmla="*/ 0 w 1218"/>
                    <a:gd name="T31" fmla="*/ 0 h 1226"/>
                    <a:gd name="T32" fmla="*/ 0 w 1218"/>
                    <a:gd name="T33" fmla="*/ 0 h 1226"/>
                    <a:gd name="T34" fmla="*/ 0 w 1218"/>
                    <a:gd name="T35" fmla="*/ 0 h 1226"/>
                    <a:gd name="T36" fmla="*/ 0 w 1218"/>
                    <a:gd name="T37" fmla="*/ 0 h 1226"/>
                    <a:gd name="T38" fmla="*/ 0 w 1218"/>
                    <a:gd name="T39" fmla="*/ 0 h 1226"/>
                    <a:gd name="T40" fmla="*/ 0 w 1218"/>
                    <a:gd name="T41" fmla="*/ 0 h 1226"/>
                    <a:gd name="T42" fmla="*/ 0 w 1218"/>
                    <a:gd name="T43" fmla="*/ 0 h 12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8"/>
                    <a:gd name="T67" fmla="*/ 0 h 1226"/>
                    <a:gd name="T68" fmla="*/ 1218 w 1218"/>
                    <a:gd name="T69" fmla="*/ 1226 h 12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8" h="1226">
                      <a:moveTo>
                        <a:pt x="0" y="1173"/>
                      </a:moveTo>
                      <a:lnTo>
                        <a:pt x="1164" y="0"/>
                      </a:lnTo>
                      <a:lnTo>
                        <a:pt x="1218" y="53"/>
                      </a:lnTo>
                      <a:lnTo>
                        <a:pt x="55" y="1226"/>
                      </a:lnTo>
                      <a:lnTo>
                        <a:pt x="53" y="1225"/>
                      </a:lnTo>
                      <a:lnTo>
                        <a:pt x="50" y="1223"/>
                      </a:lnTo>
                      <a:lnTo>
                        <a:pt x="47" y="1220"/>
                      </a:lnTo>
                      <a:lnTo>
                        <a:pt x="42" y="1216"/>
                      </a:lnTo>
                      <a:lnTo>
                        <a:pt x="38" y="1212"/>
                      </a:lnTo>
                      <a:lnTo>
                        <a:pt x="32" y="1206"/>
                      </a:lnTo>
                      <a:lnTo>
                        <a:pt x="27" y="1200"/>
                      </a:lnTo>
                      <a:lnTo>
                        <a:pt x="22" y="1196"/>
                      </a:lnTo>
                      <a:lnTo>
                        <a:pt x="16" y="1190"/>
                      </a:lnTo>
                      <a:lnTo>
                        <a:pt x="12" y="1186"/>
                      </a:lnTo>
                      <a:lnTo>
                        <a:pt x="8" y="1181"/>
                      </a:lnTo>
                      <a:lnTo>
                        <a:pt x="5" y="1178"/>
                      </a:lnTo>
                      <a:lnTo>
                        <a:pt x="3" y="1175"/>
                      </a:lnTo>
                      <a:lnTo>
                        <a:pt x="2" y="1173"/>
                      </a:lnTo>
                      <a:lnTo>
                        <a:pt x="0" y="117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0" name="Oval 596"/>
                <p:cNvSpPr>
                  <a:spLocks noChangeArrowheads="1"/>
                </p:cNvSpPr>
                <p:nvPr/>
              </p:nvSpPr>
              <p:spPr bwMode="auto">
                <a:xfrm>
                  <a:off x="4132" y="1748"/>
                  <a:ext cx="55" cy="5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891" name="Freeform 597"/>
                <p:cNvSpPr>
                  <a:spLocks/>
                </p:cNvSpPr>
                <p:nvPr/>
              </p:nvSpPr>
              <p:spPr bwMode="auto">
                <a:xfrm>
                  <a:off x="3335" y="1657"/>
                  <a:ext cx="121" cy="135"/>
                </a:xfrm>
                <a:custGeom>
                  <a:avLst/>
                  <a:gdLst>
                    <a:gd name="T0" fmla="*/ 0 w 1211"/>
                    <a:gd name="T1" fmla="*/ 0 h 1233"/>
                    <a:gd name="T2" fmla="*/ 0 w 1211"/>
                    <a:gd name="T3" fmla="*/ 0 h 1233"/>
                    <a:gd name="T4" fmla="*/ 0 w 1211"/>
                    <a:gd name="T5" fmla="*/ 0 h 1233"/>
                    <a:gd name="T6" fmla="*/ 0 w 1211"/>
                    <a:gd name="T7" fmla="*/ 0 h 1233"/>
                    <a:gd name="T8" fmla="*/ 0 w 1211"/>
                    <a:gd name="T9" fmla="*/ 0 h 1233"/>
                    <a:gd name="T10" fmla="*/ 0 w 1211"/>
                    <a:gd name="T11" fmla="*/ 0 h 1233"/>
                    <a:gd name="T12" fmla="*/ 0 w 1211"/>
                    <a:gd name="T13" fmla="*/ 0 h 1233"/>
                    <a:gd name="T14" fmla="*/ 0 w 1211"/>
                    <a:gd name="T15" fmla="*/ 0 h 1233"/>
                    <a:gd name="T16" fmla="*/ 0 w 1211"/>
                    <a:gd name="T17" fmla="*/ 0 h 1233"/>
                    <a:gd name="T18" fmla="*/ 0 w 1211"/>
                    <a:gd name="T19" fmla="*/ 0 h 1233"/>
                    <a:gd name="T20" fmla="*/ 0 w 1211"/>
                    <a:gd name="T21" fmla="*/ 0 h 1233"/>
                    <a:gd name="T22" fmla="*/ 0 w 1211"/>
                    <a:gd name="T23" fmla="*/ 0 h 1233"/>
                    <a:gd name="T24" fmla="*/ 0 w 1211"/>
                    <a:gd name="T25" fmla="*/ 0 h 1233"/>
                    <a:gd name="T26" fmla="*/ 0 w 1211"/>
                    <a:gd name="T27" fmla="*/ 0 h 1233"/>
                    <a:gd name="T28" fmla="*/ 0 w 1211"/>
                    <a:gd name="T29" fmla="*/ 0 h 1233"/>
                    <a:gd name="T30" fmla="*/ 0 w 1211"/>
                    <a:gd name="T31" fmla="*/ 0 h 1233"/>
                    <a:gd name="T32" fmla="*/ 0 w 1211"/>
                    <a:gd name="T33" fmla="*/ 0 h 1233"/>
                    <a:gd name="T34" fmla="*/ 0 w 1211"/>
                    <a:gd name="T35" fmla="*/ 0 h 1233"/>
                    <a:gd name="T36" fmla="*/ 0 w 1211"/>
                    <a:gd name="T37" fmla="*/ 0 h 1233"/>
                    <a:gd name="T38" fmla="*/ 0 w 1211"/>
                    <a:gd name="T39" fmla="*/ 0 h 1233"/>
                    <a:gd name="T40" fmla="*/ 0 w 1211"/>
                    <a:gd name="T41" fmla="*/ 0 h 1233"/>
                    <a:gd name="T42" fmla="*/ 0 w 1211"/>
                    <a:gd name="T43" fmla="*/ 0 h 1233"/>
                    <a:gd name="T44" fmla="*/ 0 w 1211"/>
                    <a:gd name="T45" fmla="*/ 0 h 1233"/>
                    <a:gd name="T46" fmla="*/ 0 w 1211"/>
                    <a:gd name="T47" fmla="*/ 0 h 1233"/>
                    <a:gd name="T48" fmla="*/ 0 w 1211"/>
                    <a:gd name="T49" fmla="*/ 0 h 1233"/>
                    <a:gd name="T50" fmla="*/ 0 w 1211"/>
                    <a:gd name="T51" fmla="*/ 0 h 1233"/>
                    <a:gd name="T52" fmla="*/ 0 w 1211"/>
                    <a:gd name="T53" fmla="*/ 0 h 1233"/>
                    <a:gd name="T54" fmla="*/ 0 w 1211"/>
                    <a:gd name="T55" fmla="*/ 0 h 1233"/>
                    <a:gd name="T56" fmla="*/ 0 w 1211"/>
                    <a:gd name="T57" fmla="*/ 0 h 1233"/>
                    <a:gd name="T58" fmla="*/ 0 w 1211"/>
                    <a:gd name="T59" fmla="*/ 0 h 1233"/>
                    <a:gd name="T60" fmla="*/ 0 w 1211"/>
                    <a:gd name="T61" fmla="*/ 0 h 1233"/>
                    <a:gd name="T62" fmla="*/ 0 w 1211"/>
                    <a:gd name="T63" fmla="*/ 0 h 1233"/>
                    <a:gd name="T64" fmla="*/ 0 w 1211"/>
                    <a:gd name="T65" fmla="*/ 0 h 1233"/>
                    <a:gd name="T66" fmla="*/ 0 w 1211"/>
                    <a:gd name="T67" fmla="*/ 0 h 1233"/>
                    <a:gd name="T68" fmla="*/ 0 w 1211"/>
                    <a:gd name="T69" fmla="*/ 0 h 1233"/>
                    <a:gd name="T70" fmla="*/ 0 w 1211"/>
                    <a:gd name="T71" fmla="*/ 0 h 1233"/>
                    <a:gd name="T72" fmla="*/ 0 w 1211"/>
                    <a:gd name="T73" fmla="*/ 0 h 1233"/>
                    <a:gd name="T74" fmla="*/ 0 w 1211"/>
                    <a:gd name="T75" fmla="*/ 0 h 123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1"/>
                    <a:gd name="T115" fmla="*/ 0 h 1233"/>
                    <a:gd name="T116" fmla="*/ 1211 w 1211"/>
                    <a:gd name="T117" fmla="*/ 1233 h 123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1" h="1233">
                      <a:moveTo>
                        <a:pt x="0" y="1178"/>
                      </a:moveTo>
                      <a:lnTo>
                        <a:pt x="1157" y="0"/>
                      </a:lnTo>
                      <a:lnTo>
                        <a:pt x="1158" y="0"/>
                      </a:lnTo>
                      <a:lnTo>
                        <a:pt x="1160" y="1"/>
                      </a:lnTo>
                      <a:lnTo>
                        <a:pt x="1163" y="3"/>
                      </a:lnTo>
                      <a:lnTo>
                        <a:pt x="1167" y="6"/>
                      </a:lnTo>
                      <a:lnTo>
                        <a:pt x="1171" y="9"/>
                      </a:lnTo>
                      <a:lnTo>
                        <a:pt x="1177" y="14"/>
                      </a:lnTo>
                      <a:lnTo>
                        <a:pt x="1181" y="19"/>
                      </a:lnTo>
                      <a:lnTo>
                        <a:pt x="1187" y="24"/>
                      </a:lnTo>
                      <a:lnTo>
                        <a:pt x="1193" y="29"/>
                      </a:lnTo>
                      <a:lnTo>
                        <a:pt x="1197" y="34"/>
                      </a:lnTo>
                      <a:lnTo>
                        <a:pt x="1202" y="39"/>
                      </a:lnTo>
                      <a:lnTo>
                        <a:pt x="1205" y="43"/>
                      </a:lnTo>
                      <a:lnTo>
                        <a:pt x="1209" y="48"/>
                      </a:lnTo>
                      <a:lnTo>
                        <a:pt x="1211" y="51"/>
                      </a:lnTo>
                      <a:lnTo>
                        <a:pt x="1211" y="54"/>
                      </a:lnTo>
                      <a:lnTo>
                        <a:pt x="1211" y="55"/>
                      </a:lnTo>
                      <a:lnTo>
                        <a:pt x="56" y="1233"/>
                      </a:lnTo>
                      <a:lnTo>
                        <a:pt x="53" y="1233"/>
                      </a:lnTo>
                      <a:lnTo>
                        <a:pt x="51" y="1233"/>
                      </a:lnTo>
                      <a:lnTo>
                        <a:pt x="48" y="1231"/>
                      </a:lnTo>
                      <a:lnTo>
                        <a:pt x="43" y="1228"/>
                      </a:lnTo>
                      <a:lnTo>
                        <a:pt x="39" y="1225"/>
                      </a:lnTo>
                      <a:lnTo>
                        <a:pt x="33" y="1220"/>
                      </a:lnTo>
                      <a:lnTo>
                        <a:pt x="28" y="1216"/>
                      </a:lnTo>
                      <a:lnTo>
                        <a:pt x="23" y="1211"/>
                      </a:lnTo>
                      <a:lnTo>
                        <a:pt x="17" y="1206"/>
                      </a:lnTo>
                      <a:lnTo>
                        <a:pt x="12" y="1200"/>
                      </a:lnTo>
                      <a:lnTo>
                        <a:pt x="8" y="1195"/>
                      </a:lnTo>
                      <a:lnTo>
                        <a:pt x="5" y="1190"/>
                      </a:lnTo>
                      <a:lnTo>
                        <a:pt x="2" y="1186"/>
                      </a:lnTo>
                      <a:lnTo>
                        <a:pt x="0" y="1183"/>
                      </a:lnTo>
                      <a:lnTo>
                        <a:pt x="0" y="1181"/>
                      </a:lnTo>
                      <a:lnTo>
                        <a:pt x="0" y="117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2" name="Freeform 598"/>
                <p:cNvSpPr>
                  <a:spLocks/>
                </p:cNvSpPr>
                <p:nvPr/>
              </p:nvSpPr>
              <p:spPr bwMode="auto">
                <a:xfrm>
                  <a:off x="3335" y="1657"/>
                  <a:ext cx="121" cy="135"/>
                </a:xfrm>
                <a:custGeom>
                  <a:avLst/>
                  <a:gdLst>
                    <a:gd name="T0" fmla="*/ 0 w 1211"/>
                    <a:gd name="T1" fmla="*/ 0 h 1233"/>
                    <a:gd name="T2" fmla="*/ 0 w 1211"/>
                    <a:gd name="T3" fmla="*/ 0 h 1233"/>
                    <a:gd name="T4" fmla="*/ 0 w 1211"/>
                    <a:gd name="T5" fmla="*/ 0 h 1233"/>
                    <a:gd name="T6" fmla="*/ 0 w 1211"/>
                    <a:gd name="T7" fmla="*/ 0 h 1233"/>
                    <a:gd name="T8" fmla="*/ 0 w 1211"/>
                    <a:gd name="T9" fmla="*/ 0 h 1233"/>
                    <a:gd name="T10" fmla="*/ 0 w 1211"/>
                    <a:gd name="T11" fmla="*/ 0 h 1233"/>
                    <a:gd name="T12" fmla="*/ 0 w 1211"/>
                    <a:gd name="T13" fmla="*/ 0 h 1233"/>
                    <a:gd name="T14" fmla="*/ 0 w 1211"/>
                    <a:gd name="T15" fmla="*/ 0 h 1233"/>
                    <a:gd name="T16" fmla="*/ 0 w 1211"/>
                    <a:gd name="T17" fmla="*/ 0 h 1233"/>
                    <a:gd name="T18" fmla="*/ 0 w 1211"/>
                    <a:gd name="T19" fmla="*/ 0 h 1233"/>
                    <a:gd name="T20" fmla="*/ 0 w 1211"/>
                    <a:gd name="T21" fmla="*/ 0 h 1233"/>
                    <a:gd name="T22" fmla="*/ 0 w 1211"/>
                    <a:gd name="T23" fmla="*/ 0 h 1233"/>
                    <a:gd name="T24" fmla="*/ 0 w 1211"/>
                    <a:gd name="T25" fmla="*/ 0 h 1233"/>
                    <a:gd name="T26" fmla="*/ 0 w 1211"/>
                    <a:gd name="T27" fmla="*/ 0 h 1233"/>
                    <a:gd name="T28" fmla="*/ 0 w 1211"/>
                    <a:gd name="T29" fmla="*/ 0 h 1233"/>
                    <a:gd name="T30" fmla="*/ 0 w 1211"/>
                    <a:gd name="T31" fmla="*/ 0 h 1233"/>
                    <a:gd name="T32" fmla="*/ 0 w 1211"/>
                    <a:gd name="T33" fmla="*/ 0 h 1233"/>
                    <a:gd name="T34" fmla="*/ 0 w 1211"/>
                    <a:gd name="T35" fmla="*/ 0 h 1233"/>
                    <a:gd name="T36" fmla="*/ 0 w 1211"/>
                    <a:gd name="T37" fmla="*/ 0 h 1233"/>
                    <a:gd name="T38" fmla="*/ 0 w 1211"/>
                    <a:gd name="T39" fmla="*/ 0 h 1233"/>
                    <a:gd name="T40" fmla="*/ 0 w 1211"/>
                    <a:gd name="T41" fmla="*/ 0 h 1233"/>
                    <a:gd name="T42" fmla="*/ 0 w 1211"/>
                    <a:gd name="T43" fmla="*/ 0 h 1233"/>
                    <a:gd name="T44" fmla="*/ 0 w 1211"/>
                    <a:gd name="T45" fmla="*/ 0 h 1233"/>
                    <a:gd name="T46" fmla="*/ 0 w 1211"/>
                    <a:gd name="T47" fmla="*/ 0 h 1233"/>
                    <a:gd name="T48" fmla="*/ 0 w 1211"/>
                    <a:gd name="T49" fmla="*/ 0 h 1233"/>
                    <a:gd name="T50" fmla="*/ 0 w 1211"/>
                    <a:gd name="T51" fmla="*/ 0 h 1233"/>
                    <a:gd name="T52" fmla="*/ 0 w 1211"/>
                    <a:gd name="T53" fmla="*/ 0 h 1233"/>
                    <a:gd name="T54" fmla="*/ 0 w 1211"/>
                    <a:gd name="T55" fmla="*/ 0 h 1233"/>
                    <a:gd name="T56" fmla="*/ 0 w 1211"/>
                    <a:gd name="T57" fmla="*/ 0 h 1233"/>
                    <a:gd name="T58" fmla="*/ 0 w 1211"/>
                    <a:gd name="T59" fmla="*/ 0 h 1233"/>
                    <a:gd name="T60" fmla="*/ 0 w 1211"/>
                    <a:gd name="T61" fmla="*/ 0 h 1233"/>
                    <a:gd name="T62" fmla="*/ 0 w 1211"/>
                    <a:gd name="T63" fmla="*/ 0 h 1233"/>
                    <a:gd name="T64" fmla="*/ 0 w 1211"/>
                    <a:gd name="T65" fmla="*/ 0 h 1233"/>
                    <a:gd name="T66" fmla="*/ 0 w 1211"/>
                    <a:gd name="T67" fmla="*/ 0 h 1233"/>
                    <a:gd name="T68" fmla="*/ 0 w 1211"/>
                    <a:gd name="T69" fmla="*/ 0 h 1233"/>
                    <a:gd name="T70" fmla="*/ 0 w 1211"/>
                    <a:gd name="T71" fmla="*/ 0 h 1233"/>
                    <a:gd name="T72" fmla="*/ 0 w 1211"/>
                    <a:gd name="T73" fmla="*/ 0 h 1233"/>
                    <a:gd name="T74" fmla="*/ 0 w 1211"/>
                    <a:gd name="T75" fmla="*/ 0 h 123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1"/>
                    <a:gd name="T115" fmla="*/ 0 h 1233"/>
                    <a:gd name="T116" fmla="*/ 1211 w 1211"/>
                    <a:gd name="T117" fmla="*/ 1233 h 123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1" h="1233">
                      <a:moveTo>
                        <a:pt x="0" y="1178"/>
                      </a:moveTo>
                      <a:lnTo>
                        <a:pt x="1157" y="0"/>
                      </a:lnTo>
                      <a:lnTo>
                        <a:pt x="1158" y="0"/>
                      </a:lnTo>
                      <a:lnTo>
                        <a:pt x="1160" y="1"/>
                      </a:lnTo>
                      <a:lnTo>
                        <a:pt x="1163" y="3"/>
                      </a:lnTo>
                      <a:lnTo>
                        <a:pt x="1167" y="6"/>
                      </a:lnTo>
                      <a:lnTo>
                        <a:pt x="1171" y="9"/>
                      </a:lnTo>
                      <a:lnTo>
                        <a:pt x="1177" y="14"/>
                      </a:lnTo>
                      <a:lnTo>
                        <a:pt x="1181" y="19"/>
                      </a:lnTo>
                      <a:lnTo>
                        <a:pt x="1187" y="24"/>
                      </a:lnTo>
                      <a:lnTo>
                        <a:pt x="1193" y="29"/>
                      </a:lnTo>
                      <a:lnTo>
                        <a:pt x="1197" y="34"/>
                      </a:lnTo>
                      <a:lnTo>
                        <a:pt x="1202" y="39"/>
                      </a:lnTo>
                      <a:lnTo>
                        <a:pt x="1205" y="43"/>
                      </a:lnTo>
                      <a:lnTo>
                        <a:pt x="1209" y="48"/>
                      </a:lnTo>
                      <a:lnTo>
                        <a:pt x="1211" y="51"/>
                      </a:lnTo>
                      <a:lnTo>
                        <a:pt x="1211" y="54"/>
                      </a:lnTo>
                      <a:lnTo>
                        <a:pt x="1211" y="55"/>
                      </a:lnTo>
                      <a:lnTo>
                        <a:pt x="56" y="1233"/>
                      </a:lnTo>
                      <a:lnTo>
                        <a:pt x="53" y="1233"/>
                      </a:lnTo>
                      <a:lnTo>
                        <a:pt x="51" y="1233"/>
                      </a:lnTo>
                      <a:lnTo>
                        <a:pt x="48" y="1231"/>
                      </a:lnTo>
                      <a:lnTo>
                        <a:pt x="43" y="1228"/>
                      </a:lnTo>
                      <a:lnTo>
                        <a:pt x="39" y="1225"/>
                      </a:lnTo>
                      <a:lnTo>
                        <a:pt x="33" y="1220"/>
                      </a:lnTo>
                      <a:lnTo>
                        <a:pt x="28" y="1216"/>
                      </a:lnTo>
                      <a:lnTo>
                        <a:pt x="23" y="1211"/>
                      </a:lnTo>
                      <a:lnTo>
                        <a:pt x="17" y="1206"/>
                      </a:lnTo>
                      <a:lnTo>
                        <a:pt x="12" y="1200"/>
                      </a:lnTo>
                      <a:lnTo>
                        <a:pt x="8" y="1195"/>
                      </a:lnTo>
                      <a:lnTo>
                        <a:pt x="5" y="1190"/>
                      </a:lnTo>
                      <a:lnTo>
                        <a:pt x="2" y="1186"/>
                      </a:lnTo>
                      <a:lnTo>
                        <a:pt x="0" y="1183"/>
                      </a:lnTo>
                      <a:lnTo>
                        <a:pt x="0" y="1181"/>
                      </a:lnTo>
                      <a:lnTo>
                        <a:pt x="0" y="117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3" name="Freeform 599"/>
                <p:cNvSpPr>
                  <a:spLocks/>
                </p:cNvSpPr>
                <p:nvPr/>
              </p:nvSpPr>
              <p:spPr bwMode="auto">
                <a:xfrm>
                  <a:off x="3451" y="1657"/>
                  <a:ext cx="5" cy="6"/>
                </a:xfrm>
                <a:custGeom>
                  <a:avLst/>
                  <a:gdLst>
                    <a:gd name="T0" fmla="*/ 0 w 54"/>
                    <a:gd name="T1" fmla="*/ 0 h 55"/>
                    <a:gd name="T2" fmla="*/ 0 w 54"/>
                    <a:gd name="T3" fmla="*/ 0 h 55"/>
                    <a:gd name="T4" fmla="*/ 0 w 54"/>
                    <a:gd name="T5" fmla="*/ 0 h 55"/>
                    <a:gd name="T6" fmla="*/ 0 w 54"/>
                    <a:gd name="T7" fmla="*/ 0 h 55"/>
                    <a:gd name="T8" fmla="*/ 0 w 54"/>
                    <a:gd name="T9" fmla="*/ 0 h 55"/>
                    <a:gd name="T10" fmla="*/ 0 w 54"/>
                    <a:gd name="T11" fmla="*/ 0 h 55"/>
                    <a:gd name="T12" fmla="*/ 0 w 54"/>
                    <a:gd name="T13" fmla="*/ 0 h 55"/>
                    <a:gd name="T14" fmla="*/ 0 w 54"/>
                    <a:gd name="T15" fmla="*/ 0 h 55"/>
                    <a:gd name="T16" fmla="*/ 0 w 54"/>
                    <a:gd name="T17" fmla="*/ 0 h 55"/>
                    <a:gd name="T18" fmla="*/ 0 w 54"/>
                    <a:gd name="T19" fmla="*/ 0 h 55"/>
                    <a:gd name="T20" fmla="*/ 0 w 54"/>
                    <a:gd name="T21" fmla="*/ 0 h 55"/>
                    <a:gd name="T22" fmla="*/ 0 w 54"/>
                    <a:gd name="T23" fmla="*/ 0 h 55"/>
                    <a:gd name="T24" fmla="*/ 0 w 54"/>
                    <a:gd name="T25" fmla="*/ 0 h 55"/>
                    <a:gd name="T26" fmla="*/ 0 w 54"/>
                    <a:gd name="T27" fmla="*/ 0 h 55"/>
                    <a:gd name="T28" fmla="*/ 0 w 54"/>
                    <a:gd name="T29" fmla="*/ 0 h 55"/>
                    <a:gd name="T30" fmla="*/ 0 w 54"/>
                    <a:gd name="T31" fmla="*/ 0 h 55"/>
                    <a:gd name="T32" fmla="*/ 0 w 54"/>
                    <a:gd name="T33" fmla="*/ 0 h 55"/>
                    <a:gd name="T34" fmla="*/ 0 w 54"/>
                    <a:gd name="T35" fmla="*/ 0 h 55"/>
                    <a:gd name="T36" fmla="*/ 0 w 54"/>
                    <a:gd name="T37" fmla="*/ 0 h 55"/>
                    <a:gd name="T38" fmla="*/ 0 w 54"/>
                    <a:gd name="T39" fmla="*/ 0 h 55"/>
                    <a:gd name="T40" fmla="*/ 0 w 54"/>
                    <a:gd name="T41" fmla="*/ 0 h 55"/>
                    <a:gd name="T42" fmla="*/ 0 w 54"/>
                    <a:gd name="T43" fmla="*/ 0 h 55"/>
                    <a:gd name="T44" fmla="*/ 0 w 54"/>
                    <a:gd name="T45" fmla="*/ 0 h 55"/>
                    <a:gd name="T46" fmla="*/ 0 w 54"/>
                    <a:gd name="T47" fmla="*/ 0 h 55"/>
                    <a:gd name="T48" fmla="*/ 0 w 54"/>
                    <a:gd name="T49" fmla="*/ 0 h 55"/>
                    <a:gd name="T50" fmla="*/ 0 w 54"/>
                    <a:gd name="T51" fmla="*/ 0 h 55"/>
                    <a:gd name="T52" fmla="*/ 0 w 54"/>
                    <a:gd name="T53" fmla="*/ 0 h 55"/>
                    <a:gd name="T54" fmla="*/ 0 w 54"/>
                    <a:gd name="T55" fmla="*/ 0 h 55"/>
                    <a:gd name="T56" fmla="*/ 0 w 54"/>
                    <a:gd name="T57" fmla="*/ 0 h 55"/>
                    <a:gd name="T58" fmla="*/ 0 w 54"/>
                    <a:gd name="T59" fmla="*/ 0 h 55"/>
                    <a:gd name="T60" fmla="*/ 0 w 54"/>
                    <a:gd name="T61" fmla="*/ 0 h 55"/>
                    <a:gd name="T62" fmla="*/ 0 w 54"/>
                    <a:gd name="T63" fmla="*/ 0 h 55"/>
                    <a:gd name="T64" fmla="*/ 0 w 54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4"/>
                    <a:gd name="T100" fmla="*/ 0 h 55"/>
                    <a:gd name="T101" fmla="*/ 54 w 54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4" h="55">
                      <a:moveTo>
                        <a:pt x="23" y="31"/>
                      </a:moveTo>
                      <a:lnTo>
                        <a:pt x="18" y="25"/>
                      </a:lnTo>
                      <a:lnTo>
                        <a:pt x="13" y="21"/>
                      </a:lnTo>
                      <a:lnTo>
                        <a:pt x="9" y="15"/>
                      </a:lnTo>
                      <a:lnTo>
                        <a:pt x="5" y="11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6" y="3"/>
                      </a:lnTo>
                      <a:lnTo>
                        <a:pt x="10" y="6"/>
                      </a:lnTo>
                      <a:lnTo>
                        <a:pt x="14" y="9"/>
                      </a:lnTo>
                      <a:lnTo>
                        <a:pt x="20" y="14"/>
                      </a:lnTo>
                      <a:lnTo>
                        <a:pt x="24" y="19"/>
                      </a:lnTo>
                      <a:lnTo>
                        <a:pt x="30" y="24"/>
                      </a:lnTo>
                      <a:lnTo>
                        <a:pt x="36" y="29"/>
                      </a:lnTo>
                      <a:lnTo>
                        <a:pt x="40" y="34"/>
                      </a:lnTo>
                      <a:lnTo>
                        <a:pt x="45" y="39"/>
                      </a:lnTo>
                      <a:lnTo>
                        <a:pt x="48" y="43"/>
                      </a:lnTo>
                      <a:lnTo>
                        <a:pt x="52" y="48"/>
                      </a:lnTo>
                      <a:lnTo>
                        <a:pt x="54" y="51"/>
                      </a:lnTo>
                      <a:lnTo>
                        <a:pt x="54" y="54"/>
                      </a:lnTo>
                      <a:lnTo>
                        <a:pt x="54" y="55"/>
                      </a:lnTo>
                      <a:lnTo>
                        <a:pt x="53" y="55"/>
                      </a:lnTo>
                      <a:lnTo>
                        <a:pt x="51" y="54"/>
                      </a:lnTo>
                      <a:lnTo>
                        <a:pt x="47" y="51"/>
                      </a:lnTo>
                      <a:lnTo>
                        <a:pt x="44" y="49"/>
                      </a:lnTo>
                      <a:lnTo>
                        <a:pt x="39" y="46"/>
                      </a:lnTo>
                      <a:lnTo>
                        <a:pt x="34" y="41"/>
                      </a:lnTo>
                      <a:lnTo>
                        <a:pt x="29" y="37"/>
                      </a:lnTo>
                      <a:lnTo>
                        <a:pt x="23" y="3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4" name="Freeform 600"/>
                <p:cNvSpPr>
                  <a:spLocks/>
                </p:cNvSpPr>
                <p:nvPr/>
              </p:nvSpPr>
              <p:spPr bwMode="auto">
                <a:xfrm>
                  <a:off x="3451" y="1657"/>
                  <a:ext cx="5" cy="6"/>
                </a:xfrm>
                <a:custGeom>
                  <a:avLst/>
                  <a:gdLst>
                    <a:gd name="T0" fmla="*/ 0 w 54"/>
                    <a:gd name="T1" fmla="*/ 0 h 55"/>
                    <a:gd name="T2" fmla="*/ 0 w 54"/>
                    <a:gd name="T3" fmla="*/ 0 h 55"/>
                    <a:gd name="T4" fmla="*/ 0 w 54"/>
                    <a:gd name="T5" fmla="*/ 0 h 55"/>
                    <a:gd name="T6" fmla="*/ 0 w 54"/>
                    <a:gd name="T7" fmla="*/ 0 h 55"/>
                    <a:gd name="T8" fmla="*/ 0 w 54"/>
                    <a:gd name="T9" fmla="*/ 0 h 55"/>
                    <a:gd name="T10" fmla="*/ 0 w 54"/>
                    <a:gd name="T11" fmla="*/ 0 h 55"/>
                    <a:gd name="T12" fmla="*/ 0 w 54"/>
                    <a:gd name="T13" fmla="*/ 0 h 55"/>
                    <a:gd name="T14" fmla="*/ 0 w 54"/>
                    <a:gd name="T15" fmla="*/ 0 h 55"/>
                    <a:gd name="T16" fmla="*/ 0 w 54"/>
                    <a:gd name="T17" fmla="*/ 0 h 55"/>
                    <a:gd name="T18" fmla="*/ 0 w 54"/>
                    <a:gd name="T19" fmla="*/ 0 h 55"/>
                    <a:gd name="T20" fmla="*/ 0 w 54"/>
                    <a:gd name="T21" fmla="*/ 0 h 55"/>
                    <a:gd name="T22" fmla="*/ 0 w 54"/>
                    <a:gd name="T23" fmla="*/ 0 h 55"/>
                    <a:gd name="T24" fmla="*/ 0 w 54"/>
                    <a:gd name="T25" fmla="*/ 0 h 55"/>
                    <a:gd name="T26" fmla="*/ 0 w 54"/>
                    <a:gd name="T27" fmla="*/ 0 h 55"/>
                    <a:gd name="T28" fmla="*/ 0 w 54"/>
                    <a:gd name="T29" fmla="*/ 0 h 55"/>
                    <a:gd name="T30" fmla="*/ 0 w 54"/>
                    <a:gd name="T31" fmla="*/ 0 h 55"/>
                    <a:gd name="T32" fmla="*/ 0 w 54"/>
                    <a:gd name="T33" fmla="*/ 0 h 55"/>
                    <a:gd name="T34" fmla="*/ 0 w 54"/>
                    <a:gd name="T35" fmla="*/ 0 h 55"/>
                    <a:gd name="T36" fmla="*/ 0 w 54"/>
                    <a:gd name="T37" fmla="*/ 0 h 55"/>
                    <a:gd name="T38" fmla="*/ 0 w 54"/>
                    <a:gd name="T39" fmla="*/ 0 h 55"/>
                    <a:gd name="T40" fmla="*/ 0 w 54"/>
                    <a:gd name="T41" fmla="*/ 0 h 55"/>
                    <a:gd name="T42" fmla="*/ 0 w 54"/>
                    <a:gd name="T43" fmla="*/ 0 h 55"/>
                    <a:gd name="T44" fmla="*/ 0 w 54"/>
                    <a:gd name="T45" fmla="*/ 0 h 55"/>
                    <a:gd name="T46" fmla="*/ 0 w 54"/>
                    <a:gd name="T47" fmla="*/ 0 h 55"/>
                    <a:gd name="T48" fmla="*/ 0 w 54"/>
                    <a:gd name="T49" fmla="*/ 0 h 55"/>
                    <a:gd name="T50" fmla="*/ 0 w 54"/>
                    <a:gd name="T51" fmla="*/ 0 h 55"/>
                    <a:gd name="T52" fmla="*/ 0 w 54"/>
                    <a:gd name="T53" fmla="*/ 0 h 55"/>
                    <a:gd name="T54" fmla="*/ 0 w 54"/>
                    <a:gd name="T55" fmla="*/ 0 h 55"/>
                    <a:gd name="T56" fmla="*/ 0 w 54"/>
                    <a:gd name="T57" fmla="*/ 0 h 55"/>
                    <a:gd name="T58" fmla="*/ 0 w 54"/>
                    <a:gd name="T59" fmla="*/ 0 h 55"/>
                    <a:gd name="T60" fmla="*/ 0 w 54"/>
                    <a:gd name="T61" fmla="*/ 0 h 55"/>
                    <a:gd name="T62" fmla="*/ 0 w 54"/>
                    <a:gd name="T63" fmla="*/ 0 h 55"/>
                    <a:gd name="T64" fmla="*/ 0 w 54"/>
                    <a:gd name="T65" fmla="*/ 0 h 5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4"/>
                    <a:gd name="T100" fmla="*/ 0 h 55"/>
                    <a:gd name="T101" fmla="*/ 54 w 54"/>
                    <a:gd name="T102" fmla="*/ 55 h 5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4" h="55">
                      <a:moveTo>
                        <a:pt x="23" y="31"/>
                      </a:moveTo>
                      <a:lnTo>
                        <a:pt x="18" y="25"/>
                      </a:lnTo>
                      <a:lnTo>
                        <a:pt x="13" y="21"/>
                      </a:lnTo>
                      <a:lnTo>
                        <a:pt x="9" y="15"/>
                      </a:lnTo>
                      <a:lnTo>
                        <a:pt x="5" y="11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1"/>
                      </a:lnTo>
                      <a:lnTo>
                        <a:pt x="6" y="3"/>
                      </a:lnTo>
                      <a:lnTo>
                        <a:pt x="10" y="6"/>
                      </a:lnTo>
                      <a:lnTo>
                        <a:pt x="14" y="9"/>
                      </a:lnTo>
                      <a:lnTo>
                        <a:pt x="20" y="14"/>
                      </a:lnTo>
                      <a:lnTo>
                        <a:pt x="24" y="19"/>
                      </a:lnTo>
                      <a:lnTo>
                        <a:pt x="30" y="24"/>
                      </a:lnTo>
                      <a:lnTo>
                        <a:pt x="36" y="29"/>
                      </a:lnTo>
                      <a:lnTo>
                        <a:pt x="40" y="34"/>
                      </a:lnTo>
                      <a:lnTo>
                        <a:pt x="45" y="39"/>
                      </a:lnTo>
                      <a:lnTo>
                        <a:pt x="48" y="43"/>
                      </a:lnTo>
                      <a:lnTo>
                        <a:pt x="52" y="48"/>
                      </a:lnTo>
                      <a:lnTo>
                        <a:pt x="54" y="51"/>
                      </a:lnTo>
                      <a:lnTo>
                        <a:pt x="54" y="54"/>
                      </a:lnTo>
                      <a:lnTo>
                        <a:pt x="54" y="55"/>
                      </a:lnTo>
                      <a:lnTo>
                        <a:pt x="53" y="55"/>
                      </a:lnTo>
                      <a:lnTo>
                        <a:pt x="51" y="54"/>
                      </a:lnTo>
                      <a:lnTo>
                        <a:pt x="47" y="51"/>
                      </a:lnTo>
                      <a:lnTo>
                        <a:pt x="44" y="49"/>
                      </a:lnTo>
                      <a:lnTo>
                        <a:pt x="39" y="46"/>
                      </a:lnTo>
                      <a:lnTo>
                        <a:pt x="34" y="41"/>
                      </a:lnTo>
                      <a:lnTo>
                        <a:pt x="29" y="37"/>
                      </a:lnTo>
                      <a:lnTo>
                        <a:pt x="23" y="3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5" name="Freeform 601"/>
                <p:cNvSpPr>
                  <a:spLocks/>
                </p:cNvSpPr>
                <p:nvPr/>
              </p:nvSpPr>
              <p:spPr bwMode="auto">
                <a:xfrm>
                  <a:off x="3601" y="1811"/>
                  <a:ext cx="122" cy="134"/>
                </a:xfrm>
                <a:custGeom>
                  <a:avLst/>
                  <a:gdLst>
                    <a:gd name="T0" fmla="*/ 0 w 1212"/>
                    <a:gd name="T1" fmla="*/ 0 h 1228"/>
                    <a:gd name="T2" fmla="*/ 0 w 1212"/>
                    <a:gd name="T3" fmla="*/ 0 h 1228"/>
                    <a:gd name="T4" fmla="*/ 0 w 1212"/>
                    <a:gd name="T5" fmla="*/ 0 h 1228"/>
                    <a:gd name="T6" fmla="*/ 0 w 1212"/>
                    <a:gd name="T7" fmla="*/ 0 h 1228"/>
                    <a:gd name="T8" fmla="*/ 0 w 1212"/>
                    <a:gd name="T9" fmla="*/ 0 h 1228"/>
                    <a:gd name="T10" fmla="*/ 0 w 1212"/>
                    <a:gd name="T11" fmla="*/ 0 h 1228"/>
                    <a:gd name="T12" fmla="*/ 0 w 1212"/>
                    <a:gd name="T13" fmla="*/ 0 h 1228"/>
                    <a:gd name="T14" fmla="*/ 0 w 1212"/>
                    <a:gd name="T15" fmla="*/ 0 h 1228"/>
                    <a:gd name="T16" fmla="*/ 0 w 1212"/>
                    <a:gd name="T17" fmla="*/ 0 h 1228"/>
                    <a:gd name="T18" fmla="*/ 0 w 1212"/>
                    <a:gd name="T19" fmla="*/ 0 h 1228"/>
                    <a:gd name="T20" fmla="*/ 0 w 1212"/>
                    <a:gd name="T21" fmla="*/ 0 h 1228"/>
                    <a:gd name="T22" fmla="*/ 0 w 1212"/>
                    <a:gd name="T23" fmla="*/ 0 h 1228"/>
                    <a:gd name="T24" fmla="*/ 0 w 1212"/>
                    <a:gd name="T25" fmla="*/ 0 h 1228"/>
                    <a:gd name="T26" fmla="*/ 0 w 1212"/>
                    <a:gd name="T27" fmla="*/ 0 h 1228"/>
                    <a:gd name="T28" fmla="*/ 0 w 1212"/>
                    <a:gd name="T29" fmla="*/ 0 h 1228"/>
                    <a:gd name="T30" fmla="*/ 0 w 1212"/>
                    <a:gd name="T31" fmla="*/ 0 h 1228"/>
                    <a:gd name="T32" fmla="*/ 0 w 1212"/>
                    <a:gd name="T33" fmla="*/ 0 h 1228"/>
                    <a:gd name="T34" fmla="*/ 0 w 1212"/>
                    <a:gd name="T35" fmla="*/ 0 h 1228"/>
                    <a:gd name="T36" fmla="*/ 0 w 1212"/>
                    <a:gd name="T37" fmla="*/ 0 h 1228"/>
                    <a:gd name="T38" fmla="*/ 0 w 1212"/>
                    <a:gd name="T39" fmla="*/ 0 h 1228"/>
                    <a:gd name="T40" fmla="*/ 0 w 1212"/>
                    <a:gd name="T41" fmla="*/ 0 h 1228"/>
                    <a:gd name="T42" fmla="*/ 0 w 1212"/>
                    <a:gd name="T43" fmla="*/ 0 h 1228"/>
                    <a:gd name="T44" fmla="*/ 0 w 1212"/>
                    <a:gd name="T45" fmla="*/ 0 h 1228"/>
                    <a:gd name="T46" fmla="*/ 0 w 1212"/>
                    <a:gd name="T47" fmla="*/ 0 h 1228"/>
                    <a:gd name="T48" fmla="*/ 0 w 1212"/>
                    <a:gd name="T49" fmla="*/ 0 h 1228"/>
                    <a:gd name="T50" fmla="*/ 0 w 1212"/>
                    <a:gd name="T51" fmla="*/ 0 h 1228"/>
                    <a:gd name="T52" fmla="*/ 0 w 1212"/>
                    <a:gd name="T53" fmla="*/ 0 h 1228"/>
                    <a:gd name="T54" fmla="*/ 0 w 1212"/>
                    <a:gd name="T55" fmla="*/ 0 h 1228"/>
                    <a:gd name="T56" fmla="*/ 0 w 1212"/>
                    <a:gd name="T57" fmla="*/ 0 h 1228"/>
                    <a:gd name="T58" fmla="*/ 0 w 1212"/>
                    <a:gd name="T59" fmla="*/ 0 h 1228"/>
                    <a:gd name="T60" fmla="*/ 0 w 1212"/>
                    <a:gd name="T61" fmla="*/ 0 h 1228"/>
                    <a:gd name="T62" fmla="*/ 0 w 1212"/>
                    <a:gd name="T63" fmla="*/ 0 h 1228"/>
                    <a:gd name="T64" fmla="*/ 0 w 1212"/>
                    <a:gd name="T65" fmla="*/ 0 h 1228"/>
                    <a:gd name="T66" fmla="*/ 0 w 1212"/>
                    <a:gd name="T67" fmla="*/ 0 h 1228"/>
                    <a:gd name="T68" fmla="*/ 0 w 1212"/>
                    <a:gd name="T69" fmla="*/ 0 h 1228"/>
                    <a:gd name="T70" fmla="*/ 0 w 1212"/>
                    <a:gd name="T71" fmla="*/ 0 h 1228"/>
                    <a:gd name="T72" fmla="*/ 0 w 1212"/>
                    <a:gd name="T73" fmla="*/ 0 h 1228"/>
                    <a:gd name="T74" fmla="*/ 0 w 1212"/>
                    <a:gd name="T75" fmla="*/ 0 h 122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2"/>
                    <a:gd name="T115" fmla="*/ 0 h 1228"/>
                    <a:gd name="T116" fmla="*/ 1212 w 1212"/>
                    <a:gd name="T117" fmla="*/ 1228 h 122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2" h="1228">
                      <a:moveTo>
                        <a:pt x="0" y="1173"/>
                      </a:moveTo>
                      <a:lnTo>
                        <a:pt x="1158" y="0"/>
                      </a:lnTo>
                      <a:lnTo>
                        <a:pt x="1159" y="0"/>
                      </a:lnTo>
                      <a:lnTo>
                        <a:pt x="1161" y="1"/>
                      </a:lnTo>
                      <a:lnTo>
                        <a:pt x="1165" y="3"/>
                      </a:lnTo>
                      <a:lnTo>
                        <a:pt x="1168" y="6"/>
                      </a:lnTo>
                      <a:lnTo>
                        <a:pt x="1173" y="10"/>
                      </a:lnTo>
                      <a:lnTo>
                        <a:pt x="1177" y="14"/>
                      </a:lnTo>
                      <a:lnTo>
                        <a:pt x="1183" y="19"/>
                      </a:lnTo>
                      <a:lnTo>
                        <a:pt x="1189" y="25"/>
                      </a:lnTo>
                      <a:lnTo>
                        <a:pt x="1193" y="30"/>
                      </a:lnTo>
                      <a:lnTo>
                        <a:pt x="1199" y="35"/>
                      </a:lnTo>
                      <a:lnTo>
                        <a:pt x="1203" y="39"/>
                      </a:lnTo>
                      <a:lnTo>
                        <a:pt x="1207" y="44"/>
                      </a:lnTo>
                      <a:lnTo>
                        <a:pt x="1210" y="48"/>
                      </a:lnTo>
                      <a:lnTo>
                        <a:pt x="1211" y="51"/>
                      </a:lnTo>
                      <a:lnTo>
                        <a:pt x="1212" y="53"/>
                      </a:lnTo>
                      <a:lnTo>
                        <a:pt x="1212" y="54"/>
                      </a:lnTo>
                      <a:lnTo>
                        <a:pt x="55" y="1228"/>
                      </a:lnTo>
                      <a:lnTo>
                        <a:pt x="54" y="1228"/>
                      </a:lnTo>
                      <a:lnTo>
                        <a:pt x="51" y="1228"/>
                      </a:lnTo>
                      <a:lnTo>
                        <a:pt x="48" y="1225"/>
                      </a:lnTo>
                      <a:lnTo>
                        <a:pt x="45" y="1223"/>
                      </a:lnTo>
                      <a:lnTo>
                        <a:pt x="40" y="1220"/>
                      </a:lnTo>
                      <a:lnTo>
                        <a:pt x="34" y="1215"/>
                      </a:lnTo>
                      <a:lnTo>
                        <a:pt x="29" y="1211"/>
                      </a:lnTo>
                      <a:lnTo>
                        <a:pt x="24" y="1205"/>
                      </a:lnTo>
                      <a:lnTo>
                        <a:pt x="19" y="1199"/>
                      </a:lnTo>
                      <a:lnTo>
                        <a:pt x="14" y="1195"/>
                      </a:lnTo>
                      <a:lnTo>
                        <a:pt x="9" y="1189"/>
                      </a:lnTo>
                      <a:lnTo>
                        <a:pt x="6" y="1184"/>
                      </a:lnTo>
                      <a:lnTo>
                        <a:pt x="3" y="1181"/>
                      </a:lnTo>
                      <a:lnTo>
                        <a:pt x="2" y="1178"/>
                      </a:lnTo>
                      <a:lnTo>
                        <a:pt x="0" y="1175"/>
                      </a:lnTo>
                      <a:lnTo>
                        <a:pt x="0" y="117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6" name="Freeform 602"/>
                <p:cNvSpPr>
                  <a:spLocks/>
                </p:cNvSpPr>
                <p:nvPr/>
              </p:nvSpPr>
              <p:spPr bwMode="auto">
                <a:xfrm>
                  <a:off x="3601" y="1811"/>
                  <a:ext cx="122" cy="134"/>
                </a:xfrm>
                <a:custGeom>
                  <a:avLst/>
                  <a:gdLst>
                    <a:gd name="T0" fmla="*/ 0 w 1212"/>
                    <a:gd name="T1" fmla="*/ 0 h 1228"/>
                    <a:gd name="T2" fmla="*/ 0 w 1212"/>
                    <a:gd name="T3" fmla="*/ 0 h 1228"/>
                    <a:gd name="T4" fmla="*/ 0 w 1212"/>
                    <a:gd name="T5" fmla="*/ 0 h 1228"/>
                    <a:gd name="T6" fmla="*/ 0 w 1212"/>
                    <a:gd name="T7" fmla="*/ 0 h 1228"/>
                    <a:gd name="T8" fmla="*/ 0 w 1212"/>
                    <a:gd name="T9" fmla="*/ 0 h 1228"/>
                    <a:gd name="T10" fmla="*/ 0 w 1212"/>
                    <a:gd name="T11" fmla="*/ 0 h 1228"/>
                    <a:gd name="T12" fmla="*/ 0 w 1212"/>
                    <a:gd name="T13" fmla="*/ 0 h 1228"/>
                    <a:gd name="T14" fmla="*/ 0 w 1212"/>
                    <a:gd name="T15" fmla="*/ 0 h 1228"/>
                    <a:gd name="T16" fmla="*/ 0 w 1212"/>
                    <a:gd name="T17" fmla="*/ 0 h 1228"/>
                    <a:gd name="T18" fmla="*/ 0 w 1212"/>
                    <a:gd name="T19" fmla="*/ 0 h 1228"/>
                    <a:gd name="T20" fmla="*/ 0 w 1212"/>
                    <a:gd name="T21" fmla="*/ 0 h 1228"/>
                    <a:gd name="T22" fmla="*/ 0 w 1212"/>
                    <a:gd name="T23" fmla="*/ 0 h 1228"/>
                    <a:gd name="T24" fmla="*/ 0 w 1212"/>
                    <a:gd name="T25" fmla="*/ 0 h 1228"/>
                    <a:gd name="T26" fmla="*/ 0 w 1212"/>
                    <a:gd name="T27" fmla="*/ 0 h 1228"/>
                    <a:gd name="T28" fmla="*/ 0 w 1212"/>
                    <a:gd name="T29" fmla="*/ 0 h 1228"/>
                    <a:gd name="T30" fmla="*/ 0 w 1212"/>
                    <a:gd name="T31" fmla="*/ 0 h 1228"/>
                    <a:gd name="T32" fmla="*/ 0 w 1212"/>
                    <a:gd name="T33" fmla="*/ 0 h 1228"/>
                    <a:gd name="T34" fmla="*/ 0 w 1212"/>
                    <a:gd name="T35" fmla="*/ 0 h 1228"/>
                    <a:gd name="T36" fmla="*/ 0 w 1212"/>
                    <a:gd name="T37" fmla="*/ 0 h 1228"/>
                    <a:gd name="T38" fmla="*/ 0 w 1212"/>
                    <a:gd name="T39" fmla="*/ 0 h 1228"/>
                    <a:gd name="T40" fmla="*/ 0 w 1212"/>
                    <a:gd name="T41" fmla="*/ 0 h 1228"/>
                    <a:gd name="T42" fmla="*/ 0 w 1212"/>
                    <a:gd name="T43" fmla="*/ 0 h 1228"/>
                    <a:gd name="T44" fmla="*/ 0 w 1212"/>
                    <a:gd name="T45" fmla="*/ 0 h 1228"/>
                    <a:gd name="T46" fmla="*/ 0 w 1212"/>
                    <a:gd name="T47" fmla="*/ 0 h 1228"/>
                    <a:gd name="T48" fmla="*/ 0 w 1212"/>
                    <a:gd name="T49" fmla="*/ 0 h 1228"/>
                    <a:gd name="T50" fmla="*/ 0 w 1212"/>
                    <a:gd name="T51" fmla="*/ 0 h 1228"/>
                    <a:gd name="T52" fmla="*/ 0 w 1212"/>
                    <a:gd name="T53" fmla="*/ 0 h 1228"/>
                    <a:gd name="T54" fmla="*/ 0 w 1212"/>
                    <a:gd name="T55" fmla="*/ 0 h 1228"/>
                    <a:gd name="T56" fmla="*/ 0 w 1212"/>
                    <a:gd name="T57" fmla="*/ 0 h 1228"/>
                    <a:gd name="T58" fmla="*/ 0 w 1212"/>
                    <a:gd name="T59" fmla="*/ 0 h 1228"/>
                    <a:gd name="T60" fmla="*/ 0 w 1212"/>
                    <a:gd name="T61" fmla="*/ 0 h 1228"/>
                    <a:gd name="T62" fmla="*/ 0 w 1212"/>
                    <a:gd name="T63" fmla="*/ 0 h 1228"/>
                    <a:gd name="T64" fmla="*/ 0 w 1212"/>
                    <a:gd name="T65" fmla="*/ 0 h 1228"/>
                    <a:gd name="T66" fmla="*/ 0 w 1212"/>
                    <a:gd name="T67" fmla="*/ 0 h 1228"/>
                    <a:gd name="T68" fmla="*/ 0 w 1212"/>
                    <a:gd name="T69" fmla="*/ 0 h 1228"/>
                    <a:gd name="T70" fmla="*/ 0 w 1212"/>
                    <a:gd name="T71" fmla="*/ 0 h 1228"/>
                    <a:gd name="T72" fmla="*/ 0 w 1212"/>
                    <a:gd name="T73" fmla="*/ 0 h 1228"/>
                    <a:gd name="T74" fmla="*/ 0 w 1212"/>
                    <a:gd name="T75" fmla="*/ 0 h 122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2"/>
                    <a:gd name="T115" fmla="*/ 0 h 1228"/>
                    <a:gd name="T116" fmla="*/ 1212 w 1212"/>
                    <a:gd name="T117" fmla="*/ 1228 h 122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2" h="1228">
                      <a:moveTo>
                        <a:pt x="0" y="1173"/>
                      </a:moveTo>
                      <a:lnTo>
                        <a:pt x="1158" y="0"/>
                      </a:lnTo>
                      <a:lnTo>
                        <a:pt x="1159" y="0"/>
                      </a:lnTo>
                      <a:lnTo>
                        <a:pt x="1161" y="1"/>
                      </a:lnTo>
                      <a:lnTo>
                        <a:pt x="1165" y="3"/>
                      </a:lnTo>
                      <a:lnTo>
                        <a:pt x="1168" y="6"/>
                      </a:lnTo>
                      <a:lnTo>
                        <a:pt x="1173" y="10"/>
                      </a:lnTo>
                      <a:lnTo>
                        <a:pt x="1177" y="14"/>
                      </a:lnTo>
                      <a:lnTo>
                        <a:pt x="1183" y="19"/>
                      </a:lnTo>
                      <a:lnTo>
                        <a:pt x="1189" y="25"/>
                      </a:lnTo>
                      <a:lnTo>
                        <a:pt x="1193" y="30"/>
                      </a:lnTo>
                      <a:lnTo>
                        <a:pt x="1199" y="35"/>
                      </a:lnTo>
                      <a:lnTo>
                        <a:pt x="1203" y="39"/>
                      </a:lnTo>
                      <a:lnTo>
                        <a:pt x="1207" y="44"/>
                      </a:lnTo>
                      <a:lnTo>
                        <a:pt x="1210" y="48"/>
                      </a:lnTo>
                      <a:lnTo>
                        <a:pt x="1211" y="51"/>
                      </a:lnTo>
                      <a:lnTo>
                        <a:pt x="1212" y="53"/>
                      </a:lnTo>
                      <a:lnTo>
                        <a:pt x="1212" y="54"/>
                      </a:lnTo>
                      <a:lnTo>
                        <a:pt x="55" y="1228"/>
                      </a:lnTo>
                      <a:lnTo>
                        <a:pt x="54" y="1228"/>
                      </a:lnTo>
                      <a:lnTo>
                        <a:pt x="51" y="1228"/>
                      </a:lnTo>
                      <a:lnTo>
                        <a:pt x="48" y="1225"/>
                      </a:lnTo>
                      <a:lnTo>
                        <a:pt x="45" y="1223"/>
                      </a:lnTo>
                      <a:lnTo>
                        <a:pt x="40" y="1220"/>
                      </a:lnTo>
                      <a:lnTo>
                        <a:pt x="34" y="1215"/>
                      </a:lnTo>
                      <a:lnTo>
                        <a:pt x="29" y="1211"/>
                      </a:lnTo>
                      <a:lnTo>
                        <a:pt x="24" y="1205"/>
                      </a:lnTo>
                      <a:lnTo>
                        <a:pt x="19" y="1199"/>
                      </a:lnTo>
                      <a:lnTo>
                        <a:pt x="14" y="1195"/>
                      </a:lnTo>
                      <a:lnTo>
                        <a:pt x="9" y="1189"/>
                      </a:lnTo>
                      <a:lnTo>
                        <a:pt x="6" y="1184"/>
                      </a:lnTo>
                      <a:lnTo>
                        <a:pt x="3" y="1181"/>
                      </a:lnTo>
                      <a:lnTo>
                        <a:pt x="2" y="1178"/>
                      </a:lnTo>
                      <a:lnTo>
                        <a:pt x="0" y="1175"/>
                      </a:lnTo>
                      <a:lnTo>
                        <a:pt x="0" y="117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7" name="Freeform 603"/>
                <p:cNvSpPr>
                  <a:spLocks/>
                </p:cNvSpPr>
                <p:nvPr/>
              </p:nvSpPr>
              <p:spPr bwMode="auto">
                <a:xfrm>
                  <a:off x="3304" y="1348"/>
                  <a:ext cx="122" cy="135"/>
                </a:xfrm>
                <a:custGeom>
                  <a:avLst/>
                  <a:gdLst>
                    <a:gd name="T0" fmla="*/ 0 w 1214"/>
                    <a:gd name="T1" fmla="*/ 0 h 1240"/>
                    <a:gd name="T2" fmla="*/ 0 w 1214"/>
                    <a:gd name="T3" fmla="*/ 0 h 1240"/>
                    <a:gd name="T4" fmla="*/ 0 w 1214"/>
                    <a:gd name="T5" fmla="*/ 0 h 1240"/>
                    <a:gd name="T6" fmla="*/ 0 w 1214"/>
                    <a:gd name="T7" fmla="*/ 0 h 1240"/>
                    <a:gd name="T8" fmla="*/ 0 w 1214"/>
                    <a:gd name="T9" fmla="*/ 0 h 1240"/>
                    <a:gd name="T10" fmla="*/ 0 w 1214"/>
                    <a:gd name="T11" fmla="*/ 0 h 1240"/>
                    <a:gd name="T12" fmla="*/ 0 w 1214"/>
                    <a:gd name="T13" fmla="*/ 0 h 1240"/>
                    <a:gd name="T14" fmla="*/ 0 w 1214"/>
                    <a:gd name="T15" fmla="*/ 0 h 1240"/>
                    <a:gd name="T16" fmla="*/ 0 w 1214"/>
                    <a:gd name="T17" fmla="*/ 0 h 1240"/>
                    <a:gd name="T18" fmla="*/ 0 w 1214"/>
                    <a:gd name="T19" fmla="*/ 0 h 1240"/>
                    <a:gd name="T20" fmla="*/ 0 w 1214"/>
                    <a:gd name="T21" fmla="*/ 0 h 1240"/>
                    <a:gd name="T22" fmla="*/ 0 w 1214"/>
                    <a:gd name="T23" fmla="*/ 0 h 1240"/>
                    <a:gd name="T24" fmla="*/ 0 w 1214"/>
                    <a:gd name="T25" fmla="*/ 0 h 1240"/>
                    <a:gd name="T26" fmla="*/ 0 w 1214"/>
                    <a:gd name="T27" fmla="*/ 0 h 1240"/>
                    <a:gd name="T28" fmla="*/ 0 w 1214"/>
                    <a:gd name="T29" fmla="*/ 0 h 1240"/>
                    <a:gd name="T30" fmla="*/ 0 w 1214"/>
                    <a:gd name="T31" fmla="*/ 0 h 1240"/>
                    <a:gd name="T32" fmla="*/ 0 w 1214"/>
                    <a:gd name="T33" fmla="*/ 0 h 1240"/>
                    <a:gd name="T34" fmla="*/ 0 w 1214"/>
                    <a:gd name="T35" fmla="*/ 0 h 1240"/>
                    <a:gd name="T36" fmla="*/ 0 w 1214"/>
                    <a:gd name="T37" fmla="*/ 0 h 1240"/>
                    <a:gd name="T38" fmla="*/ 0 w 1214"/>
                    <a:gd name="T39" fmla="*/ 0 h 1240"/>
                    <a:gd name="T40" fmla="*/ 0 w 1214"/>
                    <a:gd name="T41" fmla="*/ 0 h 1240"/>
                    <a:gd name="T42" fmla="*/ 0 w 1214"/>
                    <a:gd name="T43" fmla="*/ 0 h 1240"/>
                    <a:gd name="T44" fmla="*/ 0 w 1214"/>
                    <a:gd name="T45" fmla="*/ 0 h 1240"/>
                    <a:gd name="T46" fmla="*/ 0 w 1214"/>
                    <a:gd name="T47" fmla="*/ 0 h 1240"/>
                    <a:gd name="T48" fmla="*/ 0 w 1214"/>
                    <a:gd name="T49" fmla="*/ 0 h 1240"/>
                    <a:gd name="T50" fmla="*/ 0 w 1214"/>
                    <a:gd name="T51" fmla="*/ 0 h 1240"/>
                    <a:gd name="T52" fmla="*/ 0 w 1214"/>
                    <a:gd name="T53" fmla="*/ 0 h 1240"/>
                    <a:gd name="T54" fmla="*/ 0 w 1214"/>
                    <a:gd name="T55" fmla="*/ 0 h 1240"/>
                    <a:gd name="T56" fmla="*/ 0 w 1214"/>
                    <a:gd name="T57" fmla="*/ 0 h 1240"/>
                    <a:gd name="T58" fmla="*/ 0 w 1214"/>
                    <a:gd name="T59" fmla="*/ 0 h 1240"/>
                    <a:gd name="T60" fmla="*/ 0 w 1214"/>
                    <a:gd name="T61" fmla="*/ 0 h 1240"/>
                    <a:gd name="T62" fmla="*/ 0 w 1214"/>
                    <a:gd name="T63" fmla="*/ 0 h 1240"/>
                    <a:gd name="T64" fmla="*/ 0 w 1214"/>
                    <a:gd name="T65" fmla="*/ 0 h 1240"/>
                    <a:gd name="T66" fmla="*/ 0 w 1214"/>
                    <a:gd name="T67" fmla="*/ 0 h 1240"/>
                    <a:gd name="T68" fmla="*/ 0 w 1214"/>
                    <a:gd name="T69" fmla="*/ 0 h 1240"/>
                    <a:gd name="T70" fmla="*/ 0 w 1214"/>
                    <a:gd name="T71" fmla="*/ 0 h 1240"/>
                    <a:gd name="T72" fmla="*/ 0 w 1214"/>
                    <a:gd name="T73" fmla="*/ 0 h 1240"/>
                    <a:gd name="T74" fmla="*/ 0 w 1214"/>
                    <a:gd name="T75" fmla="*/ 0 h 12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4"/>
                    <a:gd name="T115" fmla="*/ 0 h 1240"/>
                    <a:gd name="T116" fmla="*/ 1214 w 1214"/>
                    <a:gd name="T117" fmla="*/ 1240 h 124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4" h="1240">
                      <a:moveTo>
                        <a:pt x="0" y="1186"/>
                      </a:moveTo>
                      <a:lnTo>
                        <a:pt x="1159" y="0"/>
                      </a:lnTo>
                      <a:lnTo>
                        <a:pt x="1160" y="0"/>
                      </a:lnTo>
                      <a:lnTo>
                        <a:pt x="1161" y="2"/>
                      </a:lnTo>
                      <a:lnTo>
                        <a:pt x="1164" y="4"/>
                      </a:lnTo>
                      <a:lnTo>
                        <a:pt x="1168" y="7"/>
                      </a:lnTo>
                      <a:lnTo>
                        <a:pt x="1172" y="12"/>
                      </a:lnTo>
                      <a:lnTo>
                        <a:pt x="1177" y="15"/>
                      </a:lnTo>
                      <a:lnTo>
                        <a:pt x="1183" y="21"/>
                      </a:lnTo>
                      <a:lnTo>
                        <a:pt x="1188" y="25"/>
                      </a:lnTo>
                      <a:lnTo>
                        <a:pt x="1193" y="31"/>
                      </a:lnTo>
                      <a:lnTo>
                        <a:pt x="1198" y="37"/>
                      </a:lnTo>
                      <a:lnTo>
                        <a:pt x="1203" y="41"/>
                      </a:lnTo>
                      <a:lnTo>
                        <a:pt x="1206" y="46"/>
                      </a:lnTo>
                      <a:lnTo>
                        <a:pt x="1210" y="49"/>
                      </a:lnTo>
                      <a:lnTo>
                        <a:pt x="1212" y="51"/>
                      </a:lnTo>
                      <a:lnTo>
                        <a:pt x="1213" y="54"/>
                      </a:lnTo>
                      <a:lnTo>
                        <a:pt x="1214" y="55"/>
                      </a:lnTo>
                      <a:lnTo>
                        <a:pt x="54" y="1240"/>
                      </a:lnTo>
                      <a:lnTo>
                        <a:pt x="53" y="1240"/>
                      </a:lnTo>
                      <a:lnTo>
                        <a:pt x="51" y="1240"/>
                      </a:lnTo>
                      <a:lnTo>
                        <a:pt x="49" y="1237"/>
                      </a:lnTo>
                      <a:lnTo>
                        <a:pt x="44" y="1234"/>
                      </a:lnTo>
                      <a:lnTo>
                        <a:pt x="40" y="1231"/>
                      </a:lnTo>
                      <a:lnTo>
                        <a:pt x="35" y="1226"/>
                      </a:lnTo>
                      <a:lnTo>
                        <a:pt x="29" y="1222"/>
                      </a:lnTo>
                      <a:lnTo>
                        <a:pt x="24" y="1217"/>
                      </a:lnTo>
                      <a:lnTo>
                        <a:pt x="18" y="1211"/>
                      </a:lnTo>
                      <a:lnTo>
                        <a:pt x="14" y="1206"/>
                      </a:lnTo>
                      <a:lnTo>
                        <a:pt x="9" y="1201"/>
                      </a:lnTo>
                      <a:lnTo>
                        <a:pt x="6" y="1197"/>
                      </a:lnTo>
                      <a:lnTo>
                        <a:pt x="2" y="1192"/>
                      </a:lnTo>
                      <a:lnTo>
                        <a:pt x="0" y="1190"/>
                      </a:lnTo>
                      <a:lnTo>
                        <a:pt x="0" y="1188"/>
                      </a:lnTo>
                      <a:lnTo>
                        <a:pt x="0" y="1186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8" name="Freeform 604"/>
                <p:cNvSpPr>
                  <a:spLocks/>
                </p:cNvSpPr>
                <p:nvPr/>
              </p:nvSpPr>
              <p:spPr bwMode="auto">
                <a:xfrm>
                  <a:off x="3304" y="1348"/>
                  <a:ext cx="122" cy="135"/>
                </a:xfrm>
                <a:custGeom>
                  <a:avLst/>
                  <a:gdLst>
                    <a:gd name="T0" fmla="*/ 0 w 1214"/>
                    <a:gd name="T1" fmla="*/ 0 h 1240"/>
                    <a:gd name="T2" fmla="*/ 0 w 1214"/>
                    <a:gd name="T3" fmla="*/ 0 h 1240"/>
                    <a:gd name="T4" fmla="*/ 0 w 1214"/>
                    <a:gd name="T5" fmla="*/ 0 h 1240"/>
                    <a:gd name="T6" fmla="*/ 0 w 1214"/>
                    <a:gd name="T7" fmla="*/ 0 h 1240"/>
                    <a:gd name="T8" fmla="*/ 0 w 1214"/>
                    <a:gd name="T9" fmla="*/ 0 h 1240"/>
                    <a:gd name="T10" fmla="*/ 0 w 1214"/>
                    <a:gd name="T11" fmla="*/ 0 h 1240"/>
                    <a:gd name="T12" fmla="*/ 0 w 1214"/>
                    <a:gd name="T13" fmla="*/ 0 h 1240"/>
                    <a:gd name="T14" fmla="*/ 0 w 1214"/>
                    <a:gd name="T15" fmla="*/ 0 h 1240"/>
                    <a:gd name="T16" fmla="*/ 0 w 1214"/>
                    <a:gd name="T17" fmla="*/ 0 h 1240"/>
                    <a:gd name="T18" fmla="*/ 0 w 1214"/>
                    <a:gd name="T19" fmla="*/ 0 h 1240"/>
                    <a:gd name="T20" fmla="*/ 0 w 1214"/>
                    <a:gd name="T21" fmla="*/ 0 h 1240"/>
                    <a:gd name="T22" fmla="*/ 0 w 1214"/>
                    <a:gd name="T23" fmla="*/ 0 h 1240"/>
                    <a:gd name="T24" fmla="*/ 0 w 1214"/>
                    <a:gd name="T25" fmla="*/ 0 h 1240"/>
                    <a:gd name="T26" fmla="*/ 0 w 1214"/>
                    <a:gd name="T27" fmla="*/ 0 h 1240"/>
                    <a:gd name="T28" fmla="*/ 0 w 1214"/>
                    <a:gd name="T29" fmla="*/ 0 h 1240"/>
                    <a:gd name="T30" fmla="*/ 0 w 1214"/>
                    <a:gd name="T31" fmla="*/ 0 h 1240"/>
                    <a:gd name="T32" fmla="*/ 0 w 1214"/>
                    <a:gd name="T33" fmla="*/ 0 h 1240"/>
                    <a:gd name="T34" fmla="*/ 0 w 1214"/>
                    <a:gd name="T35" fmla="*/ 0 h 1240"/>
                    <a:gd name="T36" fmla="*/ 0 w 1214"/>
                    <a:gd name="T37" fmla="*/ 0 h 1240"/>
                    <a:gd name="T38" fmla="*/ 0 w 1214"/>
                    <a:gd name="T39" fmla="*/ 0 h 1240"/>
                    <a:gd name="T40" fmla="*/ 0 w 1214"/>
                    <a:gd name="T41" fmla="*/ 0 h 1240"/>
                    <a:gd name="T42" fmla="*/ 0 w 1214"/>
                    <a:gd name="T43" fmla="*/ 0 h 1240"/>
                    <a:gd name="T44" fmla="*/ 0 w 1214"/>
                    <a:gd name="T45" fmla="*/ 0 h 1240"/>
                    <a:gd name="T46" fmla="*/ 0 w 1214"/>
                    <a:gd name="T47" fmla="*/ 0 h 1240"/>
                    <a:gd name="T48" fmla="*/ 0 w 1214"/>
                    <a:gd name="T49" fmla="*/ 0 h 1240"/>
                    <a:gd name="T50" fmla="*/ 0 w 1214"/>
                    <a:gd name="T51" fmla="*/ 0 h 1240"/>
                    <a:gd name="T52" fmla="*/ 0 w 1214"/>
                    <a:gd name="T53" fmla="*/ 0 h 1240"/>
                    <a:gd name="T54" fmla="*/ 0 w 1214"/>
                    <a:gd name="T55" fmla="*/ 0 h 1240"/>
                    <a:gd name="T56" fmla="*/ 0 w 1214"/>
                    <a:gd name="T57" fmla="*/ 0 h 1240"/>
                    <a:gd name="T58" fmla="*/ 0 w 1214"/>
                    <a:gd name="T59" fmla="*/ 0 h 1240"/>
                    <a:gd name="T60" fmla="*/ 0 w 1214"/>
                    <a:gd name="T61" fmla="*/ 0 h 1240"/>
                    <a:gd name="T62" fmla="*/ 0 w 1214"/>
                    <a:gd name="T63" fmla="*/ 0 h 1240"/>
                    <a:gd name="T64" fmla="*/ 0 w 1214"/>
                    <a:gd name="T65" fmla="*/ 0 h 1240"/>
                    <a:gd name="T66" fmla="*/ 0 w 1214"/>
                    <a:gd name="T67" fmla="*/ 0 h 1240"/>
                    <a:gd name="T68" fmla="*/ 0 w 1214"/>
                    <a:gd name="T69" fmla="*/ 0 h 1240"/>
                    <a:gd name="T70" fmla="*/ 0 w 1214"/>
                    <a:gd name="T71" fmla="*/ 0 h 1240"/>
                    <a:gd name="T72" fmla="*/ 0 w 1214"/>
                    <a:gd name="T73" fmla="*/ 0 h 1240"/>
                    <a:gd name="T74" fmla="*/ 0 w 1214"/>
                    <a:gd name="T75" fmla="*/ 0 h 12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4"/>
                    <a:gd name="T115" fmla="*/ 0 h 1240"/>
                    <a:gd name="T116" fmla="*/ 1214 w 1214"/>
                    <a:gd name="T117" fmla="*/ 1240 h 124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4" h="1240">
                      <a:moveTo>
                        <a:pt x="0" y="1186"/>
                      </a:moveTo>
                      <a:lnTo>
                        <a:pt x="1159" y="0"/>
                      </a:lnTo>
                      <a:lnTo>
                        <a:pt x="1160" y="0"/>
                      </a:lnTo>
                      <a:lnTo>
                        <a:pt x="1161" y="2"/>
                      </a:lnTo>
                      <a:lnTo>
                        <a:pt x="1164" y="4"/>
                      </a:lnTo>
                      <a:lnTo>
                        <a:pt x="1168" y="7"/>
                      </a:lnTo>
                      <a:lnTo>
                        <a:pt x="1172" y="12"/>
                      </a:lnTo>
                      <a:lnTo>
                        <a:pt x="1177" y="15"/>
                      </a:lnTo>
                      <a:lnTo>
                        <a:pt x="1183" y="21"/>
                      </a:lnTo>
                      <a:lnTo>
                        <a:pt x="1188" y="25"/>
                      </a:lnTo>
                      <a:lnTo>
                        <a:pt x="1193" y="31"/>
                      </a:lnTo>
                      <a:lnTo>
                        <a:pt x="1198" y="37"/>
                      </a:lnTo>
                      <a:lnTo>
                        <a:pt x="1203" y="41"/>
                      </a:lnTo>
                      <a:lnTo>
                        <a:pt x="1206" y="46"/>
                      </a:lnTo>
                      <a:lnTo>
                        <a:pt x="1210" y="49"/>
                      </a:lnTo>
                      <a:lnTo>
                        <a:pt x="1212" y="51"/>
                      </a:lnTo>
                      <a:lnTo>
                        <a:pt x="1213" y="54"/>
                      </a:lnTo>
                      <a:lnTo>
                        <a:pt x="1214" y="55"/>
                      </a:lnTo>
                      <a:lnTo>
                        <a:pt x="54" y="1240"/>
                      </a:lnTo>
                      <a:lnTo>
                        <a:pt x="53" y="1240"/>
                      </a:lnTo>
                      <a:lnTo>
                        <a:pt x="51" y="1240"/>
                      </a:lnTo>
                      <a:lnTo>
                        <a:pt x="49" y="1237"/>
                      </a:lnTo>
                      <a:lnTo>
                        <a:pt x="44" y="1234"/>
                      </a:lnTo>
                      <a:lnTo>
                        <a:pt x="40" y="1231"/>
                      </a:lnTo>
                      <a:lnTo>
                        <a:pt x="35" y="1226"/>
                      </a:lnTo>
                      <a:lnTo>
                        <a:pt x="29" y="1222"/>
                      </a:lnTo>
                      <a:lnTo>
                        <a:pt x="24" y="1217"/>
                      </a:lnTo>
                      <a:lnTo>
                        <a:pt x="18" y="1211"/>
                      </a:lnTo>
                      <a:lnTo>
                        <a:pt x="14" y="1206"/>
                      </a:lnTo>
                      <a:lnTo>
                        <a:pt x="9" y="1201"/>
                      </a:lnTo>
                      <a:lnTo>
                        <a:pt x="6" y="1197"/>
                      </a:lnTo>
                      <a:lnTo>
                        <a:pt x="2" y="1192"/>
                      </a:lnTo>
                      <a:lnTo>
                        <a:pt x="0" y="1190"/>
                      </a:lnTo>
                      <a:lnTo>
                        <a:pt x="0" y="1188"/>
                      </a:lnTo>
                      <a:lnTo>
                        <a:pt x="0" y="118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899" name="Freeform 605"/>
                <p:cNvSpPr>
                  <a:spLocks/>
                </p:cNvSpPr>
                <p:nvPr/>
              </p:nvSpPr>
              <p:spPr bwMode="auto">
                <a:xfrm>
                  <a:off x="3578" y="970"/>
                  <a:ext cx="276" cy="213"/>
                </a:xfrm>
                <a:custGeom>
                  <a:avLst/>
                  <a:gdLst>
                    <a:gd name="T0" fmla="*/ 0 w 2745"/>
                    <a:gd name="T1" fmla="*/ 0 h 1950"/>
                    <a:gd name="T2" fmla="*/ 0 w 2745"/>
                    <a:gd name="T3" fmla="*/ 0 h 1950"/>
                    <a:gd name="T4" fmla="*/ 0 w 2745"/>
                    <a:gd name="T5" fmla="*/ 0 h 1950"/>
                    <a:gd name="T6" fmla="*/ 0 w 2745"/>
                    <a:gd name="T7" fmla="*/ 0 h 1950"/>
                    <a:gd name="T8" fmla="*/ 0 w 2745"/>
                    <a:gd name="T9" fmla="*/ 0 h 19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45"/>
                    <a:gd name="T16" fmla="*/ 0 h 1950"/>
                    <a:gd name="T17" fmla="*/ 2745 w 2745"/>
                    <a:gd name="T18" fmla="*/ 1950 h 19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45" h="1950">
                      <a:moveTo>
                        <a:pt x="2081" y="1950"/>
                      </a:moveTo>
                      <a:lnTo>
                        <a:pt x="0" y="1922"/>
                      </a:lnTo>
                      <a:lnTo>
                        <a:pt x="596" y="0"/>
                      </a:lnTo>
                      <a:lnTo>
                        <a:pt x="2745" y="112"/>
                      </a:lnTo>
                      <a:lnTo>
                        <a:pt x="2081" y="195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0" name="Freeform 606"/>
                <p:cNvSpPr>
                  <a:spLocks/>
                </p:cNvSpPr>
                <p:nvPr/>
              </p:nvSpPr>
              <p:spPr bwMode="auto">
                <a:xfrm>
                  <a:off x="3577" y="966"/>
                  <a:ext cx="277" cy="213"/>
                </a:xfrm>
                <a:custGeom>
                  <a:avLst/>
                  <a:gdLst>
                    <a:gd name="T0" fmla="*/ 0 w 2745"/>
                    <a:gd name="T1" fmla="*/ 0 h 1950"/>
                    <a:gd name="T2" fmla="*/ 0 w 2745"/>
                    <a:gd name="T3" fmla="*/ 0 h 1950"/>
                    <a:gd name="T4" fmla="*/ 0 w 2745"/>
                    <a:gd name="T5" fmla="*/ 0 h 1950"/>
                    <a:gd name="T6" fmla="*/ 0 w 2745"/>
                    <a:gd name="T7" fmla="*/ 0 h 1950"/>
                    <a:gd name="T8" fmla="*/ 0 w 2745"/>
                    <a:gd name="T9" fmla="*/ 0 h 19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45"/>
                    <a:gd name="T16" fmla="*/ 0 h 1950"/>
                    <a:gd name="T17" fmla="*/ 2745 w 2745"/>
                    <a:gd name="T18" fmla="*/ 1950 h 19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45" h="1950">
                      <a:moveTo>
                        <a:pt x="2081" y="1950"/>
                      </a:moveTo>
                      <a:lnTo>
                        <a:pt x="0" y="1922"/>
                      </a:lnTo>
                      <a:lnTo>
                        <a:pt x="596" y="0"/>
                      </a:lnTo>
                      <a:lnTo>
                        <a:pt x="2745" y="112"/>
                      </a:lnTo>
                      <a:lnTo>
                        <a:pt x="2081" y="195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1" name="Line 607"/>
                <p:cNvSpPr>
                  <a:spLocks noChangeShapeType="1"/>
                </p:cNvSpPr>
                <p:nvPr/>
              </p:nvSpPr>
              <p:spPr bwMode="auto">
                <a:xfrm flipV="1">
                  <a:off x="3788" y="1159"/>
                  <a:ext cx="4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2" name="Line 608"/>
                <p:cNvSpPr>
                  <a:spLocks noChangeShapeType="1"/>
                </p:cNvSpPr>
                <p:nvPr/>
              </p:nvSpPr>
              <p:spPr bwMode="auto">
                <a:xfrm flipV="1">
                  <a:off x="3578" y="1159"/>
                  <a:ext cx="214" cy="2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3" name="Line 609"/>
                <p:cNvSpPr>
                  <a:spLocks noChangeShapeType="1"/>
                </p:cNvSpPr>
                <p:nvPr/>
              </p:nvSpPr>
              <p:spPr bwMode="auto">
                <a:xfrm flipV="1">
                  <a:off x="3792" y="982"/>
                  <a:ext cx="62" cy="17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4" name="Line 610"/>
                <p:cNvSpPr>
                  <a:spLocks noChangeShapeType="1"/>
                </p:cNvSpPr>
                <p:nvPr/>
              </p:nvSpPr>
              <p:spPr bwMode="auto">
                <a:xfrm flipH="1" flipV="1">
                  <a:off x="3638" y="970"/>
                  <a:ext cx="154" cy="18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5" name="Oval 611"/>
                <p:cNvSpPr>
                  <a:spLocks noChangeArrowheads="1"/>
                </p:cNvSpPr>
                <p:nvPr/>
              </p:nvSpPr>
              <p:spPr bwMode="auto">
                <a:xfrm>
                  <a:off x="3712" y="1764"/>
                  <a:ext cx="54" cy="5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06" name="Oval 612"/>
                <p:cNvSpPr>
                  <a:spLocks noChangeArrowheads="1"/>
                </p:cNvSpPr>
                <p:nvPr/>
              </p:nvSpPr>
              <p:spPr bwMode="auto">
                <a:xfrm>
                  <a:off x="3415" y="1301"/>
                  <a:ext cx="54" cy="5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07" name="Freeform 613"/>
                <p:cNvSpPr>
                  <a:spLocks/>
                </p:cNvSpPr>
                <p:nvPr/>
              </p:nvSpPr>
              <p:spPr bwMode="auto">
                <a:xfrm>
                  <a:off x="3458" y="1177"/>
                  <a:ext cx="123" cy="135"/>
                </a:xfrm>
                <a:custGeom>
                  <a:avLst/>
                  <a:gdLst>
                    <a:gd name="T0" fmla="*/ 0 w 1218"/>
                    <a:gd name="T1" fmla="*/ 0 h 1244"/>
                    <a:gd name="T2" fmla="*/ 0 w 1218"/>
                    <a:gd name="T3" fmla="*/ 0 h 1244"/>
                    <a:gd name="T4" fmla="*/ 0 w 1218"/>
                    <a:gd name="T5" fmla="*/ 0 h 1244"/>
                    <a:gd name="T6" fmla="*/ 0 w 1218"/>
                    <a:gd name="T7" fmla="*/ 0 h 1244"/>
                    <a:gd name="T8" fmla="*/ 0 w 1218"/>
                    <a:gd name="T9" fmla="*/ 0 h 1244"/>
                    <a:gd name="T10" fmla="*/ 0 w 1218"/>
                    <a:gd name="T11" fmla="*/ 0 h 1244"/>
                    <a:gd name="T12" fmla="*/ 0 w 1218"/>
                    <a:gd name="T13" fmla="*/ 0 h 1244"/>
                    <a:gd name="T14" fmla="*/ 0 w 1218"/>
                    <a:gd name="T15" fmla="*/ 0 h 1244"/>
                    <a:gd name="T16" fmla="*/ 0 w 1218"/>
                    <a:gd name="T17" fmla="*/ 0 h 1244"/>
                    <a:gd name="T18" fmla="*/ 0 w 1218"/>
                    <a:gd name="T19" fmla="*/ 0 h 1244"/>
                    <a:gd name="T20" fmla="*/ 0 w 1218"/>
                    <a:gd name="T21" fmla="*/ 0 h 1244"/>
                    <a:gd name="T22" fmla="*/ 0 w 1218"/>
                    <a:gd name="T23" fmla="*/ 0 h 1244"/>
                    <a:gd name="T24" fmla="*/ 0 w 1218"/>
                    <a:gd name="T25" fmla="*/ 0 h 1244"/>
                    <a:gd name="T26" fmla="*/ 0 w 1218"/>
                    <a:gd name="T27" fmla="*/ 0 h 1244"/>
                    <a:gd name="T28" fmla="*/ 0 w 1218"/>
                    <a:gd name="T29" fmla="*/ 0 h 1244"/>
                    <a:gd name="T30" fmla="*/ 0 w 1218"/>
                    <a:gd name="T31" fmla="*/ 0 h 1244"/>
                    <a:gd name="T32" fmla="*/ 0 w 1218"/>
                    <a:gd name="T33" fmla="*/ 0 h 1244"/>
                    <a:gd name="T34" fmla="*/ 0 w 1218"/>
                    <a:gd name="T35" fmla="*/ 0 h 1244"/>
                    <a:gd name="T36" fmla="*/ 0 w 1218"/>
                    <a:gd name="T37" fmla="*/ 0 h 1244"/>
                    <a:gd name="T38" fmla="*/ 0 w 1218"/>
                    <a:gd name="T39" fmla="*/ 0 h 1244"/>
                    <a:gd name="T40" fmla="*/ 0 w 1218"/>
                    <a:gd name="T41" fmla="*/ 0 h 1244"/>
                    <a:gd name="T42" fmla="*/ 0 w 1218"/>
                    <a:gd name="T43" fmla="*/ 0 h 12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8"/>
                    <a:gd name="T67" fmla="*/ 0 h 1244"/>
                    <a:gd name="T68" fmla="*/ 1218 w 1218"/>
                    <a:gd name="T69" fmla="*/ 1244 h 12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8" h="1244">
                      <a:moveTo>
                        <a:pt x="0" y="1190"/>
                      </a:moveTo>
                      <a:lnTo>
                        <a:pt x="1163" y="0"/>
                      </a:lnTo>
                      <a:lnTo>
                        <a:pt x="1218" y="54"/>
                      </a:lnTo>
                      <a:lnTo>
                        <a:pt x="54" y="1244"/>
                      </a:lnTo>
                      <a:lnTo>
                        <a:pt x="52" y="1243"/>
                      </a:lnTo>
                      <a:lnTo>
                        <a:pt x="50" y="1240"/>
                      </a:lnTo>
                      <a:lnTo>
                        <a:pt x="46" y="1237"/>
                      </a:lnTo>
                      <a:lnTo>
                        <a:pt x="42" y="1233"/>
                      </a:lnTo>
                      <a:lnTo>
                        <a:pt x="37" y="1228"/>
                      </a:lnTo>
                      <a:lnTo>
                        <a:pt x="32" y="1223"/>
                      </a:lnTo>
                      <a:lnTo>
                        <a:pt x="26" y="1218"/>
                      </a:lnTo>
                      <a:lnTo>
                        <a:pt x="20" y="1213"/>
                      </a:lnTo>
                      <a:lnTo>
                        <a:pt x="16" y="1207"/>
                      </a:lnTo>
                      <a:lnTo>
                        <a:pt x="11" y="1203"/>
                      </a:lnTo>
                      <a:lnTo>
                        <a:pt x="7" y="1198"/>
                      </a:lnTo>
                      <a:lnTo>
                        <a:pt x="3" y="1195"/>
                      </a:lnTo>
                      <a:lnTo>
                        <a:pt x="1" y="1193"/>
                      </a:lnTo>
                      <a:lnTo>
                        <a:pt x="0" y="1190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8" name="Freeform 614"/>
                <p:cNvSpPr>
                  <a:spLocks/>
                </p:cNvSpPr>
                <p:nvPr/>
              </p:nvSpPr>
              <p:spPr bwMode="auto">
                <a:xfrm>
                  <a:off x="3458" y="1177"/>
                  <a:ext cx="123" cy="135"/>
                </a:xfrm>
                <a:custGeom>
                  <a:avLst/>
                  <a:gdLst>
                    <a:gd name="T0" fmla="*/ 0 w 1218"/>
                    <a:gd name="T1" fmla="*/ 0 h 1244"/>
                    <a:gd name="T2" fmla="*/ 0 w 1218"/>
                    <a:gd name="T3" fmla="*/ 0 h 1244"/>
                    <a:gd name="T4" fmla="*/ 0 w 1218"/>
                    <a:gd name="T5" fmla="*/ 0 h 1244"/>
                    <a:gd name="T6" fmla="*/ 0 w 1218"/>
                    <a:gd name="T7" fmla="*/ 0 h 1244"/>
                    <a:gd name="T8" fmla="*/ 0 w 1218"/>
                    <a:gd name="T9" fmla="*/ 0 h 1244"/>
                    <a:gd name="T10" fmla="*/ 0 w 1218"/>
                    <a:gd name="T11" fmla="*/ 0 h 1244"/>
                    <a:gd name="T12" fmla="*/ 0 w 1218"/>
                    <a:gd name="T13" fmla="*/ 0 h 1244"/>
                    <a:gd name="T14" fmla="*/ 0 w 1218"/>
                    <a:gd name="T15" fmla="*/ 0 h 1244"/>
                    <a:gd name="T16" fmla="*/ 0 w 1218"/>
                    <a:gd name="T17" fmla="*/ 0 h 1244"/>
                    <a:gd name="T18" fmla="*/ 0 w 1218"/>
                    <a:gd name="T19" fmla="*/ 0 h 1244"/>
                    <a:gd name="T20" fmla="*/ 0 w 1218"/>
                    <a:gd name="T21" fmla="*/ 0 h 1244"/>
                    <a:gd name="T22" fmla="*/ 0 w 1218"/>
                    <a:gd name="T23" fmla="*/ 0 h 1244"/>
                    <a:gd name="T24" fmla="*/ 0 w 1218"/>
                    <a:gd name="T25" fmla="*/ 0 h 1244"/>
                    <a:gd name="T26" fmla="*/ 0 w 1218"/>
                    <a:gd name="T27" fmla="*/ 0 h 1244"/>
                    <a:gd name="T28" fmla="*/ 0 w 1218"/>
                    <a:gd name="T29" fmla="*/ 0 h 1244"/>
                    <a:gd name="T30" fmla="*/ 0 w 1218"/>
                    <a:gd name="T31" fmla="*/ 0 h 1244"/>
                    <a:gd name="T32" fmla="*/ 0 w 1218"/>
                    <a:gd name="T33" fmla="*/ 0 h 1244"/>
                    <a:gd name="T34" fmla="*/ 0 w 1218"/>
                    <a:gd name="T35" fmla="*/ 0 h 1244"/>
                    <a:gd name="T36" fmla="*/ 0 w 1218"/>
                    <a:gd name="T37" fmla="*/ 0 h 1244"/>
                    <a:gd name="T38" fmla="*/ 0 w 1218"/>
                    <a:gd name="T39" fmla="*/ 0 h 1244"/>
                    <a:gd name="T40" fmla="*/ 0 w 1218"/>
                    <a:gd name="T41" fmla="*/ 0 h 1244"/>
                    <a:gd name="T42" fmla="*/ 0 w 1218"/>
                    <a:gd name="T43" fmla="*/ 0 h 12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8"/>
                    <a:gd name="T67" fmla="*/ 0 h 1244"/>
                    <a:gd name="T68" fmla="*/ 1218 w 1218"/>
                    <a:gd name="T69" fmla="*/ 1244 h 12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8" h="1244">
                      <a:moveTo>
                        <a:pt x="0" y="1190"/>
                      </a:moveTo>
                      <a:lnTo>
                        <a:pt x="1163" y="0"/>
                      </a:lnTo>
                      <a:lnTo>
                        <a:pt x="1218" y="54"/>
                      </a:lnTo>
                      <a:lnTo>
                        <a:pt x="54" y="1244"/>
                      </a:lnTo>
                      <a:lnTo>
                        <a:pt x="52" y="1243"/>
                      </a:lnTo>
                      <a:lnTo>
                        <a:pt x="50" y="1240"/>
                      </a:lnTo>
                      <a:lnTo>
                        <a:pt x="46" y="1237"/>
                      </a:lnTo>
                      <a:lnTo>
                        <a:pt x="42" y="1233"/>
                      </a:lnTo>
                      <a:lnTo>
                        <a:pt x="37" y="1228"/>
                      </a:lnTo>
                      <a:lnTo>
                        <a:pt x="32" y="1223"/>
                      </a:lnTo>
                      <a:lnTo>
                        <a:pt x="26" y="1218"/>
                      </a:lnTo>
                      <a:lnTo>
                        <a:pt x="20" y="1213"/>
                      </a:lnTo>
                      <a:lnTo>
                        <a:pt x="16" y="1207"/>
                      </a:lnTo>
                      <a:lnTo>
                        <a:pt x="11" y="1203"/>
                      </a:lnTo>
                      <a:lnTo>
                        <a:pt x="7" y="1198"/>
                      </a:lnTo>
                      <a:lnTo>
                        <a:pt x="3" y="1195"/>
                      </a:lnTo>
                      <a:lnTo>
                        <a:pt x="1" y="1193"/>
                      </a:lnTo>
                      <a:lnTo>
                        <a:pt x="0" y="119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09" name="Freeform 615"/>
                <p:cNvSpPr>
                  <a:spLocks/>
                </p:cNvSpPr>
                <p:nvPr/>
              </p:nvSpPr>
              <p:spPr bwMode="auto">
                <a:xfrm>
                  <a:off x="3875" y="1449"/>
                  <a:ext cx="276" cy="196"/>
                </a:xfrm>
                <a:custGeom>
                  <a:avLst/>
                  <a:gdLst>
                    <a:gd name="T0" fmla="*/ 0 w 2738"/>
                    <a:gd name="T1" fmla="*/ 0 h 1798"/>
                    <a:gd name="T2" fmla="*/ 0 w 2738"/>
                    <a:gd name="T3" fmla="*/ 0 h 1798"/>
                    <a:gd name="T4" fmla="*/ 0 w 2738"/>
                    <a:gd name="T5" fmla="*/ 0 h 1798"/>
                    <a:gd name="T6" fmla="*/ 0 w 2738"/>
                    <a:gd name="T7" fmla="*/ 0 h 1798"/>
                    <a:gd name="T8" fmla="*/ 0 w 2738"/>
                    <a:gd name="T9" fmla="*/ 0 h 17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38"/>
                    <a:gd name="T16" fmla="*/ 0 h 1798"/>
                    <a:gd name="T17" fmla="*/ 2738 w 2738"/>
                    <a:gd name="T18" fmla="*/ 1798 h 17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38" h="1798">
                      <a:moveTo>
                        <a:pt x="0" y="1790"/>
                      </a:moveTo>
                      <a:lnTo>
                        <a:pt x="559" y="67"/>
                      </a:lnTo>
                      <a:lnTo>
                        <a:pt x="2738" y="0"/>
                      </a:lnTo>
                      <a:lnTo>
                        <a:pt x="2245" y="1798"/>
                      </a:lnTo>
                      <a:lnTo>
                        <a:pt x="0" y="17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0" name="Freeform 616"/>
                <p:cNvSpPr>
                  <a:spLocks/>
                </p:cNvSpPr>
                <p:nvPr/>
              </p:nvSpPr>
              <p:spPr bwMode="auto">
                <a:xfrm>
                  <a:off x="3875" y="1449"/>
                  <a:ext cx="276" cy="196"/>
                </a:xfrm>
                <a:custGeom>
                  <a:avLst/>
                  <a:gdLst>
                    <a:gd name="T0" fmla="*/ 0 w 2738"/>
                    <a:gd name="T1" fmla="*/ 0 h 1798"/>
                    <a:gd name="T2" fmla="*/ 0 w 2738"/>
                    <a:gd name="T3" fmla="*/ 0 h 1798"/>
                    <a:gd name="T4" fmla="*/ 0 w 2738"/>
                    <a:gd name="T5" fmla="*/ 0 h 1798"/>
                    <a:gd name="T6" fmla="*/ 0 w 2738"/>
                    <a:gd name="T7" fmla="*/ 0 h 1798"/>
                    <a:gd name="T8" fmla="*/ 0 w 2738"/>
                    <a:gd name="T9" fmla="*/ 0 h 17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38"/>
                    <a:gd name="T16" fmla="*/ 0 h 1798"/>
                    <a:gd name="T17" fmla="*/ 2738 w 2738"/>
                    <a:gd name="T18" fmla="*/ 1798 h 17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38" h="1798">
                      <a:moveTo>
                        <a:pt x="0" y="1790"/>
                      </a:moveTo>
                      <a:lnTo>
                        <a:pt x="559" y="67"/>
                      </a:lnTo>
                      <a:lnTo>
                        <a:pt x="2738" y="0"/>
                      </a:lnTo>
                      <a:lnTo>
                        <a:pt x="2245" y="1798"/>
                      </a:lnTo>
                      <a:lnTo>
                        <a:pt x="0" y="1790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1" name="Line 617"/>
                <p:cNvSpPr>
                  <a:spLocks noChangeShapeType="1"/>
                </p:cNvSpPr>
                <p:nvPr/>
              </p:nvSpPr>
              <p:spPr bwMode="auto">
                <a:xfrm flipV="1">
                  <a:off x="3875" y="1457"/>
                  <a:ext cx="73" cy="18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2" name="Line 618"/>
                <p:cNvSpPr>
                  <a:spLocks noChangeShapeType="1"/>
                </p:cNvSpPr>
                <p:nvPr/>
              </p:nvSpPr>
              <p:spPr bwMode="auto">
                <a:xfrm>
                  <a:off x="3931" y="1456"/>
                  <a:ext cx="17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3" name="Line 619"/>
                <p:cNvSpPr>
                  <a:spLocks noChangeShapeType="1"/>
                </p:cNvSpPr>
                <p:nvPr/>
              </p:nvSpPr>
              <p:spPr bwMode="auto">
                <a:xfrm flipH="1" flipV="1">
                  <a:off x="3948" y="1457"/>
                  <a:ext cx="153" cy="18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4" name="Line 620"/>
                <p:cNvSpPr>
                  <a:spLocks noChangeShapeType="1"/>
                </p:cNvSpPr>
                <p:nvPr/>
              </p:nvSpPr>
              <p:spPr bwMode="auto">
                <a:xfrm flipH="1">
                  <a:off x="3948" y="1449"/>
                  <a:ext cx="203" cy="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5" name="Freeform 621"/>
                <p:cNvSpPr>
                  <a:spLocks/>
                </p:cNvSpPr>
                <p:nvPr/>
              </p:nvSpPr>
              <p:spPr bwMode="auto">
                <a:xfrm>
                  <a:off x="3881" y="1161"/>
                  <a:ext cx="123" cy="136"/>
                </a:xfrm>
                <a:custGeom>
                  <a:avLst/>
                  <a:gdLst>
                    <a:gd name="T0" fmla="*/ 0 w 1226"/>
                    <a:gd name="T1" fmla="*/ 0 h 1247"/>
                    <a:gd name="T2" fmla="*/ 0 w 1226"/>
                    <a:gd name="T3" fmla="*/ 0 h 1247"/>
                    <a:gd name="T4" fmla="*/ 0 w 1226"/>
                    <a:gd name="T5" fmla="*/ 0 h 1247"/>
                    <a:gd name="T6" fmla="*/ 0 w 1226"/>
                    <a:gd name="T7" fmla="*/ 0 h 1247"/>
                    <a:gd name="T8" fmla="*/ 0 w 1226"/>
                    <a:gd name="T9" fmla="*/ 0 h 1247"/>
                    <a:gd name="T10" fmla="*/ 0 w 1226"/>
                    <a:gd name="T11" fmla="*/ 0 h 1247"/>
                    <a:gd name="T12" fmla="*/ 0 w 1226"/>
                    <a:gd name="T13" fmla="*/ 0 h 1247"/>
                    <a:gd name="T14" fmla="*/ 0 w 1226"/>
                    <a:gd name="T15" fmla="*/ 0 h 1247"/>
                    <a:gd name="T16" fmla="*/ 0 w 1226"/>
                    <a:gd name="T17" fmla="*/ 0 h 1247"/>
                    <a:gd name="T18" fmla="*/ 0 w 1226"/>
                    <a:gd name="T19" fmla="*/ 0 h 1247"/>
                    <a:gd name="T20" fmla="*/ 0 w 1226"/>
                    <a:gd name="T21" fmla="*/ 0 h 1247"/>
                    <a:gd name="T22" fmla="*/ 0 w 1226"/>
                    <a:gd name="T23" fmla="*/ 0 h 1247"/>
                    <a:gd name="T24" fmla="*/ 0 w 1226"/>
                    <a:gd name="T25" fmla="*/ 0 h 1247"/>
                    <a:gd name="T26" fmla="*/ 0 w 1226"/>
                    <a:gd name="T27" fmla="*/ 0 h 1247"/>
                    <a:gd name="T28" fmla="*/ 0 w 1226"/>
                    <a:gd name="T29" fmla="*/ 0 h 1247"/>
                    <a:gd name="T30" fmla="*/ 0 w 1226"/>
                    <a:gd name="T31" fmla="*/ 0 h 1247"/>
                    <a:gd name="T32" fmla="*/ 0 w 1226"/>
                    <a:gd name="T33" fmla="*/ 0 h 1247"/>
                    <a:gd name="T34" fmla="*/ 0 w 1226"/>
                    <a:gd name="T35" fmla="*/ 0 h 1247"/>
                    <a:gd name="T36" fmla="*/ 0 w 1226"/>
                    <a:gd name="T37" fmla="*/ 0 h 1247"/>
                    <a:gd name="T38" fmla="*/ 0 w 1226"/>
                    <a:gd name="T39" fmla="*/ 0 h 1247"/>
                    <a:gd name="T40" fmla="*/ 0 w 1226"/>
                    <a:gd name="T41" fmla="*/ 0 h 1247"/>
                    <a:gd name="T42" fmla="*/ 0 w 1226"/>
                    <a:gd name="T43" fmla="*/ 0 h 1247"/>
                    <a:gd name="T44" fmla="*/ 0 w 1226"/>
                    <a:gd name="T45" fmla="*/ 0 h 1247"/>
                    <a:gd name="T46" fmla="*/ 0 w 1226"/>
                    <a:gd name="T47" fmla="*/ 0 h 1247"/>
                    <a:gd name="T48" fmla="*/ 0 w 1226"/>
                    <a:gd name="T49" fmla="*/ 0 h 1247"/>
                    <a:gd name="T50" fmla="*/ 0 w 1226"/>
                    <a:gd name="T51" fmla="*/ 0 h 1247"/>
                    <a:gd name="T52" fmla="*/ 0 w 1226"/>
                    <a:gd name="T53" fmla="*/ 0 h 1247"/>
                    <a:gd name="T54" fmla="*/ 0 w 1226"/>
                    <a:gd name="T55" fmla="*/ 0 h 1247"/>
                    <a:gd name="T56" fmla="*/ 0 w 1226"/>
                    <a:gd name="T57" fmla="*/ 0 h 1247"/>
                    <a:gd name="T58" fmla="*/ 0 w 1226"/>
                    <a:gd name="T59" fmla="*/ 0 h 1247"/>
                    <a:gd name="T60" fmla="*/ 0 w 1226"/>
                    <a:gd name="T61" fmla="*/ 0 h 1247"/>
                    <a:gd name="T62" fmla="*/ 0 w 1226"/>
                    <a:gd name="T63" fmla="*/ 0 h 1247"/>
                    <a:gd name="T64" fmla="*/ 0 w 1226"/>
                    <a:gd name="T65" fmla="*/ 0 h 1247"/>
                    <a:gd name="T66" fmla="*/ 0 w 1226"/>
                    <a:gd name="T67" fmla="*/ 0 h 1247"/>
                    <a:gd name="T68" fmla="*/ 0 w 1226"/>
                    <a:gd name="T69" fmla="*/ 0 h 1247"/>
                    <a:gd name="T70" fmla="*/ 0 w 1226"/>
                    <a:gd name="T71" fmla="*/ 0 h 1247"/>
                    <a:gd name="T72" fmla="*/ 0 w 1226"/>
                    <a:gd name="T73" fmla="*/ 0 h 1247"/>
                    <a:gd name="T74" fmla="*/ 0 w 1226"/>
                    <a:gd name="T75" fmla="*/ 0 h 124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26"/>
                    <a:gd name="T115" fmla="*/ 0 h 1247"/>
                    <a:gd name="T116" fmla="*/ 1226 w 1226"/>
                    <a:gd name="T117" fmla="*/ 1247 h 124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26" h="1247">
                      <a:moveTo>
                        <a:pt x="1226" y="55"/>
                      </a:moveTo>
                      <a:lnTo>
                        <a:pt x="56" y="1247"/>
                      </a:lnTo>
                      <a:lnTo>
                        <a:pt x="55" y="1247"/>
                      </a:lnTo>
                      <a:lnTo>
                        <a:pt x="52" y="1245"/>
                      </a:lnTo>
                      <a:lnTo>
                        <a:pt x="50" y="1243"/>
                      </a:lnTo>
                      <a:lnTo>
                        <a:pt x="46" y="1240"/>
                      </a:lnTo>
                      <a:lnTo>
                        <a:pt x="41" y="1236"/>
                      </a:lnTo>
                      <a:lnTo>
                        <a:pt x="36" y="1232"/>
                      </a:lnTo>
                      <a:lnTo>
                        <a:pt x="31" y="1226"/>
                      </a:lnTo>
                      <a:lnTo>
                        <a:pt x="26" y="1222"/>
                      </a:lnTo>
                      <a:lnTo>
                        <a:pt x="21" y="1216"/>
                      </a:lnTo>
                      <a:lnTo>
                        <a:pt x="15" y="1211"/>
                      </a:lnTo>
                      <a:lnTo>
                        <a:pt x="10" y="1206"/>
                      </a:lnTo>
                      <a:lnTo>
                        <a:pt x="7" y="1201"/>
                      </a:lnTo>
                      <a:lnTo>
                        <a:pt x="4" y="1198"/>
                      </a:lnTo>
                      <a:lnTo>
                        <a:pt x="1" y="1196"/>
                      </a:lnTo>
                      <a:lnTo>
                        <a:pt x="0" y="1193"/>
                      </a:lnTo>
                      <a:lnTo>
                        <a:pt x="0" y="1192"/>
                      </a:lnTo>
                      <a:lnTo>
                        <a:pt x="1171" y="0"/>
                      </a:lnTo>
                      <a:lnTo>
                        <a:pt x="1173" y="0"/>
                      </a:lnTo>
                      <a:lnTo>
                        <a:pt x="1175" y="2"/>
                      </a:lnTo>
                      <a:lnTo>
                        <a:pt x="1178" y="3"/>
                      </a:lnTo>
                      <a:lnTo>
                        <a:pt x="1182" y="6"/>
                      </a:lnTo>
                      <a:lnTo>
                        <a:pt x="1186" y="10"/>
                      </a:lnTo>
                      <a:lnTo>
                        <a:pt x="1192" y="14"/>
                      </a:lnTo>
                      <a:lnTo>
                        <a:pt x="1196" y="19"/>
                      </a:lnTo>
                      <a:lnTo>
                        <a:pt x="1202" y="24"/>
                      </a:lnTo>
                      <a:lnTo>
                        <a:pt x="1208" y="29"/>
                      </a:lnTo>
                      <a:lnTo>
                        <a:pt x="1212" y="34"/>
                      </a:lnTo>
                      <a:lnTo>
                        <a:pt x="1217" y="40"/>
                      </a:lnTo>
                      <a:lnTo>
                        <a:pt x="1220" y="45"/>
                      </a:lnTo>
                      <a:lnTo>
                        <a:pt x="1224" y="48"/>
                      </a:lnTo>
                      <a:lnTo>
                        <a:pt x="1226" y="51"/>
                      </a:lnTo>
                      <a:lnTo>
                        <a:pt x="1226" y="54"/>
                      </a:lnTo>
                      <a:lnTo>
                        <a:pt x="1226" y="55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6" name="Freeform 622"/>
                <p:cNvSpPr>
                  <a:spLocks/>
                </p:cNvSpPr>
                <p:nvPr/>
              </p:nvSpPr>
              <p:spPr bwMode="auto">
                <a:xfrm>
                  <a:off x="3881" y="1161"/>
                  <a:ext cx="123" cy="136"/>
                </a:xfrm>
                <a:custGeom>
                  <a:avLst/>
                  <a:gdLst>
                    <a:gd name="T0" fmla="*/ 0 w 1226"/>
                    <a:gd name="T1" fmla="*/ 0 h 1247"/>
                    <a:gd name="T2" fmla="*/ 0 w 1226"/>
                    <a:gd name="T3" fmla="*/ 0 h 1247"/>
                    <a:gd name="T4" fmla="*/ 0 w 1226"/>
                    <a:gd name="T5" fmla="*/ 0 h 1247"/>
                    <a:gd name="T6" fmla="*/ 0 w 1226"/>
                    <a:gd name="T7" fmla="*/ 0 h 1247"/>
                    <a:gd name="T8" fmla="*/ 0 w 1226"/>
                    <a:gd name="T9" fmla="*/ 0 h 1247"/>
                    <a:gd name="T10" fmla="*/ 0 w 1226"/>
                    <a:gd name="T11" fmla="*/ 0 h 1247"/>
                    <a:gd name="T12" fmla="*/ 0 w 1226"/>
                    <a:gd name="T13" fmla="*/ 0 h 1247"/>
                    <a:gd name="T14" fmla="*/ 0 w 1226"/>
                    <a:gd name="T15" fmla="*/ 0 h 1247"/>
                    <a:gd name="T16" fmla="*/ 0 w 1226"/>
                    <a:gd name="T17" fmla="*/ 0 h 1247"/>
                    <a:gd name="T18" fmla="*/ 0 w 1226"/>
                    <a:gd name="T19" fmla="*/ 0 h 1247"/>
                    <a:gd name="T20" fmla="*/ 0 w 1226"/>
                    <a:gd name="T21" fmla="*/ 0 h 1247"/>
                    <a:gd name="T22" fmla="*/ 0 w 1226"/>
                    <a:gd name="T23" fmla="*/ 0 h 1247"/>
                    <a:gd name="T24" fmla="*/ 0 w 1226"/>
                    <a:gd name="T25" fmla="*/ 0 h 1247"/>
                    <a:gd name="T26" fmla="*/ 0 w 1226"/>
                    <a:gd name="T27" fmla="*/ 0 h 1247"/>
                    <a:gd name="T28" fmla="*/ 0 w 1226"/>
                    <a:gd name="T29" fmla="*/ 0 h 1247"/>
                    <a:gd name="T30" fmla="*/ 0 w 1226"/>
                    <a:gd name="T31" fmla="*/ 0 h 1247"/>
                    <a:gd name="T32" fmla="*/ 0 w 1226"/>
                    <a:gd name="T33" fmla="*/ 0 h 1247"/>
                    <a:gd name="T34" fmla="*/ 0 w 1226"/>
                    <a:gd name="T35" fmla="*/ 0 h 1247"/>
                    <a:gd name="T36" fmla="*/ 0 w 1226"/>
                    <a:gd name="T37" fmla="*/ 0 h 1247"/>
                    <a:gd name="T38" fmla="*/ 0 w 1226"/>
                    <a:gd name="T39" fmla="*/ 0 h 1247"/>
                    <a:gd name="T40" fmla="*/ 0 w 1226"/>
                    <a:gd name="T41" fmla="*/ 0 h 1247"/>
                    <a:gd name="T42" fmla="*/ 0 w 1226"/>
                    <a:gd name="T43" fmla="*/ 0 h 1247"/>
                    <a:gd name="T44" fmla="*/ 0 w 1226"/>
                    <a:gd name="T45" fmla="*/ 0 h 1247"/>
                    <a:gd name="T46" fmla="*/ 0 w 1226"/>
                    <a:gd name="T47" fmla="*/ 0 h 1247"/>
                    <a:gd name="T48" fmla="*/ 0 w 1226"/>
                    <a:gd name="T49" fmla="*/ 0 h 1247"/>
                    <a:gd name="T50" fmla="*/ 0 w 1226"/>
                    <a:gd name="T51" fmla="*/ 0 h 1247"/>
                    <a:gd name="T52" fmla="*/ 0 w 1226"/>
                    <a:gd name="T53" fmla="*/ 0 h 1247"/>
                    <a:gd name="T54" fmla="*/ 0 w 1226"/>
                    <a:gd name="T55" fmla="*/ 0 h 1247"/>
                    <a:gd name="T56" fmla="*/ 0 w 1226"/>
                    <a:gd name="T57" fmla="*/ 0 h 1247"/>
                    <a:gd name="T58" fmla="*/ 0 w 1226"/>
                    <a:gd name="T59" fmla="*/ 0 h 1247"/>
                    <a:gd name="T60" fmla="*/ 0 w 1226"/>
                    <a:gd name="T61" fmla="*/ 0 h 1247"/>
                    <a:gd name="T62" fmla="*/ 0 w 1226"/>
                    <a:gd name="T63" fmla="*/ 0 h 1247"/>
                    <a:gd name="T64" fmla="*/ 0 w 1226"/>
                    <a:gd name="T65" fmla="*/ 0 h 1247"/>
                    <a:gd name="T66" fmla="*/ 0 w 1226"/>
                    <a:gd name="T67" fmla="*/ 0 h 1247"/>
                    <a:gd name="T68" fmla="*/ 0 w 1226"/>
                    <a:gd name="T69" fmla="*/ 0 h 1247"/>
                    <a:gd name="T70" fmla="*/ 0 w 1226"/>
                    <a:gd name="T71" fmla="*/ 0 h 1247"/>
                    <a:gd name="T72" fmla="*/ 0 w 1226"/>
                    <a:gd name="T73" fmla="*/ 0 h 1247"/>
                    <a:gd name="T74" fmla="*/ 0 w 1226"/>
                    <a:gd name="T75" fmla="*/ 0 h 124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26"/>
                    <a:gd name="T115" fmla="*/ 0 h 1247"/>
                    <a:gd name="T116" fmla="*/ 1226 w 1226"/>
                    <a:gd name="T117" fmla="*/ 1247 h 124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26" h="1247">
                      <a:moveTo>
                        <a:pt x="1226" y="55"/>
                      </a:moveTo>
                      <a:lnTo>
                        <a:pt x="56" y="1247"/>
                      </a:lnTo>
                      <a:lnTo>
                        <a:pt x="55" y="1247"/>
                      </a:lnTo>
                      <a:lnTo>
                        <a:pt x="52" y="1245"/>
                      </a:lnTo>
                      <a:lnTo>
                        <a:pt x="50" y="1243"/>
                      </a:lnTo>
                      <a:lnTo>
                        <a:pt x="46" y="1240"/>
                      </a:lnTo>
                      <a:lnTo>
                        <a:pt x="41" y="1236"/>
                      </a:lnTo>
                      <a:lnTo>
                        <a:pt x="36" y="1232"/>
                      </a:lnTo>
                      <a:lnTo>
                        <a:pt x="31" y="1226"/>
                      </a:lnTo>
                      <a:lnTo>
                        <a:pt x="26" y="1222"/>
                      </a:lnTo>
                      <a:lnTo>
                        <a:pt x="21" y="1216"/>
                      </a:lnTo>
                      <a:lnTo>
                        <a:pt x="15" y="1211"/>
                      </a:lnTo>
                      <a:lnTo>
                        <a:pt x="10" y="1206"/>
                      </a:lnTo>
                      <a:lnTo>
                        <a:pt x="7" y="1201"/>
                      </a:lnTo>
                      <a:lnTo>
                        <a:pt x="4" y="1198"/>
                      </a:lnTo>
                      <a:lnTo>
                        <a:pt x="1" y="1196"/>
                      </a:lnTo>
                      <a:lnTo>
                        <a:pt x="0" y="1193"/>
                      </a:lnTo>
                      <a:lnTo>
                        <a:pt x="0" y="1192"/>
                      </a:lnTo>
                      <a:lnTo>
                        <a:pt x="1171" y="0"/>
                      </a:lnTo>
                      <a:lnTo>
                        <a:pt x="1173" y="0"/>
                      </a:lnTo>
                      <a:lnTo>
                        <a:pt x="1175" y="2"/>
                      </a:lnTo>
                      <a:lnTo>
                        <a:pt x="1178" y="3"/>
                      </a:lnTo>
                      <a:lnTo>
                        <a:pt x="1182" y="6"/>
                      </a:lnTo>
                      <a:lnTo>
                        <a:pt x="1186" y="10"/>
                      </a:lnTo>
                      <a:lnTo>
                        <a:pt x="1192" y="14"/>
                      </a:lnTo>
                      <a:lnTo>
                        <a:pt x="1196" y="19"/>
                      </a:lnTo>
                      <a:lnTo>
                        <a:pt x="1202" y="24"/>
                      </a:lnTo>
                      <a:lnTo>
                        <a:pt x="1208" y="29"/>
                      </a:lnTo>
                      <a:lnTo>
                        <a:pt x="1212" y="34"/>
                      </a:lnTo>
                      <a:lnTo>
                        <a:pt x="1217" y="40"/>
                      </a:lnTo>
                      <a:lnTo>
                        <a:pt x="1220" y="45"/>
                      </a:lnTo>
                      <a:lnTo>
                        <a:pt x="1224" y="48"/>
                      </a:lnTo>
                      <a:lnTo>
                        <a:pt x="1226" y="51"/>
                      </a:lnTo>
                      <a:lnTo>
                        <a:pt x="1226" y="54"/>
                      </a:lnTo>
                      <a:lnTo>
                        <a:pt x="1226" y="5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7" name="Freeform 623"/>
                <p:cNvSpPr>
                  <a:spLocks/>
                </p:cNvSpPr>
                <p:nvPr/>
              </p:nvSpPr>
              <p:spPr bwMode="auto">
                <a:xfrm>
                  <a:off x="3755" y="1641"/>
                  <a:ext cx="123" cy="134"/>
                </a:xfrm>
                <a:custGeom>
                  <a:avLst/>
                  <a:gdLst>
                    <a:gd name="T0" fmla="*/ 0 w 1217"/>
                    <a:gd name="T1" fmla="*/ 0 h 1230"/>
                    <a:gd name="T2" fmla="*/ 0 w 1217"/>
                    <a:gd name="T3" fmla="*/ 0 h 1230"/>
                    <a:gd name="T4" fmla="*/ 0 w 1217"/>
                    <a:gd name="T5" fmla="*/ 0 h 1230"/>
                    <a:gd name="T6" fmla="*/ 0 w 1217"/>
                    <a:gd name="T7" fmla="*/ 0 h 1230"/>
                    <a:gd name="T8" fmla="*/ 0 w 1217"/>
                    <a:gd name="T9" fmla="*/ 0 h 1230"/>
                    <a:gd name="T10" fmla="*/ 0 w 1217"/>
                    <a:gd name="T11" fmla="*/ 0 h 1230"/>
                    <a:gd name="T12" fmla="*/ 0 w 1217"/>
                    <a:gd name="T13" fmla="*/ 0 h 1230"/>
                    <a:gd name="T14" fmla="*/ 0 w 1217"/>
                    <a:gd name="T15" fmla="*/ 0 h 1230"/>
                    <a:gd name="T16" fmla="*/ 0 w 1217"/>
                    <a:gd name="T17" fmla="*/ 0 h 1230"/>
                    <a:gd name="T18" fmla="*/ 0 w 1217"/>
                    <a:gd name="T19" fmla="*/ 0 h 1230"/>
                    <a:gd name="T20" fmla="*/ 0 w 1217"/>
                    <a:gd name="T21" fmla="*/ 0 h 1230"/>
                    <a:gd name="T22" fmla="*/ 0 w 1217"/>
                    <a:gd name="T23" fmla="*/ 0 h 1230"/>
                    <a:gd name="T24" fmla="*/ 0 w 1217"/>
                    <a:gd name="T25" fmla="*/ 0 h 1230"/>
                    <a:gd name="T26" fmla="*/ 0 w 1217"/>
                    <a:gd name="T27" fmla="*/ 0 h 1230"/>
                    <a:gd name="T28" fmla="*/ 0 w 1217"/>
                    <a:gd name="T29" fmla="*/ 0 h 1230"/>
                    <a:gd name="T30" fmla="*/ 0 w 1217"/>
                    <a:gd name="T31" fmla="*/ 0 h 1230"/>
                    <a:gd name="T32" fmla="*/ 0 w 1217"/>
                    <a:gd name="T33" fmla="*/ 0 h 1230"/>
                    <a:gd name="T34" fmla="*/ 0 w 1217"/>
                    <a:gd name="T35" fmla="*/ 0 h 1230"/>
                    <a:gd name="T36" fmla="*/ 0 w 1217"/>
                    <a:gd name="T37" fmla="*/ 0 h 1230"/>
                    <a:gd name="T38" fmla="*/ 0 w 1217"/>
                    <a:gd name="T39" fmla="*/ 0 h 1230"/>
                    <a:gd name="T40" fmla="*/ 0 w 1217"/>
                    <a:gd name="T41" fmla="*/ 0 h 1230"/>
                    <a:gd name="T42" fmla="*/ 0 w 1217"/>
                    <a:gd name="T43" fmla="*/ 0 h 1230"/>
                    <a:gd name="T44" fmla="*/ 0 w 1217"/>
                    <a:gd name="T45" fmla="*/ 0 h 1230"/>
                    <a:gd name="T46" fmla="*/ 0 w 1217"/>
                    <a:gd name="T47" fmla="*/ 0 h 1230"/>
                    <a:gd name="T48" fmla="*/ 0 w 1217"/>
                    <a:gd name="T49" fmla="*/ 0 h 1230"/>
                    <a:gd name="T50" fmla="*/ 0 w 1217"/>
                    <a:gd name="T51" fmla="*/ 0 h 1230"/>
                    <a:gd name="T52" fmla="*/ 0 w 1217"/>
                    <a:gd name="T53" fmla="*/ 0 h 1230"/>
                    <a:gd name="T54" fmla="*/ 0 w 1217"/>
                    <a:gd name="T55" fmla="*/ 0 h 1230"/>
                    <a:gd name="T56" fmla="*/ 0 w 1217"/>
                    <a:gd name="T57" fmla="*/ 0 h 1230"/>
                    <a:gd name="T58" fmla="*/ 0 w 1217"/>
                    <a:gd name="T59" fmla="*/ 0 h 1230"/>
                    <a:gd name="T60" fmla="*/ 0 w 1217"/>
                    <a:gd name="T61" fmla="*/ 0 h 1230"/>
                    <a:gd name="T62" fmla="*/ 0 w 1217"/>
                    <a:gd name="T63" fmla="*/ 0 h 1230"/>
                    <a:gd name="T64" fmla="*/ 0 w 1217"/>
                    <a:gd name="T65" fmla="*/ 0 h 1230"/>
                    <a:gd name="T66" fmla="*/ 0 w 1217"/>
                    <a:gd name="T67" fmla="*/ 0 h 1230"/>
                    <a:gd name="T68" fmla="*/ 0 w 1217"/>
                    <a:gd name="T69" fmla="*/ 0 h 1230"/>
                    <a:gd name="T70" fmla="*/ 0 w 1217"/>
                    <a:gd name="T71" fmla="*/ 0 h 1230"/>
                    <a:gd name="T72" fmla="*/ 0 w 1217"/>
                    <a:gd name="T73" fmla="*/ 0 h 1230"/>
                    <a:gd name="T74" fmla="*/ 0 w 1217"/>
                    <a:gd name="T75" fmla="*/ 0 h 12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7"/>
                    <a:gd name="T115" fmla="*/ 0 h 1230"/>
                    <a:gd name="T116" fmla="*/ 1217 w 1217"/>
                    <a:gd name="T117" fmla="*/ 1230 h 123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7" h="1230">
                      <a:moveTo>
                        <a:pt x="0" y="1177"/>
                      </a:moveTo>
                      <a:lnTo>
                        <a:pt x="1161" y="0"/>
                      </a:lnTo>
                      <a:lnTo>
                        <a:pt x="1162" y="0"/>
                      </a:lnTo>
                      <a:lnTo>
                        <a:pt x="1163" y="1"/>
                      </a:lnTo>
                      <a:lnTo>
                        <a:pt x="1167" y="4"/>
                      </a:lnTo>
                      <a:lnTo>
                        <a:pt x="1170" y="7"/>
                      </a:lnTo>
                      <a:lnTo>
                        <a:pt x="1174" y="12"/>
                      </a:lnTo>
                      <a:lnTo>
                        <a:pt x="1179" y="16"/>
                      </a:lnTo>
                      <a:lnTo>
                        <a:pt x="1184" y="21"/>
                      </a:lnTo>
                      <a:lnTo>
                        <a:pt x="1189" y="26"/>
                      </a:lnTo>
                      <a:lnTo>
                        <a:pt x="1195" y="32"/>
                      </a:lnTo>
                      <a:lnTo>
                        <a:pt x="1200" y="37"/>
                      </a:lnTo>
                      <a:lnTo>
                        <a:pt x="1204" y="41"/>
                      </a:lnTo>
                      <a:lnTo>
                        <a:pt x="1209" y="46"/>
                      </a:lnTo>
                      <a:lnTo>
                        <a:pt x="1212" y="49"/>
                      </a:lnTo>
                      <a:lnTo>
                        <a:pt x="1214" y="51"/>
                      </a:lnTo>
                      <a:lnTo>
                        <a:pt x="1215" y="54"/>
                      </a:lnTo>
                      <a:lnTo>
                        <a:pt x="1217" y="54"/>
                      </a:lnTo>
                      <a:lnTo>
                        <a:pt x="54" y="1230"/>
                      </a:lnTo>
                      <a:lnTo>
                        <a:pt x="52" y="1229"/>
                      </a:lnTo>
                      <a:lnTo>
                        <a:pt x="49" y="1227"/>
                      </a:lnTo>
                      <a:lnTo>
                        <a:pt x="45" y="1225"/>
                      </a:lnTo>
                      <a:lnTo>
                        <a:pt x="41" y="1220"/>
                      </a:lnTo>
                      <a:lnTo>
                        <a:pt x="36" y="1216"/>
                      </a:lnTo>
                      <a:lnTo>
                        <a:pt x="31" y="1211"/>
                      </a:lnTo>
                      <a:lnTo>
                        <a:pt x="26" y="1207"/>
                      </a:lnTo>
                      <a:lnTo>
                        <a:pt x="20" y="1201"/>
                      </a:lnTo>
                      <a:lnTo>
                        <a:pt x="15" y="1195"/>
                      </a:lnTo>
                      <a:lnTo>
                        <a:pt x="10" y="1191"/>
                      </a:lnTo>
                      <a:lnTo>
                        <a:pt x="7" y="1186"/>
                      </a:lnTo>
                      <a:lnTo>
                        <a:pt x="3" y="1183"/>
                      </a:lnTo>
                      <a:lnTo>
                        <a:pt x="1" y="1179"/>
                      </a:lnTo>
                      <a:lnTo>
                        <a:pt x="0" y="1178"/>
                      </a:lnTo>
                      <a:lnTo>
                        <a:pt x="0" y="117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8" name="Freeform 624"/>
                <p:cNvSpPr>
                  <a:spLocks/>
                </p:cNvSpPr>
                <p:nvPr/>
              </p:nvSpPr>
              <p:spPr bwMode="auto">
                <a:xfrm>
                  <a:off x="3755" y="1641"/>
                  <a:ext cx="123" cy="134"/>
                </a:xfrm>
                <a:custGeom>
                  <a:avLst/>
                  <a:gdLst>
                    <a:gd name="T0" fmla="*/ 0 w 1217"/>
                    <a:gd name="T1" fmla="*/ 0 h 1230"/>
                    <a:gd name="T2" fmla="*/ 0 w 1217"/>
                    <a:gd name="T3" fmla="*/ 0 h 1230"/>
                    <a:gd name="T4" fmla="*/ 0 w 1217"/>
                    <a:gd name="T5" fmla="*/ 0 h 1230"/>
                    <a:gd name="T6" fmla="*/ 0 w 1217"/>
                    <a:gd name="T7" fmla="*/ 0 h 1230"/>
                    <a:gd name="T8" fmla="*/ 0 w 1217"/>
                    <a:gd name="T9" fmla="*/ 0 h 1230"/>
                    <a:gd name="T10" fmla="*/ 0 w 1217"/>
                    <a:gd name="T11" fmla="*/ 0 h 1230"/>
                    <a:gd name="T12" fmla="*/ 0 w 1217"/>
                    <a:gd name="T13" fmla="*/ 0 h 1230"/>
                    <a:gd name="T14" fmla="*/ 0 w 1217"/>
                    <a:gd name="T15" fmla="*/ 0 h 1230"/>
                    <a:gd name="T16" fmla="*/ 0 w 1217"/>
                    <a:gd name="T17" fmla="*/ 0 h 1230"/>
                    <a:gd name="T18" fmla="*/ 0 w 1217"/>
                    <a:gd name="T19" fmla="*/ 0 h 1230"/>
                    <a:gd name="T20" fmla="*/ 0 w 1217"/>
                    <a:gd name="T21" fmla="*/ 0 h 1230"/>
                    <a:gd name="T22" fmla="*/ 0 w 1217"/>
                    <a:gd name="T23" fmla="*/ 0 h 1230"/>
                    <a:gd name="T24" fmla="*/ 0 w 1217"/>
                    <a:gd name="T25" fmla="*/ 0 h 1230"/>
                    <a:gd name="T26" fmla="*/ 0 w 1217"/>
                    <a:gd name="T27" fmla="*/ 0 h 1230"/>
                    <a:gd name="T28" fmla="*/ 0 w 1217"/>
                    <a:gd name="T29" fmla="*/ 0 h 1230"/>
                    <a:gd name="T30" fmla="*/ 0 w 1217"/>
                    <a:gd name="T31" fmla="*/ 0 h 1230"/>
                    <a:gd name="T32" fmla="*/ 0 w 1217"/>
                    <a:gd name="T33" fmla="*/ 0 h 1230"/>
                    <a:gd name="T34" fmla="*/ 0 w 1217"/>
                    <a:gd name="T35" fmla="*/ 0 h 1230"/>
                    <a:gd name="T36" fmla="*/ 0 w 1217"/>
                    <a:gd name="T37" fmla="*/ 0 h 1230"/>
                    <a:gd name="T38" fmla="*/ 0 w 1217"/>
                    <a:gd name="T39" fmla="*/ 0 h 1230"/>
                    <a:gd name="T40" fmla="*/ 0 w 1217"/>
                    <a:gd name="T41" fmla="*/ 0 h 1230"/>
                    <a:gd name="T42" fmla="*/ 0 w 1217"/>
                    <a:gd name="T43" fmla="*/ 0 h 1230"/>
                    <a:gd name="T44" fmla="*/ 0 w 1217"/>
                    <a:gd name="T45" fmla="*/ 0 h 1230"/>
                    <a:gd name="T46" fmla="*/ 0 w 1217"/>
                    <a:gd name="T47" fmla="*/ 0 h 1230"/>
                    <a:gd name="T48" fmla="*/ 0 w 1217"/>
                    <a:gd name="T49" fmla="*/ 0 h 1230"/>
                    <a:gd name="T50" fmla="*/ 0 w 1217"/>
                    <a:gd name="T51" fmla="*/ 0 h 1230"/>
                    <a:gd name="T52" fmla="*/ 0 w 1217"/>
                    <a:gd name="T53" fmla="*/ 0 h 1230"/>
                    <a:gd name="T54" fmla="*/ 0 w 1217"/>
                    <a:gd name="T55" fmla="*/ 0 h 1230"/>
                    <a:gd name="T56" fmla="*/ 0 w 1217"/>
                    <a:gd name="T57" fmla="*/ 0 h 1230"/>
                    <a:gd name="T58" fmla="*/ 0 w 1217"/>
                    <a:gd name="T59" fmla="*/ 0 h 1230"/>
                    <a:gd name="T60" fmla="*/ 0 w 1217"/>
                    <a:gd name="T61" fmla="*/ 0 h 1230"/>
                    <a:gd name="T62" fmla="*/ 0 w 1217"/>
                    <a:gd name="T63" fmla="*/ 0 h 1230"/>
                    <a:gd name="T64" fmla="*/ 0 w 1217"/>
                    <a:gd name="T65" fmla="*/ 0 h 1230"/>
                    <a:gd name="T66" fmla="*/ 0 w 1217"/>
                    <a:gd name="T67" fmla="*/ 0 h 1230"/>
                    <a:gd name="T68" fmla="*/ 0 w 1217"/>
                    <a:gd name="T69" fmla="*/ 0 h 1230"/>
                    <a:gd name="T70" fmla="*/ 0 w 1217"/>
                    <a:gd name="T71" fmla="*/ 0 h 1230"/>
                    <a:gd name="T72" fmla="*/ 0 w 1217"/>
                    <a:gd name="T73" fmla="*/ 0 h 1230"/>
                    <a:gd name="T74" fmla="*/ 0 w 1217"/>
                    <a:gd name="T75" fmla="*/ 0 h 12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17"/>
                    <a:gd name="T115" fmla="*/ 0 h 1230"/>
                    <a:gd name="T116" fmla="*/ 1217 w 1217"/>
                    <a:gd name="T117" fmla="*/ 1230 h 123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17" h="1230">
                      <a:moveTo>
                        <a:pt x="0" y="1177"/>
                      </a:moveTo>
                      <a:lnTo>
                        <a:pt x="1161" y="0"/>
                      </a:lnTo>
                      <a:lnTo>
                        <a:pt x="1162" y="0"/>
                      </a:lnTo>
                      <a:lnTo>
                        <a:pt x="1163" y="1"/>
                      </a:lnTo>
                      <a:lnTo>
                        <a:pt x="1167" y="4"/>
                      </a:lnTo>
                      <a:lnTo>
                        <a:pt x="1170" y="7"/>
                      </a:lnTo>
                      <a:lnTo>
                        <a:pt x="1174" y="12"/>
                      </a:lnTo>
                      <a:lnTo>
                        <a:pt x="1179" y="16"/>
                      </a:lnTo>
                      <a:lnTo>
                        <a:pt x="1184" y="21"/>
                      </a:lnTo>
                      <a:lnTo>
                        <a:pt x="1189" y="26"/>
                      </a:lnTo>
                      <a:lnTo>
                        <a:pt x="1195" y="32"/>
                      </a:lnTo>
                      <a:lnTo>
                        <a:pt x="1200" y="37"/>
                      </a:lnTo>
                      <a:lnTo>
                        <a:pt x="1204" y="41"/>
                      </a:lnTo>
                      <a:lnTo>
                        <a:pt x="1209" y="46"/>
                      </a:lnTo>
                      <a:lnTo>
                        <a:pt x="1212" y="49"/>
                      </a:lnTo>
                      <a:lnTo>
                        <a:pt x="1214" y="51"/>
                      </a:lnTo>
                      <a:lnTo>
                        <a:pt x="1215" y="54"/>
                      </a:lnTo>
                      <a:lnTo>
                        <a:pt x="1217" y="54"/>
                      </a:lnTo>
                      <a:lnTo>
                        <a:pt x="54" y="1230"/>
                      </a:lnTo>
                      <a:lnTo>
                        <a:pt x="52" y="1229"/>
                      </a:lnTo>
                      <a:lnTo>
                        <a:pt x="49" y="1227"/>
                      </a:lnTo>
                      <a:lnTo>
                        <a:pt x="45" y="1225"/>
                      </a:lnTo>
                      <a:lnTo>
                        <a:pt x="41" y="1220"/>
                      </a:lnTo>
                      <a:lnTo>
                        <a:pt x="36" y="1216"/>
                      </a:lnTo>
                      <a:lnTo>
                        <a:pt x="31" y="1211"/>
                      </a:lnTo>
                      <a:lnTo>
                        <a:pt x="26" y="1207"/>
                      </a:lnTo>
                      <a:lnTo>
                        <a:pt x="20" y="1201"/>
                      </a:lnTo>
                      <a:lnTo>
                        <a:pt x="15" y="1195"/>
                      </a:lnTo>
                      <a:lnTo>
                        <a:pt x="10" y="1191"/>
                      </a:lnTo>
                      <a:lnTo>
                        <a:pt x="7" y="1186"/>
                      </a:lnTo>
                      <a:lnTo>
                        <a:pt x="3" y="1183"/>
                      </a:lnTo>
                      <a:lnTo>
                        <a:pt x="1" y="1179"/>
                      </a:lnTo>
                      <a:lnTo>
                        <a:pt x="0" y="1178"/>
                      </a:lnTo>
                      <a:lnTo>
                        <a:pt x="0" y="117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19" name="Freeform 625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6" cy="6"/>
                </a:xfrm>
                <a:custGeom>
                  <a:avLst/>
                  <a:gdLst>
                    <a:gd name="T0" fmla="*/ 0 w 56"/>
                    <a:gd name="T1" fmla="*/ 0 h 54"/>
                    <a:gd name="T2" fmla="*/ 0 w 56"/>
                    <a:gd name="T3" fmla="*/ 0 h 54"/>
                    <a:gd name="T4" fmla="*/ 0 w 56"/>
                    <a:gd name="T5" fmla="*/ 0 h 54"/>
                    <a:gd name="T6" fmla="*/ 0 w 56"/>
                    <a:gd name="T7" fmla="*/ 0 h 54"/>
                    <a:gd name="T8" fmla="*/ 0 w 56"/>
                    <a:gd name="T9" fmla="*/ 0 h 54"/>
                    <a:gd name="T10" fmla="*/ 0 w 56"/>
                    <a:gd name="T11" fmla="*/ 0 h 54"/>
                    <a:gd name="T12" fmla="*/ 0 w 56"/>
                    <a:gd name="T13" fmla="*/ 0 h 54"/>
                    <a:gd name="T14" fmla="*/ 0 w 56"/>
                    <a:gd name="T15" fmla="*/ 0 h 54"/>
                    <a:gd name="T16" fmla="*/ 0 w 56"/>
                    <a:gd name="T17" fmla="*/ 0 h 54"/>
                    <a:gd name="T18" fmla="*/ 0 w 56"/>
                    <a:gd name="T19" fmla="*/ 0 h 54"/>
                    <a:gd name="T20" fmla="*/ 0 w 56"/>
                    <a:gd name="T21" fmla="*/ 0 h 54"/>
                    <a:gd name="T22" fmla="*/ 0 w 56"/>
                    <a:gd name="T23" fmla="*/ 0 h 54"/>
                    <a:gd name="T24" fmla="*/ 0 w 56"/>
                    <a:gd name="T25" fmla="*/ 0 h 54"/>
                    <a:gd name="T26" fmla="*/ 0 w 56"/>
                    <a:gd name="T27" fmla="*/ 0 h 54"/>
                    <a:gd name="T28" fmla="*/ 0 w 56"/>
                    <a:gd name="T29" fmla="*/ 0 h 54"/>
                    <a:gd name="T30" fmla="*/ 0 w 56"/>
                    <a:gd name="T31" fmla="*/ 0 h 54"/>
                    <a:gd name="T32" fmla="*/ 0 w 56"/>
                    <a:gd name="T33" fmla="*/ 0 h 54"/>
                    <a:gd name="T34" fmla="*/ 0 w 56"/>
                    <a:gd name="T35" fmla="*/ 0 h 54"/>
                    <a:gd name="T36" fmla="*/ 0 w 56"/>
                    <a:gd name="T37" fmla="*/ 0 h 54"/>
                    <a:gd name="T38" fmla="*/ 0 w 56"/>
                    <a:gd name="T39" fmla="*/ 0 h 54"/>
                    <a:gd name="T40" fmla="*/ 0 w 56"/>
                    <a:gd name="T41" fmla="*/ 0 h 54"/>
                    <a:gd name="T42" fmla="*/ 0 w 56"/>
                    <a:gd name="T43" fmla="*/ 0 h 54"/>
                    <a:gd name="T44" fmla="*/ 0 w 56"/>
                    <a:gd name="T45" fmla="*/ 0 h 54"/>
                    <a:gd name="T46" fmla="*/ 0 w 56"/>
                    <a:gd name="T47" fmla="*/ 0 h 54"/>
                    <a:gd name="T48" fmla="*/ 0 w 56"/>
                    <a:gd name="T49" fmla="*/ 0 h 54"/>
                    <a:gd name="T50" fmla="*/ 0 w 56"/>
                    <a:gd name="T51" fmla="*/ 0 h 54"/>
                    <a:gd name="T52" fmla="*/ 0 w 56"/>
                    <a:gd name="T53" fmla="*/ 0 h 54"/>
                    <a:gd name="T54" fmla="*/ 0 w 56"/>
                    <a:gd name="T55" fmla="*/ 0 h 54"/>
                    <a:gd name="T56" fmla="*/ 0 w 56"/>
                    <a:gd name="T57" fmla="*/ 0 h 54"/>
                    <a:gd name="T58" fmla="*/ 0 w 56"/>
                    <a:gd name="T59" fmla="*/ 0 h 54"/>
                    <a:gd name="T60" fmla="*/ 0 w 56"/>
                    <a:gd name="T61" fmla="*/ 0 h 54"/>
                    <a:gd name="T62" fmla="*/ 0 w 56"/>
                    <a:gd name="T63" fmla="*/ 0 h 54"/>
                    <a:gd name="T64" fmla="*/ 0 w 56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6"/>
                    <a:gd name="T100" fmla="*/ 0 h 54"/>
                    <a:gd name="T101" fmla="*/ 56 w 56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6" h="54">
                      <a:moveTo>
                        <a:pt x="27" y="27"/>
                      </a:moveTo>
                      <a:lnTo>
                        <a:pt x="23" y="22"/>
                      </a:lnTo>
                      <a:lnTo>
                        <a:pt x="17" y="17"/>
                      </a:lnTo>
                      <a:lnTo>
                        <a:pt x="13" y="12"/>
                      </a:lnTo>
                      <a:lnTo>
                        <a:pt x="8" y="8"/>
                      </a:lnTo>
                      <a:lnTo>
                        <a:pt x="5" y="5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3" y="12"/>
                      </a:lnTo>
                      <a:lnTo>
                        <a:pt x="18" y="16"/>
                      </a:lnTo>
                      <a:lnTo>
                        <a:pt x="23" y="21"/>
                      </a:lnTo>
                      <a:lnTo>
                        <a:pt x="28" y="26"/>
                      </a:lnTo>
                      <a:lnTo>
                        <a:pt x="34" y="32"/>
                      </a:lnTo>
                      <a:lnTo>
                        <a:pt x="39" y="37"/>
                      </a:lnTo>
                      <a:lnTo>
                        <a:pt x="43" y="41"/>
                      </a:lnTo>
                      <a:lnTo>
                        <a:pt x="48" y="46"/>
                      </a:lnTo>
                      <a:lnTo>
                        <a:pt x="51" y="49"/>
                      </a:lnTo>
                      <a:lnTo>
                        <a:pt x="53" y="51"/>
                      </a:lnTo>
                      <a:lnTo>
                        <a:pt x="54" y="54"/>
                      </a:lnTo>
                      <a:lnTo>
                        <a:pt x="56" y="54"/>
                      </a:lnTo>
                      <a:lnTo>
                        <a:pt x="54" y="54"/>
                      </a:lnTo>
                      <a:lnTo>
                        <a:pt x="53" y="51"/>
                      </a:lnTo>
                      <a:lnTo>
                        <a:pt x="50" y="49"/>
                      </a:lnTo>
                      <a:lnTo>
                        <a:pt x="47" y="46"/>
                      </a:lnTo>
                      <a:lnTo>
                        <a:pt x="43" y="42"/>
                      </a:lnTo>
                      <a:lnTo>
                        <a:pt x="39" y="38"/>
                      </a:lnTo>
                      <a:lnTo>
                        <a:pt x="33" y="32"/>
                      </a:lnTo>
                      <a:lnTo>
                        <a:pt x="27" y="2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0" name="Freeform 626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6" cy="6"/>
                </a:xfrm>
                <a:custGeom>
                  <a:avLst/>
                  <a:gdLst>
                    <a:gd name="T0" fmla="*/ 0 w 56"/>
                    <a:gd name="T1" fmla="*/ 0 h 54"/>
                    <a:gd name="T2" fmla="*/ 0 w 56"/>
                    <a:gd name="T3" fmla="*/ 0 h 54"/>
                    <a:gd name="T4" fmla="*/ 0 w 56"/>
                    <a:gd name="T5" fmla="*/ 0 h 54"/>
                    <a:gd name="T6" fmla="*/ 0 w 56"/>
                    <a:gd name="T7" fmla="*/ 0 h 54"/>
                    <a:gd name="T8" fmla="*/ 0 w 56"/>
                    <a:gd name="T9" fmla="*/ 0 h 54"/>
                    <a:gd name="T10" fmla="*/ 0 w 56"/>
                    <a:gd name="T11" fmla="*/ 0 h 54"/>
                    <a:gd name="T12" fmla="*/ 0 w 56"/>
                    <a:gd name="T13" fmla="*/ 0 h 54"/>
                    <a:gd name="T14" fmla="*/ 0 w 56"/>
                    <a:gd name="T15" fmla="*/ 0 h 54"/>
                    <a:gd name="T16" fmla="*/ 0 w 56"/>
                    <a:gd name="T17" fmla="*/ 0 h 54"/>
                    <a:gd name="T18" fmla="*/ 0 w 56"/>
                    <a:gd name="T19" fmla="*/ 0 h 54"/>
                    <a:gd name="T20" fmla="*/ 0 w 56"/>
                    <a:gd name="T21" fmla="*/ 0 h 54"/>
                    <a:gd name="T22" fmla="*/ 0 w 56"/>
                    <a:gd name="T23" fmla="*/ 0 h 54"/>
                    <a:gd name="T24" fmla="*/ 0 w 56"/>
                    <a:gd name="T25" fmla="*/ 0 h 54"/>
                    <a:gd name="T26" fmla="*/ 0 w 56"/>
                    <a:gd name="T27" fmla="*/ 0 h 54"/>
                    <a:gd name="T28" fmla="*/ 0 w 56"/>
                    <a:gd name="T29" fmla="*/ 0 h 54"/>
                    <a:gd name="T30" fmla="*/ 0 w 56"/>
                    <a:gd name="T31" fmla="*/ 0 h 54"/>
                    <a:gd name="T32" fmla="*/ 0 w 56"/>
                    <a:gd name="T33" fmla="*/ 0 h 54"/>
                    <a:gd name="T34" fmla="*/ 0 w 56"/>
                    <a:gd name="T35" fmla="*/ 0 h 54"/>
                    <a:gd name="T36" fmla="*/ 0 w 56"/>
                    <a:gd name="T37" fmla="*/ 0 h 54"/>
                    <a:gd name="T38" fmla="*/ 0 w 56"/>
                    <a:gd name="T39" fmla="*/ 0 h 54"/>
                    <a:gd name="T40" fmla="*/ 0 w 56"/>
                    <a:gd name="T41" fmla="*/ 0 h 54"/>
                    <a:gd name="T42" fmla="*/ 0 w 56"/>
                    <a:gd name="T43" fmla="*/ 0 h 54"/>
                    <a:gd name="T44" fmla="*/ 0 w 56"/>
                    <a:gd name="T45" fmla="*/ 0 h 54"/>
                    <a:gd name="T46" fmla="*/ 0 w 56"/>
                    <a:gd name="T47" fmla="*/ 0 h 54"/>
                    <a:gd name="T48" fmla="*/ 0 w 56"/>
                    <a:gd name="T49" fmla="*/ 0 h 54"/>
                    <a:gd name="T50" fmla="*/ 0 w 56"/>
                    <a:gd name="T51" fmla="*/ 0 h 54"/>
                    <a:gd name="T52" fmla="*/ 0 w 56"/>
                    <a:gd name="T53" fmla="*/ 0 h 54"/>
                    <a:gd name="T54" fmla="*/ 0 w 56"/>
                    <a:gd name="T55" fmla="*/ 0 h 54"/>
                    <a:gd name="T56" fmla="*/ 0 w 56"/>
                    <a:gd name="T57" fmla="*/ 0 h 54"/>
                    <a:gd name="T58" fmla="*/ 0 w 56"/>
                    <a:gd name="T59" fmla="*/ 0 h 54"/>
                    <a:gd name="T60" fmla="*/ 0 w 56"/>
                    <a:gd name="T61" fmla="*/ 0 h 54"/>
                    <a:gd name="T62" fmla="*/ 0 w 56"/>
                    <a:gd name="T63" fmla="*/ 0 h 54"/>
                    <a:gd name="T64" fmla="*/ 0 w 56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6"/>
                    <a:gd name="T100" fmla="*/ 0 h 54"/>
                    <a:gd name="T101" fmla="*/ 56 w 56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6" h="54">
                      <a:moveTo>
                        <a:pt x="27" y="27"/>
                      </a:moveTo>
                      <a:lnTo>
                        <a:pt x="23" y="22"/>
                      </a:lnTo>
                      <a:lnTo>
                        <a:pt x="17" y="17"/>
                      </a:lnTo>
                      <a:lnTo>
                        <a:pt x="13" y="12"/>
                      </a:lnTo>
                      <a:lnTo>
                        <a:pt x="8" y="8"/>
                      </a:lnTo>
                      <a:lnTo>
                        <a:pt x="5" y="5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3" y="12"/>
                      </a:lnTo>
                      <a:lnTo>
                        <a:pt x="18" y="16"/>
                      </a:lnTo>
                      <a:lnTo>
                        <a:pt x="23" y="21"/>
                      </a:lnTo>
                      <a:lnTo>
                        <a:pt x="28" y="26"/>
                      </a:lnTo>
                      <a:lnTo>
                        <a:pt x="34" y="32"/>
                      </a:lnTo>
                      <a:lnTo>
                        <a:pt x="39" y="37"/>
                      </a:lnTo>
                      <a:lnTo>
                        <a:pt x="43" y="41"/>
                      </a:lnTo>
                      <a:lnTo>
                        <a:pt x="48" y="46"/>
                      </a:lnTo>
                      <a:lnTo>
                        <a:pt x="51" y="49"/>
                      </a:lnTo>
                      <a:lnTo>
                        <a:pt x="53" y="51"/>
                      </a:lnTo>
                      <a:lnTo>
                        <a:pt x="54" y="54"/>
                      </a:lnTo>
                      <a:lnTo>
                        <a:pt x="56" y="54"/>
                      </a:lnTo>
                      <a:lnTo>
                        <a:pt x="54" y="54"/>
                      </a:lnTo>
                      <a:lnTo>
                        <a:pt x="53" y="51"/>
                      </a:lnTo>
                      <a:lnTo>
                        <a:pt x="50" y="49"/>
                      </a:lnTo>
                      <a:lnTo>
                        <a:pt x="47" y="46"/>
                      </a:lnTo>
                      <a:lnTo>
                        <a:pt x="43" y="42"/>
                      </a:lnTo>
                      <a:lnTo>
                        <a:pt x="39" y="38"/>
                      </a:lnTo>
                      <a:lnTo>
                        <a:pt x="33" y="32"/>
                      </a:lnTo>
                      <a:lnTo>
                        <a:pt x="27" y="2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1" name="Freeform 627"/>
                <p:cNvSpPr>
                  <a:spLocks/>
                </p:cNvSpPr>
                <p:nvPr/>
              </p:nvSpPr>
              <p:spPr bwMode="auto">
                <a:xfrm>
                  <a:off x="3454" y="1465"/>
                  <a:ext cx="274" cy="197"/>
                </a:xfrm>
                <a:custGeom>
                  <a:avLst/>
                  <a:gdLst>
                    <a:gd name="T0" fmla="*/ 0 w 2728"/>
                    <a:gd name="T1" fmla="*/ 0 h 1805"/>
                    <a:gd name="T2" fmla="*/ 0 w 2728"/>
                    <a:gd name="T3" fmla="*/ 0 h 1805"/>
                    <a:gd name="T4" fmla="*/ 0 w 2728"/>
                    <a:gd name="T5" fmla="*/ 0 h 1805"/>
                    <a:gd name="T6" fmla="*/ 0 w 2728"/>
                    <a:gd name="T7" fmla="*/ 0 h 1805"/>
                    <a:gd name="T8" fmla="*/ 0 w 2728"/>
                    <a:gd name="T9" fmla="*/ 0 h 1805"/>
                    <a:gd name="T10" fmla="*/ 0 w 2728"/>
                    <a:gd name="T11" fmla="*/ 0 h 1805"/>
                    <a:gd name="T12" fmla="*/ 0 w 2728"/>
                    <a:gd name="T13" fmla="*/ 0 h 180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28"/>
                    <a:gd name="T22" fmla="*/ 0 h 1805"/>
                    <a:gd name="T23" fmla="*/ 2728 w 2728"/>
                    <a:gd name="T24" fmla="*/ 1805 h 180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28" h="1805">
                      <a:moveTo>
                        <a:pt x="2121" y="1638"/>
                      </a:moveTo>
                      <a:lnTo>
                        <a:pt x="2057" y="1805"/>
                      </a:lnTo>
                      <a:lnTo>
                        <a:pt x="0" y="1791"/>
                      </a:lnTo>
                      <a:lnTo>
                        <a:pt x="534" y="88"/>
                      </a:lnTo>
                      <a:lnTo>
                        <a:pt x="724" y="61"/>
                      </a:lnTo>
                      <a:lnTo>
                        <a:pt x="2728" y="0"/>
                      </a:lnTo>
                      <a:lnTo>
                        <a:pt x="2121" y="163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2" name="Freeform 628"/>
                <p:cNvSpPr>
                  <a:spLocks/>
                </p:cNvSpPr>
                <p:nvPr/>
              </p:nvSpPr>
              <p:spPr bwMode="auto">
                <a:xfrm>
                  <a:off x="3454" y="1465"/>
                  <a:ext cx="274" cy="197"/>
                </a:xfrm>
                <a:custGeom>
                  <a:avLst/>
                  <a:gdLst>
                    <a:gd name="T0" fmla="*/ 0 w 2728"/>
                    <a:gd name="T1" fmla="*/ 0 h 1805"/>
                    <a:gd name="T2" fmla="*/ 0 w 2728"/>
                    <a:gd name="T3" fmla="*/ 0 h 1805"/>
                    <a:gd name="T4" fmla="*/ 0 w 2728"/>
                    <a:gd name="T5" fmla="*/ 0 h 1805"/>
                    <a:gd name="T6" fmla="*/ 0 w 2728"/>
                    <a:gd name="T7" fmla="*/ 0 h 1805"/>
                    <a:gd name="T8" fmla="*/ 0 w 2728"/>
                    <a:gd name="T9" fmla="*/ 0 h 1805"/>
                    <a:gd name="T10" fmla="*/ 0 w 2728"/>
                    <a:gd name="T11" fmla="*/ 0 h 1805"/>
                    <a:gd name="T12" fmla="*/ 0 w 2728"/>
                    <a:gd name="T13" fmla="*/ 0 h 180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28"/>
                    <a:gd name="T22" fmla="*/ 0 h 1805"/>
                    <a:gd name="T23" fmla="*/ 2728 w 2728"/>
                    <a:gd name="T24" fmla="*/ 1805 h 180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28" h="1805">
                      <a:moveTo>
                        <a:pt x="2121" y="1638"/>
                      </a:moveTo>
                      <a:lnTo>
                        <a:pt x="2057" y="1805"/>
                      </a:lnTo>
                      <a:lnTo>
                        <a:pt x="0" y="1791"/>
                      </a:lnTo>
                      <a:lnTo>
                        <a:pt x="534" y="88"/>
                      </a:lnTo>
                      <a:lnTo>
                        <a:pt x="724" y="61"/>
                      </a:lnTo>
                      <a:lnTo>
                        <a:pt x="2728" y="0"/>
                      </a:lnTo>
                      <a:lnTo>
                        <a:pt x="2121" y="1638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3" name="Line 629"/>
                <p:cNvSpPr>
                  <a:spLocks noChangeShapeType="1"/>
                </p:cNvSpPr>
                <p:nvPr/>
              </p:nvSpPr>
              <p:spPr bwMode="auto">
                <a:xfrm flipV="1">
                  <a:off x="3661" y="1465"/>
                  <a:ext cx="67" cy="19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4" name="Line 630"/>
                <p:cNvSpPr>
                  <a:spLocks noChangeShapeType="1"/>
                </p:cNvSpPr>
                <p:nvPr/>
              </p:nvSpPr>
              <p:spPr bwMode="auto">
                <a:xfrm flipH="1" flipV="1">
                  <a:off x="3508" y="1474"/>
                  <a:ext cx="153" cy="18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5" name="Line 631"/>
                <p:cNvSpPr>
                  <a:spLocks noChangeShapeType="1"/>
                </p:cNvSpPr>
                <p:nvPr/>
              </p:nvSpPr>
              <p:spPr bwMode="auto">
                <a:xfrm flipH="1">
                  <a:off x="3508" y="1465"/>
                  <a:ext cx="220" cy="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6" name="Oval 632"/>
                <p:cNvSpPr>
                  <a:spLocks noChangeArrowheads="1"/>
                </p:cNvSpPr>
                <p:nvPr/>
              </p:nvSpPr>
              <p:spPr bwMode="auto">
                <a:xfrm>
                  <a:off x="3837" y="1285"/>
                  <a:ext cx="55" cy="59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27" name="Freeform 633"/>
                <p:cNvSpPr>
                  <a:spLocks/>
                </p:cNvSpPr>
                <p:nvPr/>
              </p:nvSpPr>
              <p:spPr bwMode="auto">
                <a:xfrm>
                  <a:off x="3726" y="1332"/>
                  <a:ext cx="123" cy="135"/>
                </a:xfrm>
                <a:custGeom>
                  <a:avLst/>
                  <a:gdLst>
                    <a:gd name="T0" fmla="*/ 0 w 1220"/>
                    <a:gd name="T1" fmla="*/ 0 h 1239"/>
                    <a:gd name="T2" fmla="*/ 0 w 1220"/>
                    <a:gd name="T3" fmla="*/ 0 h 1239"/>
                    <a:gd name="T4" fmla="*/ 0 w 1220"/>
                    <a:gd name="T5" fmla="*/ 0 h 1239"/>
                    <a:gd name="T6" fmla="*/ 0 w 1220"/>
                    <a:gd name="T7" fmla="*/ 0 h 1239"/>
                    <a:gd name="T8" fmla="*/ 0 w 1220"/>
                    <a:gd name="T9" fmla="*/ 0 h 1239"/>
                    <a:gd name="T10" fmla="*/ 0 w 1220"/>
                    <a:gd name="T11" fmla="*/ 0 h 1239"/>
                    <a:gd name="T12" fmla="*/ 0 w 1220"/>
                    <a:gd name="T13" fmla="*/ 0 h 1239"/>
                    <a:gd name="T14" fmla="*/ 0 w 1220"/>
                    <a:gd name="T15" fmla="*/ 0 h 1239"/>
                    <a:gd name="T16" fmla="*/ 0 w 1220"/>
                    <a:gd name="T17" fmla="*/ 0 h 1239"/>
                    <a:gd name="T18" fmla="*/ 0 w 1220"/>
                    <a:gd name="T19" fmla="*/ 0 h 1239"/>
                    <a:gd name="T20" fmla="*/ 0 w 1220"/>
                    <a:gd name="T21" fmla="*/ 0 h 1239"/>
                    <a:gd name="T22" fmla="*/ 0 w 1220"/>
                    <a:gd name="T23" fmla="*/ 0 h 1239"/>
                    <a:gd name="T24" fmla="*/ 0 w 1220"/>
                    <a:gd name="T25" fmla="*/ 0 h 1239"/>
                    <a:gd name="T26" fmla="*/ 0 w 1220"/>
                    <a:gd name="T27" fmla="*/ 0 h 1239"/>
                    <a:gd name="T28" fmla="*/ 0 w 1220"/>
                    <a:gd name="T29" fmla="*/ 0 h 1239"/>
                    <a:gd name="T30" fmla="*/ 0 w 1220"/>
                    <a:gd name="T31" fmla="*/ 0 h 1239"/>
                    <a:gd name="T32" fmla="*/ 0 w 1220"/>
                    <a:gd name="T33" fmla="*/ 0 h 1239"/>
                    <a:gd name="T34" fmla="*/ 0 w 1220"/>
                    <a:gd name="T35" fmla="*/ 0 h 1239"/>
                    <a:gd name="T36" fmla="*/ 0 w 1220"/>
                    <a:gd name="T37" fmla="*/ 0 h 1239"/>
                    <a:gd name="T38" fmla="*/ 0 w 1220"/>
                    <a:gd name="T39" fmla="*/ 0 h 1239"/>
                    <a:gd name="T40" fmla="*/ 0 w 1220"/>
                    <a:gd name="T41" fmla="*/ 0 h 1239"/>
                    <a:gd name="T42" fmla="*/ 0 w 1220"/>
                    <a:gd name="T43" fmla="*/ 0 h 12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20"/>
                    <a:gd name="T67" fmla="*/ 0 h 1239"/>
                    <a:gd name="T68" fmla="*/ 1220 w 1220"/>
                    <a:gd name="T69" fmla="*/ 1239 h 12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20" h="1239">
                      <a:moveTo>
                        <a:pt x="1220" y="53"/>
                      </a:moveTo>
                      <a:lnTo>
                        <a:pt x="54" y="1239"/>
                      </a:lnTo>
                      <a:lnTo>
                        <a:pt x="0" y="1186"/>
                      </a:lnTo>
                      <a:lnTo>
                        <a:pt x="1164" y="0"/>
                      </a:lnTo>
                      <a:lnTo>
                        <a:pt x="1165" y="0"/>
                      </a:lnTo>
                      <a:lnTo>
                        <a:pt x="1167" y="1"/>
                      </a:lnTo>
                      <a:lnTo>
                        <a:pt x="1170" y="4"/>
                      </a:lnTo>
                      <a:lnTo>
                        <a:pt x="1174" y="7"/>
                      </a:lnTo>
                      <a:lnTo>
                        <a:pt x="1178" y="10"/>
                      </a:lnTo>
                      <a:lnTo>
                        <a:pt x="1183" y="15"/>
                      </a:lnTo>
                      <a:lnTo>
                        <a:pt x="1188" y="19"/>
                      </a:lnTo>
                      <a:lnTo>
                        <a:pt x="1194" y="25"/>
                      </a:lnTo>
                      <a:lnTo>
                        <a:pt x="1199" y="31"/>
                      </a:lnTo>
                      <a:lnTo>
                        <a:pt x="1204" y="35"/>
                      </a:lnTo>
                      <a:lnTo>
                        <a:pt x="1208" y="41"/>
                      </a:lnTo>
                      <a:lnTo>
                        <a:pt x="1213" y="44"/>
                      </a:lnTo>
                      <a:lnTo>
                        <a:pt x="1216" y="48"/>
                      </a:lnTo>
                      <a:lnTo>
                        <a:pt x="1218" y="51"/>
                      </a:lnTo>
                      <a:lnTo>
                        <a:pt x="1220" y="53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8" name="Freeform 634"/>
                <p:cNvSpPr>
                  <a:spLocks/>
                </p:cNvSpPr>
                <p:nvPr/>
              </p:nvSpPr>
              <p:spPr bwMode="auto">
                <a:xfrm>
                  <a:off x="3726" y="1332"/>
                  <a:ext cx="123" cy="135"/>
                </a:xfrm>
                <a:custGeom>
                  <a:avLst/>
                  <a:gdLst>
                    <a:gd name="T0" fmla="*/ 0 w 1220"/>
                    <a:gd name="T1" fmla="*/ 0 h 1239"/>
                    <a:gd name="T2" fmla="*/ 0 w 1220"/>
                    <a:gd name="T3" fmla="*/ 0 h 1239"/>
                    <a:gd name="T4" fmla="*/ 0 w 1220"/>
                    <a:gd name="T5" fmla="*/ 0 h 1239"/>
                    <a:gd name="T6" fmla="*/ 0 w 1220"/>
                    <a:gd name="T7" fmla="*/ 0 h 1239"/>
                    <a:gd name="T8" fmla="*/ 0 w 1220"/>
                    <a:gd name="T9" fmla="*/ 0 h 1239"/>
                    <a:gd name="T10" fmla="*/ 0 w 1220"/>
                    <a:gd name="T11" fmla="*/ 0 h 1239"/>
                    <a:gd name="T12" fmla="*/ 0 w 1220"/>
                    <a:gd name="T13" fmla="*/ 0 h 1239"/>
                    <a:gd name="T14" fmla="*/ 0 w 1220"/>
                    <a:gd name="T15" fmla="*/ 0 h 1239"/>
                    <a:gd name="T16" fmla="*/ 0 w 1220"/>
                    <a:gd name="T17" fmla="*/ 0 h 1239"/>
                    <a:gd name="T18" fmla="*/ 0 w 1220"/>
                    <a:gd name="T19" fmla="*/ 0 h 1239"/>
                    <a:gd name="T20" fmla="*/ 0 w 1220"/>
                    <a:gd name="T21" fmla="*/ 0 h 1239"/>
                    <a:gd name="T22" fmla="*/ 0 w 1220"/>
                    <a:gd name="T23" fmla="*/ 0 h 1239"/>
                    <a:gd name="T24" fmla="*/ 0 w 1220"/>
                    <a:gd name="T25" fmla="*/ 0 h 1239"/>
                    <a:gd name="T26" fmla="*/ 0 w 1220"/>
                    <a:gd name="T27" fmla="*/ 0 h 1239"/>
                    <a:gd name="T28" fmla="*/ 0 w 1220"/>
                    <a:gd name="T29" fmla="*/ 0 h 1239"/>
                    <a:gd name="T30" fmla="*/ 0 w 1220"/>
                    <a:gd name="T31" fmla="*/ 0 h 1239"/>
                    <a:gd name="T32" fmla="*/ 0 w 1220"/>
                    <a:gd name="T33" fmla="*/ 0 h 1239"/>
                    <a:gd name="T34" fmla="*/ 0 w 1220"/>
                    <a:gd name="T35" fmla="*/ 0 h 1239"/>
                    <a:gd name="T36" fmla="*/ 0 w 1220"/>
                    <a:gd name="T37" fmla="*/ 0 h 1239"/>
                    <a:gd name="T38" fmla="*/ 0 w 1220"/>
                    <a:gd name="T39" fmla="*/ 0 h 1239"/>
                    <a:gd name="T40" fmla="*/ 0 w 1220"/>
                    <a:gd name="T41" fmla="*/ 0 h 1239"/>
                    <a:gd name="T42" fmla="*/ 0 w 1220"/>
                    <a:gd name="T43" fmla="*/ 0 h 12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20"/>
                    <a:gd name="T67" fmla="*/ 0 h 1239"/>
                    <a:gd name="T68" fmla="*/ 1220 w 1220"/>
                    <a:gd name="T69" fmla="*/ 1239 h 12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20" h="1239">
                      <a:moveTo>
                        <a:pt x="1220" y="53"/>
                      </a:moveTo>
                      <a:lnTo>
                        <a:pt x="54" y="1239"/>
                      </a:lnTo>
                      <a:lnTo>
                        <a:pt x="0" y="1186"/>
                      </a:lnTo>
                      <a:lnTo>
                        <a:pt x="1164" y="0"/>
                      </a:lnTo>
                      <a:lnTo>
                        <a:pt x="1165" y="0"/>
                      </a:lnTo>
                      <a:lnTo>
                        <a:pt x="1167" y="1"/>
                      </a:lnTo>
                      <a:lnTo>
                        <a:pt x="1170" y="4"/>
                      </a:lnTo>
                      <a:lnTo>
                        <a:pt x="1174" y="7"/>
                      </a:lnTo>
                      <a:lnTo>
                        <a:pt x="1178" y="10"/>
                      </a:lnTo>
                      <a:lnTo>
                        <a:pt x="1183" y="15"/>
                      </a:lnTo>
                      <a:lnTo>
                        <a:pt x="1188" y="19"/>
                      </a:lnTo>
                      <a:lnTo>
                        <a:pt x="1194" y="25"/>
                      </a:lnTo>
                      <a:lnTo>
                        <a:pt x="1199" y="31"/>
                      </a:lnTo>
                      <a:lnTo>
                        <a:pt x="1204" y="35"/>
                      </a:lnTo>
                      <a:lnTo>
                        <a:pt x="1208" y="41"/>
                      </a:lnTo>
                      <a:lnTo>
                        <a:pt x="1213" y="44"/>
                      </a:lnTo>
                      <a:lnTo>
                        <a:pt x="1216" y="48"/>
                      </a:lnTo>
                      <a:lnTo>
                        <a:pt x="1218" y="51"/>
                      </a:lnTo>
                      <a:lnTo>
                        <a:pt x="1220" y="53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29" name="Freeform 635"/>
                <p:cNvSpPr>
                  <a:spLocks/>
                </p:cNvSpPr>
                <p:nvPr/>
              </p:nvSpPr>
              <p:spPr bwMode="auto">
                <a:xfrm>
                  <a:off x="3965" y="1818"/>
                  <a:ext cx="62" cy="111"/>
                </a:xfrm>
                <a:custGeom>
                  <a:avLst/>
                  <a:gdLst>
                    <a:gd name="T0" fmla="*/ 0 w 618"/>
                    <a:gd name="T1" fmla="*/ 0 h 1026"/>
                    <a:gd name="T2" fmla="*/ 0 w 618"/>
                    <a:gd name="T3" fmla="*/ 0 h 1026"/>
                    <a:gd name="T4" fmla="*/ 0 w 618"/>
                    <a:gd name="T5" fmla="*/ 0 h 1026"/>
                    <a:gd name="T6" fmla="*/ 0 w 618"/>
                    <a:gd name="T7" fmla="*/ 0 h 1026"/>
                    <a:gd name="T8" fmla="*/ 0 w 618"/>
                    <a:gd name="T9" fmla="*/ 0 h 1026"/>
                    <a:gd name="T10" fmla="*/ 0 w 618"/>
                    <a:gd name="T11" fmla="*/ 0 h 1026"/>
                    <a:gd name="T12" fmla="*/ 0 w 618"/>
                    <a:gd name="T13" fmla="*/ 0 h 1026"/>
                    <a:gd name="T14" fmla="*/ 0 w 618"/>
                    <a:gd name="T15" fmla="*/ 0 h 1026"/>
                    <a:gd name="T16" fmla="*/ 0 w 618"/>
                    <a:gd name="T17" fmla="*/ 0 h 1026"/>
                    <a:gd name="T18" fmla="*/ 0 w 618"/>
                    <a:gd name="T19" fmla="*/ 0 h 1026"/>
                    <a:gd name="T20" fmla="*/ 0 w 618"/>
                    <a:gd name="T21" fmla="*/ 0 h 1026"/>
                    <a:gd name="T22" fmla="*/ 0 w 618"/>
                    <a:gd name="T23" fmla="*/ 0 h 1026"/>
                    <a:gd name="T24" fmla="*/ 0 w 618"/>
                    <a:gd name="T25" fmla="*/ 0 h 1026"/>
                    <a:gd name="T26" fmla="*/ 0 w 618"/>
                    <a:gd name="T27" fmla="*/ 0 h 1026"/>
                    <a:gd name="T28" fmla="*/ 0 w 618"/>
                    <a:gd name="T29" fmla="*/ 0 h 1026"/>
                    <a:gd name="T30" fmla="*/ 0 w 618"/>
                    <a:gd name="T31" fmla="*/ 0 h 1026"/>
                    <a:gd name="T32" fmla="*/ 0 w 618"/>
                    <a:gd name="T33" fmla="*/ 0 h 1026"/>
                    <a:gd name="T34" fmla="*/ 0 w 618"/>
                    <a:gd name="T35" fmla="*/ 0 h 1026"/>
                    <a:gd name="T36" fmla="*/ 0 w 618"/>
                    <a:gd name="T37" fmla="*/ 0 h 1026"/>
                    <a:gd name="T38" fmla="*/ 0 w 618"/>
                    <a:gd name="T39" fmla="*/ 0 h 1026"/>
                    <a:gd name="T40" fmla="*/ 0 w 618"/>
                    <a:gd name="T41" fmla="*/ 0 h 1026"/>
                    <a:gd name="T42" fmla="*/ 0 w 618"/>
                    <a:gd name="T43" fmla="*/ 0 h 10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18"/>
                    <a:gd name="T67" fmla="*/ 0 h 1026"/>
                    <a:gd name="T68" fmla="*/ 618 w 618"/>
                    <a:gd name="T69" fmla="*/ 1026 h 10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18" h="1026">
                      <a:moveTo>
                        <a:pt x="549" y="1014"/>
                      </a:moveTo>
                      <a:lnTo>
                        <a:pt x="0" y="38"/>
                      </a:lnTo>
                      <a:lnTo>
                        <a:pt x="69" y="0"/>
                      </a:lnTo>
                      <a:lnTo>
                        <a:pt x="616" y="976"/>
                      </a:lnTo>
                      <a:lnTo>
                        <a:pt x="618" y="982"/>
                      </a:lnTo>
                      <a:lnTo>
                        <a:pt x="618" y="987"/>
                      </a:lnTo>
                      <a:lnTo>
                        <a:pt x="618" y="993"/>
                      </a:lnTo>
                      <a:lnTo>
                        <a:pt x="616" y="1000"/>
                      </a:lnTo>
                      <a:lnTo>
                        <a:pt x="612" y="1006"/>
                      </a:lnTo>
                      <a:lnTo>
                        <a:pt x="608" y="1011"/>
                      </a:lnTo>
                      <a:lnTo>
                        <a:pt x="603" y="1016"/>
                      </a:lnTo>
                      <a:lnTo>
                        <a:pt x="596" y="1020"/>
                      </a:lnTo>
                      <a:lnTo>
                        <a:pt x="590" y="1024"/>
                      </a:lnTo>
                      <a:lnTo>
                        <a:pt x="583" y="1026"/>
                      </a:lnTo>
                      <a:lnTo>
                        <a:pt x="576" y="1026"/>
                      </a:lnTo>
                      <a:lnTo>
                        <a:pt x="569" y="1026"/>
                      </a:lnTo>
                      <a:lnTo>
                        <a:pt x="562" y="1025"/>
                      </a:lnTo>
                      <a:lnTo>
                        <a:pt x="557" y="1021"/>
                      </a:lnTo>
                      <a:lnTo>
                        <a:pt x="552" y="1018"/>
                      </a:lnTo>
                      <a:lnTo>
                        <a:pt x="549" y="101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0" name="Freeform 636"/>
                <p:cNvSpPr>
                  <a:spLocks/>
                </p:cNvSpPr>
                <p:nvPr/>
              </p:nvSpPr>
              <p:spPr bwMode="auto">
                <a:xfrm>
                  <a:off x="3965" y="1818"/>
                  <a:ext cx="62" cy="111"/>
                </a:xfrm>
                <a:custGeom>
                  <a:avLst/>
                  <a:gdLst>
                    <a:gd name="T0" fmla="*/ 0 w 618"/>
                    <a:gd name="T1" fmla="*/ 0 h 1026"/>
                    <a:gd name="T2" fmla="*/ 0 w 618"/>
                    <a:gd name="T3" fmla="*/ 0 h 1026"/>
                    <a:gd name="T4" fmla="*/ 0 w 618"/>
                    <a:gd name="T5" fmla="*/ 0 h 1026"/>
                    <a:gd name="T6" fmla="*/ 0 w 618"/>
                    <a:gd name="T7" fmla="*/ 0 h 1026"/>
                    <a:gd name="T8" fmla="*/ 0 w 618"/>
                    <a:gd name="T9" fmla="*/ 0 h 1026"/>
                    <a:gd name="T10" fmla="*/ 0 w 618"/>
                    <a:gd name="T11" fmla="*/ 0 h 1026"/>
                    <a:gd name="T12" fmla="*/ 0 w 618"/>
                    <a:gd name="T13" fmla="*/ 0 h 1026"/>
                    <a:gd name="T14" fmla="*/ 0 w 618"/>
                    <a:gd name="T15" fmla="*/ 0 h 1026"/>
                    <a:gd name="T16" fmla="*/ 0 w 618"/>
                    <a:gd name="T17" fmla="*/ 0 h 1026"/>
                    <a:gd name="T18" fmla="*/ 0 w 618"/>
                    <a:gd name="T19" fmla="*/ 0 h 1026"/>
                    <a:gd name="T20" fmla="*/ 0 w 618"/>
                    <a:gd name="T21" fmla="*/ 0 h 1026"/>
                    <a:gd name="T22" fmla="*/ 0 w 618"/>
                    <a:gd name="T23" fmla="*/ 0 h 1026"/>
                    <a:gd name="T24" fmla="*/ 0 w 618"/>
                    <a:gd name="T25" fmla="*/ 0 h 1026"/>
                    <a:gd name="T26" fmla="*/ 0 w 618"/>
                    <a:gd name="T27" fmla="*/ 0 h 1026"/>
                    <a:gd name="T28" fmla="*/ 0 w 618"/>
                    <a:gd name="T29" fmla="*/ 0 h 1026"/>
                    <a:gd name="T30" fmla="*/ 0 w 618"/>
                    <a:gd name="T31" fmla="*/ 0 h 1026"/>
                    <a:gd name="T32" fmla="*/ 0 w 618"/>
                    <a:gd name="T33" fmla="*/ 0 h 1026"/>
                    <a:gd name="T34" fmla="*/ 0 w 618"/>
                    <a:gd name="T35" fmla="*/ 0 h 1026"/>
                    <a:gd name="T36" fmla="*/ 0 w 618"/>
                    <a:gd name="T37" fmla="*/ 0 h 1026"/>
                    <a:gd name="T38" fmla="*/ 0 w 618"/>
                    <a:gd name="T39" fmla="*/ 0 h 1026"/>
                    <a:gd name="T40" fmla="*/ 0 w 618"/>
                    <a:gd name="T41" fmla="*/ 0 h 1026"/>
                    <a:gd name="T42" fmla="*/ 0 w 618"/>
                    <a:gd name="T43" fmla="*/ 0 h 10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18"/>
                    <a:gd name="T67" fmla="*/ 0 h 1026"/>
                    <a:gd name="T68" fmla="*/ 618 w 618"/>
                    <a:gd name="T69" fmla="*/ 1026 h 10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18" h="1026">
                      <a:moveTo>
                        <a:pt x="549" y="1014"/>
                      </a:moveTo>
                      <a:lnTo>
                        <a:pt x="0" y="38"/>
                      </a:lnTo>
                      <a:lnTo>
                        <a:pt x="69" y="0"/>
                      </a:lnTo>
                      <a:lnTo>
                        <a:pt x="616" y="976"/>
                      </a:lnTo>
                      <a:lnTo>
                        <a:pt x="618" y="982"/>
                      </a:lnTo>
                      <a:lnTo>
                        <a:pt x="618" y="987"/>
                      </a:lnTo>
                      <a:lnTo>
                        <a:pt x="618" y="993"/>
                      </a:lnTo>
                      <a:lnTo>
                        <a:pt x="616" y="1000"/>
                      </a:lnTo>
                      <a:lnTo>
                        <a:pt x="612" y="1006"/>
                      </a:lnTo>
                      <a:lnTo>
                        <a:pt x="608" y="1011"/>
                      </a:lnTo>
                      <a:lnTo>
                        <a:pt x="603" y="1016"/>
                      </a:lnTo>
                      <a:lnTo>
                        <a:pt x="596" y="1020"/>
                      </a:lnTo>
                      <a:lnTo>
                        <a:pt x="590" y="1024"/>
                      </a:lnTo>
                      <a:lnTo>
                        <a:pt x="583" y="1026"/>
                      </a:lnTo>
                      <a:lnTo>
                        <a:pt x="576" y="1026"/>
                      </a:lnTo>
                      <a:lnTo>
                        <a:pt x="569" y="1026"/>
                      </a:lnTo>
                      <a:lnTo>
                        <a:pt x="562" y="1025"/>
                      </a:lnTo>
                      <a:lnTo>
                        <a:pt x="557" y="1021"/>
                      </a:lnTo>
                      <a:lnTo>
                        <a:pt x="552" y="1018"/>
                      </a:lnTo>
                      <a:lnTo>
                        <a:pt x="549" y="101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1" name="Freeform 637"/>
                <p:cNvSpPr>
                  <a:spLocks/>
                </p:cNvSpPr>
                <p:nvPr/>
              </p:nvSpPr>
              <p:spPr bwMode="auto">
                <a:xfrm>
                  <a:off x="4097" y="1642"/>
                  <a:ext cx="58" cy="120"/>
                </a:xfrm>
                <a:custGeom>
                  <a:avLst/>
                  <a:gdLst>
                    <a:gd name="T0" fmla="*/ 0 w 573"/>
                    <a:gd name="T1" fmla="*/ 0 h 1101"/>
                    <a:gd name="T2" fmla="*/ 0 w 573"/>
                    <a:gd name="T3" fmla="*/ 0 h 1101"/>
                    <a:gd name="T4" fmla="*/ 0 w 573"/>
                    <a:gd name="T5" fmla="*/ 0 h 1101"/>
                    <a:gd name="T6" fmla="*/ 0 w 573"/>
                    <a:gd name="T7" fmla="*/ 0 h 1101"/>
                    <a:gd name="T8" fmla="*/ 0 w 573"/>
                    <a:gd name="T9" fmla="*/ 0 h 1101"/>
                    <a:gd name="T10" fmla="*/ 0 w 573"/>
                    <a:gd name="T11" fmla="*/ 0 h 1101"/>
                    <a:gd name="T12" fmla="*/ 0 w 573"/>
                    <a:gd name="T13" fmla="*/ 0 h 1101"/>
                    <a:gd name="T14" fmla="*/ 0 w 573"/>
                    <a:gd name="T15" fmla="*/ 0 h 1101"/>
                    <a:gd name="T16" fmla="*/ 0 w 573"/>
                    <a:gd name="T17" fmla="*/ 0 h 1101"/>
                    <a:gd name="T18" fmla="*/ 0 w 573"/>
                    <a:gd name="T19" fmla="*/ 0 h 1101"/>
                    <a:gd name="T20" fmla="*/ 0 w 573"/>
                    <a:gd name="T21" fmla="*/ 0 h 1101"/>
                    <a:gd name="T22" fmla="*/ 0 w 573"/>
                    <a:gd name="T23" fmla="*/ 0 h 1101"/>
                    <a:gd name="T24" fmla="*/ 0 w 573"/>
                    <a:gd name="T25" fmla="*/ 0 h 1101"/>
                    <a:gd name="T26" fmla="*/ 0 w 573"/>
                    <a:gd name="T27" fmla="*/ 0 h 1101"/>
                    <a:gd name="T28" fmla="*/ 0 w 573"/>
                    <a:gd name="T29" fmla="*/ 0 h 1101"/>
                    <a:gd name="T30" fmla="*/ 0 w 573"/>
                    <a:gd name="T31" fmla="*/ 0 h 1101"/>
                    <a:gd name="T32" fmla="*/ 0 w 573"/>
                    <a:gd name="T33" fmla="*/ 0 h 1101"/>
                    <a:gd name="T34" fmla="*/ 0 w 573"/>
                    <a:gd name="T35" fmla="*/ 0 h 1101"/>
                    <a:gd name="T36" fmla="*/ 0 w 573"/>
                    <a:gd name="T37" fmla="*/ 0 h 1101"/>
                    <a:gd name="T38" fmla="*/ 0 w 573"/>
                    <a:gd name="T39" fmla="*/ 0 h 1101"/>
                    <a:gd name="T40" fmla="*/ 0 w 573"/>
                    <a:gd name="T41" fmla="*/ 0 h 1101"/>
                    <a:gd name="T42" fmla="*/ 0 w 573"/>
                    <a:gd name="T43" fmla="*/ 0 h 1101"/>
                    <a:gd name="T44" fmla="*/ 0 w 573"/>
                    <a:gd name="T45" fmla="*/ 0 h 1101"/>
                    <a:gd name="T46" fmla="*/ 0 w 573"/>
                    <a:gd name="T47" fmla="*/ 0 h 1101"/>
                    <a:gd name="T48" fmla="*/ 0 w 573"/>
                    <a:gd name="T49" fmla="*/ 0 h 1101"/>
                    <a:gd name="T50" fmla="*/ 0 w 573"/>
                    <a:gd name="T51" fmla="*/ 0 h 1101"/>
                    <a:gd name="T52" fmla="*/ 0 w 573"/>
                    <a:gd name="T53" fmla="*/ 0 h 1101"/>
                    <a:gd name="T54" fmla="*/ 0 w 573"/>
                    <a:gd name="T55" fmla="*/ 0 h 1101"/>
                    <a:gd name="T56" fmla="*/ 0 w 573"/>
                    <a:gd name="T57" fmla="*/ 0 h 1101"/>
                    <a:gd name="T58" fmla="*/ 0 w 573"/>
                    <a:gd name="T59" fmla="*/ 0 h 1101"/>
                    <a:gd name="T60" fmla="*/ 0 w 573"/>
                    <a:gd name="T61" fmla="*/ 0 h 1101"/>
                    <a:gd name="T62" fmla="*/ 0 w 573"/>
                    <a:gd name="T63" fmla="*/ 0 h 1101"/>
                    <a:gd name="T64" fmla="*/ 0 w 573"/>
                    <a:gd name="T65" fmla="*/ 0 h 1101"/>
                    <a:gd name="T66" fmla="*/ 0 w 573"/>
                    <a:gd name="T67" fmla="*/ 0 h 1101"/>
                    <a:gd name="T68" fmla="*/ 0 w 573"/>
                    <a:gd name="T69" fmla="*/ 0 h 1101"/>
                    <a:gd name="T70" fmla="*/ 0 w 573"/>
                    <a:gd name="T71" fmla="*/ 0 h 1101"/>
                    <a:gd name="T72" fmla="*/ 0 w 573"/>
                    <a:gd name="T73" fmla="*/ 0 h 1101"/>
                    <a:gd name="T74" fmla="*/ 0 w 573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3"/>
                    <a:gd name="T115" fmla="*/ 0 h 1101"/>
                    <a:gd name="T116" fmla="*/ 573 w 573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3" h="1101">
                      <a:moveTo>
                        <a:pt x="502" y="1087"/>
                      </a:move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5" y="4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7" y="4"/>
                      </a:lnTo>
                      <a:lnTo>
                        <a:pt x="70" y="9"/>
                      </a:lnTo>
                      <a:lnTo>
                        <a:pt x="74" y="13"/>
                      </a:lnTo>
                      <a:lnTo>
                        <a:pt x="571" y="1054"/>
                      </a:lnTo>
                      <a:lnTo>
                        <a:pt x="573" y="1059"/>
                      </a:lnTo>
                      <a:lnTo>
                        <a:pt x="573" y="1065"/>
                      </a:lnTo>
                      <a:lnTo>
                        <a:pt x="573" y="1071"/>
                      </a:lnTo>
                      <a:lnTo>
                        <a:pt x="569" y="1077"/>
                      </a:lnTo>
                      <a:lnTo>
                        <a:pt x="566" y="1082"/>
                      </a:lnTo>
                      <a:lnTo>
                        <a:pt x="561" y="1088"/>
                      </a:lnTo>
                      <a:lnTo>
                        <a:pt x="556" y="1093"/>
                      </a:lnTo>
                      <a:lnTo>
                        <a:pt x="549" y="1096"/>
                      </a:lnTo>
                      <a:lnTo>
                        <a:pt x="542" y="1099"/>
                      </a:lnTo>
                      <a:lnTo>
                        <a:pt x="535" y="1101"/>
                      </a:lnTo>
                      <a:lnTo>
                        <a:pt x="527" y="1101"/>
                      </a:lnTo>
                      <a:lnTo>
                        <a:pt x="520" y="1101"/>
                      </a:lnTo>
                      <a:lnTo>
                        <a:pt x="515" y="1098"/>
                      </a:lnTo>
                      <a:lnTo>
                        <a:pt x="509" y="1096"/>
                      </a:lnTo>
                      <a:lnTo>
                        <a:pt x="505" y="1092"/>
                      </a:lnTo>
                      <a:lnTo>
                        <a:pt x="502" y="108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2" name="Freeform 638"/>
                <p:cNvSpPr>
                  <a:spLocks/>
                </p:cNvSpPr>
                <p:nvPr/>
              </p:nvSpPr>
              <p:spPr bwMode="auto">
                <a:xfrm>
                  <a:off x="4097" y="1642"/>
                  <a:ext cx="58" cy="120"/>
                </a:xfrm>
                <a:custGeom>
                  <a:avLst/>
                  <a:gdLst>
                    <a:gd name="T0" fmla="*/ 0 w 573"/>
                    <a:gd name="T1" fmla="*/ 0 h 1101"/>
                    <a:gd name="T2" fmla="*/ 0 w 573"/>
                    <a:gd name="T3" fmla="*/ 0 h 1101"/>
                    <a:gd name="T4" fmla="*/ 0 w 573"/>
                    <a:gd name="T5" fmla="*/ 0 h 1101"/>
                    <a:gd name="T6" fmla="*/ 0 w 573"/>
                    <a:gd name="T7" fmla="*/ 0 h 1101"/>
                    <a:gd name="T8" fmla="*/ 0 w 573"/>
                    <a:gd name="T9" fmla="*/ 0 h 1101"/>
                    <a:gd name="T10" fmla="*/ 0 w 573"/>
                    <a:gd name="T11" fmla="*/ 0 h 1101"/>
                    <a:gd name="T12" fmla="*/ 0 w 573"/>
                    <a:gd name="T13" fmla="*/ 0 h 1101"/>
                    <a:gd name="T14" fmla="*/ 0 w 573"/>
                    <a:gd name="T15" fmla="*/ 0 h 1101"/>
                    <a:gd name="T16" fmla="*/ 0 w 573"/>
                    <a:gd name="T17" fmla="*/ 0 h 1101"/>
                    <a:gd name="T18" fmla="*/ 0 w 573"/>
                    <a:gd name="T19" fmla="*/ 0 h 1101"/>
                    <a:gd name="T20" fmla="*/ 0 w 573"/>
                    <a:gd name="T21" fmla="*/ 0 h 1101"/>
                    <a:gd name="T22" fmla="*/ 0 w 573"/>
                    <a:gd name="T23" fmla="*/ 0 h 1101"/>
                    <a:gd name="T24" fmla="*/ 0 w 573"/>
                    <a:gd name="T25" fmla="*/ 0 h 1101"/>
                    <a:gd name="T26" fmla="*/ 0 w 573"/>
                    <a:gd name="T27" fmla="*/ 0 h 1101"/>
                    <a:gd name="T28" fmla="*/ 0 w 573"/>
                    <a:gd name="T29" fmla="*/ 0 h 1101"/>
                    <a:gd name="T30" fmla="*/ 0 w 573"/>
                    <a:gd name="T31" fmla="*/ 0 h 1101"/>
                    <a:gd name="T32" fmla="*/ 0 w 573"/>
                    <a:gd name="T33" fmla="*/ 0 h 1101"/>
                    <a:gd name="T34" fmla="*/ 0 w 573"/>
                    <a:gd name="T35" fmla="*/ 0 h 1101"/>
                    <a:gd name="T36" fmla="*/ 0 w 573"/>
                    <a:gd name="T37" fmla="*/ 0 h 1101"/>
                    <a:gd name="T38" fmla="*/ 0 w 573"/>
                    <a:gd name="T39" fmla="*/ 0 h 1101"/>
                    <a:gd name="T40" fmla="*/ 0 w 573"/>
                    <a:gd name="T41" fmla="*/ 0 h 1101"/>
                    <a:gd name="T42" fmla="*/ 0 w 573"/>
                    <a:gd name="T43" fmla="*/ 0 h 1101"/>
                    <a:gd name="T44" fmla="*/ 0 w 573"/>
                    <a:gd name="T45" fmla="*/ 0 h 1101"/>
                    <a:gd name="T46" fmla="*/ 0 w 573"/>
                    <a:gd name="T47" fmla="*/ 0 h 1101"/>
                    <a:gd name="T48" fmla="*/ 0 w 573"/>
                    <a:gd name="T49" fmla="*/ 0 h 1101"/>
                    <a:gd name="T50" fmla="*/ 0 w 573"/>
                    <a:gd name="T51" fmla="*/ 0 h 1101"/>
                    <a:gd name="T52" fmla="*/ 0 w 573"/>
                    <a:gd name="T53" fmla="*/ 0 h 1101"/>
                    <a:gd name="T54" fmla="*/ 0 w 573"/>
                    <a:gd name="T55" fmla="*/ 0 h 1101"/>
                    <a:gd name="T56" fmla="*/ 0 w 573"/>
                    <a:gd name="T57" fmla="*/ 0 h 1101"/>
                    <a:gd name="T58" fmla="*/ 0 w 573"/>
                    <a:gd name="T59" fmla="*/ 0 h 1101"/>
                    <a:gd name="T60" fmla="*/ 0 w 573"/>
                    <a:gd name="T61" fmla="*/ 0 h 1101"/>
                    <a:gd name="T62" fmla="*/ 0 w 573"/>
                    <a:gd name="T63" fmla="*/ 0 h 1101"/>
                    <a:gd name="T64" fmla="*/ 0 w 573"/>
                    <a:gd name="T65" fmla="*/ 0 h 1101"/>
                    <a:gd name="T66" fmla="*/ 0 w 573"/>
                    <a:gd name="T67" fmla="*/ 0 h 1101"/>
                    <a:gd name="T68" fmla="*/ 0 w 573"/>
                    <a:gd name="T69" fmla="*/ 0 h 1101"/>
                    <a:gd name="T70" fmla="*/ 0 w 573"/>
                    <a:gd name="T71" fmla="*/ 0 h 1101"/>
                    <a:gd name="T72" fmla="*/ 0 w 573"/>
                    <a:gd name="T73" fmla="*/ 0 h 1101"/>
                    <a:gd name="T74" fmla="*/ 0 w 573"/>
                    <a:gd name="T75" fmla="*/ 0 h 11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573"/>
                    <a:gd name="T115" fmla="*/ 0 h 1101"/>
                    <a:gd name="T116" fmla="*/ 573 w 573"/>
                    <a:gd name="T117" fmla="*/ 1101 h 110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573" h="1101">
                      <a:moveTo>
                        <a:pt x="502" y="1087"/>
                      </a:move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5" y="4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7" y="4"/>
                      </a:lnTo>
                      <a:lnTo>
                        <a:pt x="70" y="9"/>
                      </a:lnTo>
                      <a:lnTo>
                        <a:pt x="74" y="13"/>
                      </a:lnTo>
                      <a:lnTo>
                        <a:pt x="571" y="1054"/>
                      </a:lnTo>
                      <a:lnTo>
                        <a:pt x="573" y="1059"/>
                      </a:lnTo>
                      <a:lnTo>
                        <a:pt x="573" y="1065"/>
                      </a:lnTo>
                      <a:lnTo>
                        <a:pt x="573" y="1071"/>
                      </a:lnTo>
                      <a:lnTo>
                        <a:pt x="569" y="1077"/>
                      </a:lnTo>
                      <a:lnTo>
                        <a:pt x="566" y="1082"/>
                      </a:lnTo>
                      <a:lnTo>
                        <a:pt x="561" y="1088"/>
                      </a:lnTo>
                      <a:lnTo>
                        <a:pt x="556" y="1093"/>
                      </a:lnTo>
                      <a:lnTo>
                        <a:pt x="549" y="1096"/>
                      </a:lnTo>
                      <a:lnTo>
                        <a:pt x="542" y="1099"/>
                      </a:lnTo>
                      <a:lnTo>
                        <a:pt x="535" y="1101"/>
                      </a:lnTo>
                      <a:lnTo>
                        <a:pt x="527" y="1101"/>
                      </a:lnTo>
                      <a:lnTo>
                        <a:pt x="520" y="1101"/>
                      </a:lnTo>
                      <a:lnTo>
                        <a:pt x="515" y="1098"/>
                      </a:lnTo>
                      <a:lnTo>
                        <a:pt x="509" y="1096"/>
                      </a:lnTo>
                      <a:lnTo>
                        <a:pt x="505" y="1092"/>
                      </a:lnTo>
                      <a:lnTo>
                        <a:pt x="502" y="108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3" name="Freeform 639"/>
                <p:cNvSpPr>
                  <a:spLocks/>
                </p:cNvSpPr>
                <p:nvPr/>
              </p:nvSpPr>
              <p:spPr bwMode="auto">
                <a:xfrm>
                  <a:off x="4097" y="1642"/>
                  <a:ext cx="8" cy="6"/>
                </a:xfrm>
                <a:custGeom>
                  <a:avLst/>
                  <a:gdLst>
                    <a:gd name="T0" fmla="*/ 0 w 76"/>
                    <a:gd name="T1" fmla="*/ 0 h 62"/>
                    <a:gd name="T2" fmla="*/ 0 w 76"/>
                    <a:gd name="T3" fmla="*/ 0 h 62"/>
                    <a:gd name="T4" fmla="*/ 0 w 76"/>
                    <a:gd name="T5" fmla="*/ 0 h 62"/>
                    <a:gd name="T6" fmla="*/ 0 w 76"/>
                    <a:gd name="T7" fmla="*/ 0 h 62"/>
                    <a:gd name="T8" fmla="*/ 0 w 76"/>
                    <a:gd name="T9" fmla="*/ 0 h 62"/>
                    <a:gd name="T10" fmla="*/ 0 w 76"/>
                    <a:gd name="T11" fmla="*/ 0 h 62"/>
                    <a:gd name="T12" fmla="*/ 0 w 76"/>
                    <a:gd name="T13" fmla="*/ 0 h 62"/>
                    <a:gd name="T14" fmla="*/ 0 w 76"/>
                    <a:gd name="T15" fmla="*/ 0 h 62"/>
                    <a:gd name="T16" fmla="*/ 0 w 76"/>
                    <a:gd name="T17" fmla="*/ 0 h 62"/>
                    <a:gd name="T18" fmla="*/ 0 w 76"/>
                    <a:gd name="T19" fmla="*/ 0 h 62"/>
                    <a:gd name="T20" fmla="*/ 0 w 76"/>
                    <a:gd name="T21" fmla="*/ 0 h 62"/>
                    <a:gd name="T22" fmla="*/ 0 w 76"/>
                    <a:gd name="T23" fmla="*/ 0 h 62"/>
                    <a:gd name="T24" fmla="*/ 0 w 76"/>
                    <a:gd name="T25" fmla="*/ 0 h 62"/>
                    <a:gd name="T26" fmla="*/ 0 w 76"/>
                    <a:gd name="T27" fmla="*/ 0 h 62"/>
                    <a:gd name="T28" fmla="*/ 0 w 76"/>
                    <a:gd name="T29" fmla="*/ 0 h 62"/>
                    <a:gd name="T30" fmla="*/ 0 w 76"/>
                    <a:gd name="T31" fmla="*/ 0 h 62"/>
                    <a:gd name="T32" fmla="*/ 0 w 76"/>
                    <a:gd name="T33" fmla="*/ 0 h 62"/>
                    <a:gd name="T34" fmla="*/ 0 w 76"/>
                    <a:gd name="T35" fmla="*/ 0 h 62"/>
                    <a:gd name="T36" fmla="*/ 0 w 76"/>
                    <a:gd name="T37" fmla="*/ 0 h 62"/>
                    <a:gd name="T38" fmla="*/ 0 w 76"/>
                    <a:gd name="T39" fmla="*/ 0 h 62"/>
                    <a:gd name="T40" fmla="*/ 0 w 76"/>
                    <a:gd name="T41" fmla="*/ 0 h 62"/>
                    <a:gd name="T42" fmla="*/ 0 w 76"/>
                    <a:gd name="T43" fmla="*/ 0 h 62"/>
                    <a:gd name="T44" fmla="*/ 0 w 76"/>
                    <a:gd name="T45" fmla="*/ 0 h 62"/>
                    <a:gd name="T46" fmla="*/ 0 w 76"/>
                    <a:gd name="T47" fmla="*/ 0 h 62"/>
                    <a:gd name="T48" fmla="*/ 0 w 76"/>
                    <a:gd name="T49" fmla="*/ 0 h 62"/>
                    <a:gd name="T50" fmla="*/ 0 w 76"/>
                    <a:gd name="T51" fmla="*/ 0 h 62"/>
                    <a:gd name="T52" fmla="*/ 0 w 76"/>
                    <a:gd name="T53" fmla="*/ 0 h 62"/>
                    <a:gd name="T54" fmla="*/ 0 w 76"/>
                    <a:gd name="T55" fmla="*/ 0 h 62"/>
                    <a:gd name="T56" fmla="*/ 0 w 76"/>
                    <a:gd name="T57" fmla="*/ 0 h 62"/>
                    <a:gd name="T58" fmla="*/ 0 w 76"/>
                    <a:gd name="T59" fmla="*/ 0 h 62"/>
                    <a:gd name="T60" fmla="*/ 0 w 76"/>
                    <a:gd name="T61" fmla="*/ 0 h 62"/>
                    <a:gd name="T62" fmla="*/ 0 w 76"/>
                    <a:gd name="T63" fmla="*/ 0 h 62"/>
                    <a:gd name="T64" fmla="*/ 0 w 76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6"/>
                    <a:gd name="T100" fmla="*/ 0 h 62"/>
                    <a:gd name="T101" fmla="*/ 76 w 76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6" h="62">
                      <a:moveTo>
                        <a:pt x="50" y="56"/>
                      </a:moveTo>
                      <a:lnTo>
                        <a:pt x="43" y="60"/>
                      </a:lnTo>
                      <a:lnTo>
                        <a:pt x="35" y="62"/>
                      </a:lnTo>
                      <a:lnTo>
                        <a:pt x="28" y="62"/>
                      </a:lnTo>
                      <a:lnTo>
                        <a:pt x="22" y="62"/>
                      </a:lnTo>
                      <a:lnTo>
                        <a:pt x="15" y="60"/>
                      </a:lnTo>
                      <a:lnTo>
                        <a:pt x="9" y="56"/>
                      </a:lnTo>
                      <a:lnTo>
                        <a:pt x="5" y="53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5" y="4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7" y="4"/>
                      </a:lnTo>
                      <a:lnTo>
                        <a:pt x="70" y="9"/>
                      </a:lnTo>
                      <a:lnTo>
                        <a:pt x="74" y="13"/>
                      </a:lnTo>
                      <a:lnTo>
                        <a:pt x="76" y="19"/>
                      </a:lnTo>
                      <a:lnTo>
                        <a:pt x="76" y="25"/>
                      </a:lnTo>
                      <a:lnTo>
                        <a:pt x="75" y="30"/>
                      </a:lnTo>
                      <a:lnTo>
                        <a:pt x="73" y="37"/>
                      </a:lnTo>
                      <a:lnTo>
                        <a:pt x="68" y="43"/>
                      </a:lnTo>
                      <a:lnTo>
                        <a:pt x="64" y="48"/>
                      </a:lnTo>
                      <a:lnTo>
                        <a:pt x="57" y="53"/>
                      </a:lnTo>
                      <a:lnTo>
                        <a:pt x="50" y="5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4" name="Freeform 640"/>
                <p:cNvSpPr>
                  <a:spLocks/>
                </p:cNvSpPr>
                <p:nvPr/>
              </p:nvSpPr>
              <p:spPr bwMode="auto">
                <a:xfrm>
                  <a:off x="4097" y="1642"/>
                  <a:ext cx="8" cy="6"/>
                </a:xfrm>
                <a:custGeom>
                  <a:avLst/>
                  <a:gdLst>
                    <a:gd name="T0" fmla="*/ 0 w 76"/>
                    <a:gd name="T1" fmla="*/ 0 h 62"/>
                    <a:gd name="T2" fmla="*/ 0 w 76"/>
                    <a:gd name="T3" fmla="*/ 0 h 62"/>
                    <a:gd name="T4" fmla="*/ 0 w 76"/>
                    <a:gd name="T5" fmla="*/ 0 h 62"/>
                    <a:gd name="T6" fmla="*/ 0 w 76"/>
                    <a:gd name="T7" fmla="*/ 0 h 62"/>
                    <a:gd name="T8" fmla="*/ 0 w 76"/>
                    <a:gd name="T9" fmla="*/ 0 h 62"/>
                    <a:gd name="T10" fmla="*/ 0 w 76"/>
                    <a:gd name="T11" fmla="*/ 0 h 62"/>
                    <a:gd name="T12" fmla="*/ 0 w 76"/>
                    <a:gd name="T13" fmla="*/ 0 h 62"/>
                    <a:gd name="T14" fmla="*/ 0 w 76"/>
                    <a:gd name="T15" fmla="*/ 0 h 62"/>
                    <a:gd name="T16" fmla="*/ 0 w 76"/>
                    <a:gd name="T17" fmla="*/ 0 h 62"/>
                    <a:gd name="T18" fmla="*/ 0 w 76"/>
                    <a:gd name="T19" fmla="*/ 0 h 62"/>
                    <a:gd name="T20" fmla="*/ 0 w 76"/>
                    <a:gd name="T21" fmla="*/ 0 h 62"/>
                    <a:gd name="T22" fmla="*/ 0 w 76"/>
                    <a:gd name="T23" fmla="*/ 0 h 62"/>
                    <a:gd name="T24" fmla="*/ 0 w 76"/>
                    <a:gd name="T25" fmla="*/ 0 h 62"/>
                    <a:gd name="T26" fmla="*/ 0 w 76"/>
                    <a:gd name="T27" fmla="*/ 0 h 62"/>
                    <a:gd name="T28" fmla="*/ 0 w 76"/>
                    <a:gd name="T29" fmla="*/ 0 h 62"/>
                    <a:gd name="T30" fmla="*/ 0 w 76"/>
                    <a:gd name="T31" fmla="*/ 0 h 62"/>
                    <a:gd name="T32" fmla="*/ 0 w 76"/>
                    <a:gd name="T33" fmla="*/ 0 h 62"/>
                    <a:gd name="T34" fmla="*/ 0 w 76"/>
                    <a:gd name="T35" fmla="*/ 0 h 62"/>
                    <a:gd name="T36" fmla="*/ 0 w 76"/>
                    <a:gd name="T37" fmla="*/ 0 h 62"/>
                    <a:gd name="T38" fmla="*/ 0 w 76"/>
                    <a:gd name="T39" fmla="*/ 0 h 62"/>
                    <a:gd name="T40" fmla="*/ 0 w 76"/>
                    <a:gd name="T41" fmla="*/ 0 h 62"/>
                    <a:gd name="T42" fmla="*/ 0 w 76"/>
                    <a:gd name="T43" fmla="*/ 0 h 62"/>
                    <a:gd name="T44" fmla="*/ 0 w 76"/>
                    <a:gd name="T45" fmla="*/ 0 h 62"/>
                    <a:gd name="T46" fmla="*/ 0 w 76"/>
                    <a:gd name="T47" fmla="*/ 0 h 62"/>
                    <a:gd name="T48" fmla="*/ 0 w 76"/>
                    <a:gd name="T49" fmla="*/ 0 h 62"/>
                    <a:gd name="T50" fmla="*/ 0 w 76"/>
                    <a:gd name="T51" fmla="*/ 0 h 62"/>
                    <a:gd name="T52" fmla="*/ 0 w 76"/>
                    <a:gd name="T53" fmla="*/ 0 h 62"/>
                    <a:gd name="T54" fmla="*/ 0 w 76"/>
                    <a:gd name="T55" fmla="*/ 0 h 62"/>
                    <a:gd name="T56" fmla="*/ 0 w 76"/>
                    <a:gd name="T57" fmla="*/ 0 h 62"/>
                    <a:gd name="T58" fmla="*/ 0 w 76"/>
                    <a:gd name="T59" fmla="*/ 0 h 62"/>
                    <a:gd name="T60" fmla="*/ 0 w 76"/>
                    <a:gd name="T61" fmla="*/ 0 h 62"/>
                    <a:gd name="T62" fmla="*/ 0 w 76"/>
                    <a:gd name="T63" fmla="*/ 0 h 62"/>
                    <a:gd name="T64" fmla="*/ 0 w 76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6"/>
                    <a:gd name="T100" fmla="*/ 0 h 62"/>
                    <a:gd name="T101" fmla="*/ 76 w 76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6" h="62">
                      <a:moveTo>
                        <a:pt x="50" y="56"/>
                      </a:moveTo>
                      <a:lnTo>
                        <a:pt x="43" y="60"/>
                      </a:lnTo>
                      <a:lnTo>
                        <a:pt x="35" y="62"/>
                      </a:lnTo>
                      <a:lnTo>
                        <a:pt x="28" y="62"/>
                      </a:lnTo>
                      <a:lnTo>
                        <a:pt x="22" y="62"/>
                      </a:lnTo>
                      <a:lnTo>
                        <a:pt x="15" y="60"/>
                      </a:lnTo>
                      <a:lnTo>
                        <a:pt x="9" y="56"/>
                      </a:lnTo>
                      <a:lnTo>
                        <a:pt x="5" y="53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7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5" y="4"/>
                      </a:lnTo>
                      <a:lnTo>
                        <a:pt x="33" y="2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7" y="4"/>
                      </a:lnTo>
                      <a:lnTo>
                        <a:pt x="70" y="9"/>
                      </a:lnTo>
                      <a:lnTo>
                        <a:pt x="74" y="13"/>
                      </a:lnTo>
                      <a:lnTo>
                        <a:pt x="76" y="19"/>
                      </a:lnTo>
                      <a:lnTo>
                        <a:pt x="76" y="25"/>
                      </a:lnTo>
                      <a:lnTo>
                        <a:pt x="75" y="30"/>
                      </a:lnTo>
                      <a:lnTo>
                        <a:pt x="73" y="37"/>
                      </a:lnTo>
                      <a:lnTo>
                        <a:pt x="68" y="43"/>
                      </a:lnTo>
                      <a:lnTo>
                        <a:pt x="64" y="48"/>
                      </a:lnTo>
                      <a:lnTo>
                        <a:pt x="57" y="53"/>
                      </a:lnTo>
                      <a:lnTo>
                        <a:pt x="50" y="5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5" name="Freeform 641"/>
                <p:cNvSpPr>
                  <a:spLocks/>
                </p:cNvSpPr>
                <p:nvPr/>
              </p:nvSpPr>
              <p:spPr bwMode="auto">
                <a:xfrm>
                  <a:off x="3529" y="1833"/>
                  <a:ext cx="78" cy="112"/>
                </a:xfrm>
                <a:custGeom>
                  <a:avLst/>
                  <a:gdLst>
                    <a:gd name="T0" fmla="*/ 0 w 780"/>
                    <a:gd name="T1" fmla="*/ 0 h 1026"/>
                    <a:gd name="T2" fmla="*/ 0 w 780"/>
                    <a:gd name="T3" fmla="*/ 0 h 1026"/>
                    <a:gd name="T4" fmla="*/ 0 w 780"/>
                    <a:gd name="T5" fmla="*/ 0 h 1026"/>
                    <a:gd name="T6" fmla="*/ 0 w 780"/>
                    <a:gd name="T7" fmla="*/ 0 h 1026"/>
                    <a:gd name="T8" fmla="*/ 0 w 780"/>
                    <a:gd name="T9" fmla="*/ 0 h 1026"/>
                    <a:gd name="T10" fmla="*/ 0 w 780"/>
                    <a:gd name="T11" fmla="*/ 0 h 1026"/>
                    <a:gd name="T12" fmla="*/ 0 w 780"/>
                    <a:gd name="T13" fmla="*/ 0 h 1026"/>
                    <a:gd name="T14" fmla="*/ 0 w 780"/>
                    <a:gd name="T15" fmla="*/ 0 h 1026"/>
                    <a:gd name="T16" fmla="*/ 0 w 780"/>
                    <a:gd name="T17" fmla="*/ 0 h 1026"/>
                    <a:gd name="T18" fmla="*/ 0 w 780"/>
                    <a:gd name="T19" fmla="*/ 0 h 1026"/>
                    <a:gd name="T20" fmla="*/ 0 w 780"/>
                    <a:gd name="T21" fmla="*/ 0 h 1026"/>
                    <a:gd name="T22" fmla="*/ 0 w 780"/>
                    <a:gd name="T23" fmla="*/ 0 h 1026"/>
                    <a:gd name="T24" fmla="*/ 0 w 780"/>
                    <a:gd name="T25" fmla="*/ 0 h 1026"/>
                    <a:gd name="T26" fmla="*/ 0 w 780"/>
                    <a:gd name="T27" fmla="*/ 0 h 1026"/>
                    <a:gd name="T28" fmla="*/ 0 w 780"/>
                    <a:gd name="T29" fmla="*/ 0 h 1026"/>
                    <a:gd name="T30" fmla="*/ 0 w 780"/>
                    <a:gd name="T31" fmla="*/ 0 h 1026"/>
                    <a:gd name="T32" fmla="*/ 0 w 780"/>
                    <a:gd name="T33" fmla="*/ 0 h 1026"/>
                    <a:gd name="T34" fmla="*/ 0 w 780"/>
                    <a:gd name="T35" fmla="*/ 0 h 1026"/>
                    <a:gd name="T36" fmla="*/ 0 w 780"/>
                    <a:gd name="T37" fmla="*/ 0 h 1026"/>
                    <a:gd name="T38" fmla="*/ 0 w 780"/>
                    <a:gd name="T39" fmla="*/ 0 h 1026"/>
                    <a:gd name="T40" fmla="*/ 0 w 780"/>
                    <a:gd name="T41" fmla="*/ 0 h 1026"/>
                    <a:gd name="T42" fmla="*/ 0 w 780"/>
                    <a:gd name="T43" fmla="*/ 0 h 10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0"/>
                    <a:gd name="T67" fmla="*/ 0 h 1026"/>
                    <a:gd name="T68" fmla="*/ 780 w 780"/>
                    <a:gd name="T69" fmla="*/ 1026 h 10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0" h="1026">
                      <a:moveTo>
                        <a:pt x="714" y="1017"/>
                      </a:moveTo>
                      <a:lnTo>
                        <a:pt x="0" y="48"/>
                      </a:lnTo>
                      <a:lnTo>
                        <a:pt x="64" y="0"/>
                      </a:lnTo>
                      <a:lnTo>
                        <a:pt x="776" y="972"/>
                      </a:lnTo>
                      <a:lnTo>
                        <a:pt x="779" y="976"/>
                      </a:lnTo>
                      <a:lnTo>
                        <a:pt x="780" y="982"/>
                      </a:lnTo>
                      <a:lnTo>
                        <a:pt x="780" y="988"/>
                      </a:lnTo>
                      <a:lnTo>
                        <a:pt x="779" y="994"/>
                      </a:lnTo>
                      <a:lnTo>
                        <a:pt x="775" y="1000"/>
                      </a:lnTo>
                      <a:lnTo>
                        <a:pt x="772" y="1007"/>
                      </a:lnTo>
                      <a:lnTo>
                        <a:pt x="767" y="1011"/>
                      </a:lnTo>
                      <a:lnTo>
                        <a:pt x="762" y="1017"/>
                      </a:lnTo>
                      <a:lnTo>
                        <a:pt x="755" y="1020"/>
                      </a:lnTo>
                      <a:lnTo>
                        <a:pt x="748" y="1024"/>
                      </a:lnTo>
                      <a:lnTo>
                        <a:pt x="741" y="1025"/>
                      </a:lnTo>
                      <a:lnTo>
                        <a:pt x="734" y="1026"/>
                      </a:lnTo>
                      <a:lnTo>
                        <a:pt x="729" y="1026"/>
                      </a:lnTo>
                      <a:lnTo>
                        <a:pt x="723" y="1024"/>
                      </a:lnTo>
                      <a:lnTo>
                        <a:pt x="717" y="1022"/>
                      </a:lnTo>
                      <a:lnTo>
                        <a:pt x="714" y="101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6" name="Freeform 642"/>
                <p:cNvSpPr>
                  <a:spLocks/>
                </p:cNvSpPr>
                <p:nvPr/>
              </p:nvSpPr>
              <p:spPr bwMode="auto">
                <a:xfrm>
                  <a:off x="3529" y="1833"/>
                  <a:ext cx="78" cy="112"/>
                </a:xfrm>
                <a:custGeom>
                  <a:avLst/>
                  <a:gdLst>
                    <a:gd name="T0" fmla="*/ 0 w 780"/>
                    <a:gd name="T1" fmla="*/ 0 h 1026"/>
                    <a:gd name="T2" fmla="*/ 0 w 780"/>
                    <a:gd name="T3" fmla="*/ 0 h 1026"/>
                    <a:gd name="T4" fmla="*/ 0 w 780"/>
                    <a:gd name="T5" fmla="*/ 0 h 1026"/>
                    <a:gd name="T6" fmla="*/ 0 w 780"/>
                    <a:gd name="T7" fmla="*/ 0 h 1026"/>
                    <a:gd name="T8" fmla="*/ 0 w 780"/>
                    <a:gd name="T9" fmla="*/ 0 h 1026"/>
                    <a:gd name="T10" fmla="*/ 0 w 780"/>
                    <a:gd name="T11" fmla="*/ 0 h 1026"/>
                    <a:gd name="T12" fmla="*/ 0 w 780"/>
                    <a:gd name="T13" fmla="*/ 0 h 1026"/>
                    <a:gd name="T14" fmla="*/ 0 w 780"/>
                    <a:gd name="T15" fmla="*/ 0 h 1026"/>
                    <a:gd name="T16" fmla="*/ 0 w 780"/>
                    <a:gd name="T17" fmla="*/ 0 h 1026"/>
                    <a:gd name="T18" fmla="*/ 0 w 780"/>
                    <a:gd name="T19" fmla="*/ 0 h 1026"/>
                    <a:gd name="T20" fmla="*/ 0 w 780"/>
                    <a:gd name="T21" fmla="*/ 0 h 1026"/>
                    <a:gd name="T22" fmla="*/ 0 w 780"/>
                    <a:gd name="T23" fmla="*/ 0 h 1026"/>
                    <a:gd name="T24" fmla="*/ 0 w 780"/>
                    <a:gd name="T25" fmla="*/ 0 h 1026"/>
                    <a:gd name="T26" fmla="*/ 0 w 780"/>
                    <a:gd name="T27" fmla="*/ 0 h 1026"/>
                    <a:gd name="T28" fmla="*/ 0 w 780"/>
                    <a:gd name="T29" fmla="*/ 0 h 1026"/>
                    <a:gd name="T30" fmla="*/ 0 w 780"/>
                    <a:gd name="T31" fmla="*/ 0 h 1026"/>
                    <a:gd name="T32" fmla="*/ 0 w 780"/>
                    <a:gd name="T33" fmla="*/ 0 h 1026"/>
                    <a:gd name="T34" fmla="*/ 0 w 780"/>
                    <a:gd name="T35" fmla="*/ 0 h 1026"/>
                    <a:gd name="T36" fmla="*/ 0 w 780"/>
                    <a:gd name="T37" fmla="*/ 0 h 1026"/>
                    <a:gd name="T38" fmla="*/ 0 w 780"/>
                    <a:gd name="T39" fmla="*/ 0 h 1026"/>
                    <a:gd name="T40" fmla="*/ 0 w 780"/>
                    <a:gd name="T41" fmla="*/ 0 h 1026"/>
                    <a:gd name="T42" fmla="*/ 0 w 780"/>
                    <a:gd name="T43" fmla="*/ 0 h 10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0"/>
                    <a:gd name="T67" fmla="*/ 0 h 1026"/>
                    <a:gd name="T68" fmla="*/ 780 w 780"/>
                    <a:gd name="T69" fmla="*/ 1026 h 10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0" h="1026">
                      <a:moveTo>
                        <a:pt x="714" y="1017"/>
                      </a:moveTo>
                      <a:lnTo>
                        <a:pt x="0" y="48"/>
                      </a:lnTo>
                      <a:lnTo>
                        <a:pt x="64" y="0"/>
                      </a:lnTo>
                      <a:lnTo>
                        <a:pt x="776" y="972"/>
                      </a:lnTo>
                      <a:lnTo>
                        <a:pt x="779" y="976"/>
                      </a:lnTo>
                      <a:lnTo>
                        <a:pt x="780" y="982"/>
                      </a:lnTo>
                      <a:lnTo>
                        <a:pt x="780" y="988"/>
                      </a:lnTo>
                      <a:lnTo>
                        <a:pt x="779" y="994"/>
                      </a:lnTo>
                      <a:lnTo>
                        <a:pt x="775" y="1000"/>
                      </a:lnTo>
                      <a:lnTo>
                        <a:pt x="772" y="1007"/>
                      </a:lnTo>
                      <a:lnTo>
                        <a:pt x="767" y="1011"/>
                      </a:lnTo>
                      <a:lnTo>
                        <a:pt x="762" y="1017"/>
                      </a:lnTo>
                      <a:lnTo>
                        <a:pt x="755" y="1020"/>
                      </a:lnTo>
                      <a:lnTo>
                        <a:pt x="748" y="1024"/>
                      </a:lnTo>
                      <a:lnTo>
                        <a:pt x="741" y="1025"/>
                      </a:lnTo>
                      <a:lnTo>
                        <a:pt x="734" y="1026"/>
                      </a:lnTo>
                      <a:lnTo>
                        <a:pt x="729" y="1026"/>
                      </a:lnTo>
                      <a:lnTo>
                        <a:pt x="723" y="1024"/>
                      </a:lnTo>
                      <a:lnTo>
                        <a:pt x="717" y="1022"/>
                      </a:lnTo>
                      <a:lnTo>
                        <a:pt x="714" y="101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7" name="Freeform 643"/>
                <p:cNvSpPr>
                  <a:spLocks/>
                </p:cNvSpPr>
                <p:nvPr/>
              </p:nvSpPr>
              <p:spPr bwMode="auto">
                <a:xfrm>
                  <a:off x="3747" y="1814"/>
                  <a:ext cx="74" cy="145"/>
                </a:xfrm>
                <a:custGeom>
                  <a:avLst/>
                  <a:gdLst>
                    <a:gd name="T0" fmla="*/ 0 w 738"/>
                    <a:gd name="T1" fmla="*/ 0 h 1335"/>
                    <a:gd name="T2" fmla="*/ 0 w 738"/>
                    <a:gd name="T3" fmla="*/ 0 h 1335"/>
                    <a:gd name="T4" fmla="*/ 0 w 738"/>
                    <a:gd name="T5" fmla="*/ 0 h 1335"/>
                    <a:gd name="T6" fmla="*/ 0 w 738"/>
                    <a:gd name="T7" fmla="*/ 0 h 1335"/>
                    <a:gd name="T8" fmla="*/ 0 w 738"/>
                    <a:gd name="T9" fmla="*/ 0 h 1335"/>
                    <a:gd name="T10" fmla="*/ 0 w 738"/>
                    <a:gd name="T11" fmla="*/ 0 h 1335"/>
                    <a:gd name="T12" fmla="*/ 0 w 738"/>
                    <a:gd name="T13" fmla="*/ 0 h 1335"/>
                    <a:gd name="T14" fmla="*/ 0 w 738"/>
                    <a:gd name="T15" fmla="*/ 0 h 1335"/>
                    <a:gd name="T16" fmla="*/ 0 w 738"/>
                    <a:gd name="T17" fmla="*/ 0 h 1335"/>
                    <a:gd name="T18" fmla="*/ 0 w 738"/>
                    <a:gd name="T19" fmla="*/ 0 h 1335"/>
                    <a:gd name="T20" fmla="*/ 0 w 738"/>
                    <a:gd name="T21" fmla="*/ 0 h 1335"/>
                    <a:gd name="T22" fmla="*/ 0 w 738"/>
                    <a:gd name="T23" fmla="*/ 0 h 1335"/>
                    <a:gd name="T24" fmla="*/ 0 w 738"/>
                    <a:gd name="T25" fmla="*/ 0 h 1335"/>
                    <a:gd name="T26" fmla="*/ 0 w 738"/>
                    <a:gd name="T27" fmla="*/ 0 h 1335"/>
                    <a:gd name="T28" fmla="*/ 0 w 738"/>
                    <a:gd name="T29" fmla="*/ 0 h 1335"/>
                    <a:gd name="T30" fmla="*/ 0 w 738"/>
                    <a:gd name="T31" fmla="*/ 0 h 1335"/>
                    <a:gd name="T32" fmla="*/ 0 w 738"/>
                    <a:gd name="T33" fmla="*/ 0 h 1335"/>
                    <a:gd name="T34" fmla="*/ 0 w 738"/>
                    <a:gd name="T35" fmla="*/ 0 h 1335"/>
                    <a:gd name="T36" fmla="*/ 0 w 738"/>
                    <a:gd name="T37" fmla="*/ 0 h 1335"/>
                    <a:gd name="T38" fmla="*/ 0 w 738"/>
                    <a:gd name="T39" fmla="*/ 0 h 1335"/>
                    <a:gd name="T40" fmla="*/ 0 w 738"/>
                    <a:gd name="T41" fmla="*/ 0 h 1335"/>
                    <a:gd name="T42" fmla="*/ 0 w 738"/>
                    <a:gd name="T43" fmla="*/ 0 h 1335"/>
                    <a:gd name="T44" fmla="*/ 0 w 738"/>
                    <a:gd name="T45" fmla="*/ 0 h 1335"/>
                    <a:gd name="T46" fmla="*/ 0 w 738"/>
                    <a:gd name="T47" fmla="*/ 0 h 1335"/>
                    <a:gd name="T48" fmla="*/ 0 w 738"/>
                    <a:gd name="T49" fmla="*/ 0 h 1335"/>
                    <a:gd name="T50" fmla="*/ 0 w 738"/>
                    <a:gd name="T51" fmla="*/ 0 h 1335"/>
                    <a:gd name="T52" fmla="*/ 0 w 738"/>
                    <a:gd name="T53" fmla="*/ 0 h 1335"/>
                    <a:gd name="T54" fmla="*/ 0 w 738"/>
                    <a:gd name="T55" fmla="*/ 0 h 1335"/>
                    <a:gd name="T56" fmla="*/ 0 w 738"/>
                    <a:gd name="T57" fmla="*/ 0 h 1335"/>
                    <a:gd name="T58" fmla="*/ 0 w 738"/>
                    <a:gd name="T59" fmla="*/ 0 h 1335"/>
                    <a:gd name="T60" fmla="*/ 0 w 738"/>
                    <a:gd name="T61" fmla="*/ 0 h 1335"/>
                    <a:gd name="T62" fmla="*/ 0 w 738"/>
                    <a:gd name="T63" fmla="*/ 0 h 1335"/>
                    <a:gd name="T64" fmla="*/ 0 w 738"/>
                    <a:gd name="T65" fmla="*/ 0 h 1335"/>
                    <a:gd name="T66" fmla="*/ 0 w 738"/>
                    <a:gd name="T67" fmla="*/ 0 h 1335"/>
                    <a:gd name="T68" fmla="*/ 0 w 738"/>
                    <a:gd name="T69" fmla="*/ 0 h 1335"/>
                    <a:gd name="T70" fmla="*/ 0 w 738"/>
                    <a:gd name="T71" fmla="*/ 0 h 1335"/>
                    <a:gd name="T72" fmla="*/ 0 w 738"/>
                    <a:gd name="T73" fmla="*/ 0 h 1335"/>
                    <a:gd name="T74" fmla="*/ 0 w 738"/>
                    <a:gd name="T75" fmla="*/ 0 h 13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335"/>
                    <a:gd name="T116" fmla="*/ 738 w 738"/>
                    <a:gd name="T117" fmla="*/ 1335 h 13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335">
                      <a:moveTo>
                        <a:pt x="69" y="7"/>
                      </a:moveTo>
                      <a:lnTo>
                        <a:pt x="737" y="1292"/>
                      </a:lnTo>
                      <a:lnTo>
                        <a:pt x="738" y="1295"/>
                      </a:lnTo>
                      <a:lnTo>
                        <a:pt x="737" y="1300"/>
                      </a:lnTo>
                      <a:lnTo>
                        <a:pt x="736" y="1304"/>
                      </a:lnTo>
                      <a:lnTo>
                        <a:pt x="732" y="1309"/>
                      </a:lnTo>
                      <a:lnTo>
                        <a:pt x="728" y="1314"/>
                      </a:lnTo>
                      <a:lnTo>
                        <a:pt x="723" y="1319"/>
                      </a:lnTo>
                      <a:lnTo>
                        <a:pt x="716" y="1323"/>
                      </a:lnTo>
                      <a:lnTo>
                        <a:pt x="710" y="1327"/>
                      </a:lnTo>
                      <a:lnTo>
                        <a:pt x="703" y="1330"/>
                      </a:lnTo>
                      <a:lnTo>
                        <a:pt x="696" y="1332"/>
                      </a:lnTo>
                      <a:lnTo>
                        <a:pt x="689" y="1335"/>
                      </a:lnTo>
                      <a:lnTo>
                        <a:pt x="682" y="1335"/>
                      </a:lnTo>
                      <a:lnTo>
                        <a:pt x="677" y="1335"/>
                      </a:lnTo>
                      <a:lnTo>
                        <a:pt x="672" y="1334"/>
                      </a:lnTo>
                      <a:lnTo>
                        <a:pt x="668" y="1331"/>
                      </a:lnTo>
                      <a:lnTo>
                        <a:pt x="665" y="1328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3" y="15"/>
                      </a:lnTo>
                      <a:lnTo>
                        <a:pt x="19" y="10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0"/>
                      </a:lnTo>
                      <a:lnTo>
                        <a:pt x="62" y="2"/>
                      </a:lnTo>
                      <a:lnTo>
                        <a:pt x="67" y="5"/>
                      </a:lnTo>
                      <a:lnTo>
                        <a:pt x="69" y="7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8" name="Freeform 644"/>
                <p:cNvSpPr>
                  <a:spLocks/>
                </p:cNvSpPr>
                <p:nvPr/>
              </p:nvSpPr>
              <p:spPr bwMode="auto">
                <a:xfrm>
                  <a:off x="3747" y="1814"/>
                  <a:ext cx="74" cy="145"/>
                </a:xfrm>
                <a:custGeom>
                  <a:avLst/>
                  <a:gdLst>
                    <a:gd name="T0" fmla="*/ 0 w 738"/>
                    <a:gd name="T1" fmla="*/ 0 h 1335"/>
                    <a:gd name="T2" fmla="*/ 0 w 738"/>
                    <a:gd name="T3" fmla="*/ 0 h 1335"/>
                    <a:gd name="T4" fmla="*/ 0 w 738"/>
                    <a:gd name="T5" fmla="*/ 0 h 1335"/>
                    <a:gd name="T6" fmla="*/ 0 w 738"/>
                    <a:gd name="T7" fmla="*/ 0 h 1335"/>
                    <a:gd name="T8" fmla="*/ 0 w 738"/>
                    <a:gd name="T9" fmla="*/ 0 h 1335"/>
                    <a:gd name="T10" fmla="*/ 0 w 738"/>
                    <a:gd name="T11" fmla="*/ 0 h 1335"/>
                    <a:gd name="T12" fmla="*/ 0 w 738"/>
                    <a:gd name="T13" fmla="*/ 0 h 1335"/>
                    <a:gd name="T14" fmla="*/ 0 w 738"/>
                    <a:gd name="T15" fmla="*/ 0 h 1335"/>
                    <a:gd name="T16" fmla="*/ 0 w 738"/>
                    <a:gd name="T17" fmla="*/ 0 h 1335"/>
                    <a:gd name="T18" fmla="*/ 0 w 738"/>
                    <a:gd name="T19" fmla="*/ 0 h 1335"/>
                    <a:gd name="T20" fmla="*/ 0 w 738"/>
                    <a:gd name="T21" fmla="*/ 0 h 1335"/>
                    <a:gd name="T22" fmla="*/ 0 w 738"/>
                    <a:gd name="T23" fmla="*/ 0 h 1335"/>
                    <a:gd name="T24" fmla="*/ 0 w 738"/>
                    <a:gd name="T25" fmla="*/ 0 h 1335"/>
                    <a:gd name="T26" fmla="*/ 0 w 738"/>
                    <a:gd name="T27" fmla="*/ 0 h 1335"/>
                    <a:gd name="T28" fmla="*/ 0 w 738"/>
                    <a:gd name="T29" fmla="*/ 0 h 1335"/>
                    <a:gd name="T30" fmla="*/ 0 w 738"/>
                    <a:gd name="T31" fmla="*/ 0 h 1335"/>
                    <a:gd name="T32" fmla="*/ 0 w 738"/>
                    <a:gd name="T33" fmla="*/ 0 h 1335"/>
                    <a:gd name="T34" fmla="*/ 0 w 738"/>
                    <a:gd name="T35" fmla="*/ 0 h 1335"/>
                    <a:gd name="T36" fmla="*/ 0 w 738"/>
                    <a:gd name="T37" fmla="*/ 0 h 1335"/>
                    <a:gd name="T38" fmla="*/ 0 w 738"/>
                    <a:gd name="T39" fmla="*/ 0 h 1335"/>
                    <a:gd name="T40" fmla="*/ 0 w 738"/>
                    <a:gd name="T41" fmla="*/ 0 h 1335"/>
                    <a:gd name="T42" fmla="*/ 0 w 738"/>
                    <a:gd name="T43" fmla="*/ 0 h 1335"/>
                    <a:gd name="T44" fmla="*/ 0 w 738"/>
                    <a:gd name="T45" fmla="*/ 0 h 1335"/>
                    <a:gd name="T46" fmla="*/ 0 w 738"/>
                    <a:gd name="T47" fmla="*/ 0 h 1335"/>
                    <a:gd name="T48" fmla="*/ 0 w 738"/>
                    <a:gd name="T49" fmla="*/ 0 h 1335"/>
                    <a:gd name="T50" fmla="*/ 0 w 738"/>
                    <a:gd name="T51" fmla="*/ 0 h 1335"/>
                    <a:gd name="T52" fmla="*/ 0 w 738"/>
                    <a:gd name="T53" fmla="*/ 0 h 1335"/>
                    <a:gd name="T54" fmla="*/ 0 w 738"/>
                    <a:gd name="T55" fmla="*/ 0 h 1335"/>
                    <a:gd name="T56" fmla="*/ 0 w 738"/>
                    <a:gd name="T57" fmla="*/ 0 h 1335"/>
                    <a:gd name="T58" fmla="*/ 0 w 738"/>
                    <a:gd name="T59" fmla="*/ 0 h 1335"/>
                    <a:gd name="T60" fmla="*/ 0 w 738"/>
                    <a:gd name="T61" fmla="*/ 0 h 1335"/>
                    <a:gd name="T62" fmla="*/ 0 w 738"/>
                    <a:gd name="T63" fmla="*/ 0 h 1335"/>
                    <a:gd name="T64" fmla="*/ 0 w 738"/>
                    <a:gd name="T65" fmla="*/ 0 h 1335"/>
                    <a:gd name="T66" fmla="*/ 0 w 738"/>
                    <a:gd name="T67" fmla="*/ 0 h 1335"/>
                    <a:gd name="T68" fmla="*/ 0 w 738"/>
                    <a:gd name="T69" fmla="*/ 0 h 1335"/>
                    <a:gd name="T70" fmla="*/ 0 w 738"/>
                    <a:gd name="T71" fmla="*/ 0 h 1335"/>
                    <a:gd name="T72" fmla="*/ 0 w 738"/>
                    <a:gd name="T73" fmla="*/ 0 h 1335"/>
                    <a:gd name="T74" fmla="*/ 0 w 738"/>
                    <a:gd name="T75" fmla="*/ 0 h 133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335"/>
                    <a:gd name="T116" fmla="*/ 738 w 738"/>
                    <a:gd name="T117" fmla="*/ 1335 h 1335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335">
                      <a:moveTo>
                        <a:pt x="69" y="7"/>
                      </a:moveTo>
                      <a:lnTo>
                        <a:pt x="737" y="1292"/>
                      </a:lnTo>
                      <a:lnTo>
                        <a:pt x="738" y="1295"/>
                      </a:lnTo>
                      <a:lnTo>
                        <a:pt x="737" y="1300"/>
                      </a:lnTo>
                      <a:lnTo>
                        <a:pt x="736" y="1304"/>
                      </a:lnTo>
                      <a:lnTo>
                        <a:pt x="732" y="1309"/>
                      </a:lnTo>
                      <a:lnTo>
                        <a:pt x="728" y="1314"/>
                      </a:lnTo>
                      <a:lnTo>
                        <a:pt x="723" y="1319"/>
                      </a:lnTo>
                      <a:lnTo>
                        <a:pt x="716" y="1323"/>
                      </a:lnTo>
                      <a:lnTo>
                        <a:pt x="710" y="1327"/>
                      </a:lnTo>
                      <a:lnTo>
                        <a:pt x="703" y="1330"/>
                      </a:lnTo>
                      <a:lnTo>
                        <a:pt x="696" y="1332"/>
                      </a:lnTo>
                      <a:lnTo>
                        <a:pt x="689" y="1335"/>
                      </a:lnTo>
                      <a:lnTo>
                        <a:pt x="682" y="1335"/>
                      </a:lnTo>
                      <a:lnTo>
                        <a:pt x="677" y="1335"/>
                      </a:lnTo>
                      <a:lnTo>
                        <a:pt x="672" y="1334"/>
                      </a:lnTo>
                      <a:lnTo>
                        <a:pt x="668" y="1331"/>
                      </a:lnTo>
                      <a:lnTo>
                        <a:pt x="665" y="1328"/>
                      </a:lnTo>
                      <a:lnTo>
                        <a:pt x="1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" y="30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3" y="15"/>
                      </a:lnTo>
                      <a:lnTo>
                        <a:pt x="19" y="10"/>
                      </a:lnTo>
                      <a:lnTo>
                        <a:pt x="25" y="7"/>
                      </a:lnTo>
                      <a:lnTo>
                        <a:pt x="32" y="4"/>
                      </a:lnTo>
                      <a:lnTo>
                        <a:pt x="39" y="1"/>
                      </a:lnTo>
                      <a:lnTo>
                        <a:pt x="46" y="0"/>
                      </a:lnTo>
                      <a:lnTo>
                        <a:pt x="52" y="0"/>
                      </a:lnTo>
                      <a:lnTo>
                        <a:pt x="58" y="0"/>
                      </a:lnTo>
                      <a:lnTo>
                        <a:pt x="62" y="2"/>
                      </a:lnTo>
                      <a:lnTo>
                        <a:pt x="67" y="5"/>
                      </a:lnTo>
                      <a:lnTo>
                        <a:pt x="69" y="7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39" name="Freeform 645"/>
                <p:cNvSpPr>
                  <a:spLocks/>
                </p:cNvSpPr>
                <p:nvPr/>
              </p:nvSpPr>
              <p:spPr bwMode="auto">
                <a:xfrm>
                  <a:off x="3814" y="1953"/>
                  <a:ext cx="7" cy="6"/>
                </a:xfrm>
                <a:custGeom>
                  <a:avLst/>
                  <a:gdLst>
                    <a:gd name="T0" fmla="*/ 0 w 74"/>
                    <a:gd name="T1" fmla="*/ 0 h 50"/>
                    <a:gd name="T2" fmla="*/ 0 w 74"/>
                    <a:gd name="T3" fmla="*/ 0 h 50"/>
                    <a:gd name="T4" fmla="*/ 0 w 74"/>
                    <a:gd name="T5" fmla="*/ 0 h 50"/>
                    <a:gd name="T6" fmla="*/ 0 w 74"/>
                    <a:gd name="T7" fmla="*/ 0 h 50"/>
                    <a:gd name="T8" fmla="*/ 0 w 74"/>
                    <a:gd name="T9" fmla="*/ 0 h 50"/>
                    <a:gd name="T10" fmla="*/ 0 w 74"/>
                    <a:gd name="T11" fmla="*/ 0 h 50"/>
                    <a:gd name="T12" fmla="*/ 0 w 74"/>
                    <a:gd name="T13" fmla="*/ 0 h 50"/>
                    <a:gd name="T14" fmla="*/ 0 w 74"/>
                    <a:gd name="T15" fmla="*/ 0 h 50"/>
                    <a:gd name="T16" fmla="*/ 0 w 74"/>
                    <a:gd name="T17" fmla="*/ 0 h 50"/>
                    <a:gd name="T18" fmla="*/ 0 w 74"/>
                    <a:gd name="T19" fmla="*/ 0 h 50"/>
                    <a:gd name="T20" fmla="*/ 0 w 74"/>
                    <a:gd name="T21" fmla="*/ 0 h 50"/>
                    <a:gd name="T22" fmla="*/ 0 w 74"/>
                    <a:gd name="T23" fmla="*/ 0 h 50"/>
                    <a:gd name="T24" fmla="*/ 0 w 74"/>
                    <a:gd name="T25" fmla="*/ 0 h 50"/>
                    <a:gd name="T26" fmla="*/ 0 w 74"/>
                    <a:gd name="T27" fmla="*/ 0 h 50"/>
                    <a:gd name="T28" fmla="*/ 0 w 74"/>
                    <a:gd name="T29" fmla="*/ 0 h 50"/>
                    <a:gd name="T30" fmla="*/ 0 w 74"/>
                    <a:gd name="T31" fmla="*/ 0 h 50"/>
                    <a:gd name="T32" fmla="*/ 0 w 74"/>
                    <a:gd name="T33" fmla="*/ 0 h 50"/>
                    <a:gd name="T34" fmla="*/ 0 w 74"/>
                    <a:gd name="T35" fmla="*/ 0 h 50"/>
                    <a:gd name="T36" fmla="*/ 0 w 74"/>
                    <a:gd name="T37" fmla="*/ 0 h 50"/>
                    <a:gd name="T38" fmla="*/ 0 w 74"/>
                    <a:gd name="T39" fmla="*/ 0 h 50"/>
                    <a:gd name="T40" fmla="*/ 0 w 74"/>
                    <a:gd name="T41" fmla="*/ 0 h 50"/>
                    <a:gd name="T42" fmla="*/ 0 w 74"/>
                    <a:gd name="T43" fmla="*/ 0 h 50"/>
                    <a:gd name="T44" fmla="*/ 0 w 74"/>
                    <a:gd name="T45" fmla="*/ 0 h 50"/>
                    <a:gd name="T46" fmla="*/ 0 w 74"/>
                    <a:gd name="T47" fmla="*/ 0 h 50"/>
                    <a:gd name="T48" fmla="*/ 0 w 74"/>
                    <a:gd name="T49" fmla="*/ 0 h 50"/>
                    <a:gd name="T50" fmla="*/ 0 w 74"/>
                    <a:gd name="T51" fmla="*/ 0 h 50"/>
                    <a:gd name="T52" fmla="*/ 0 w 74"/>
                    <a:gd name="T53" fmla="*/ 0 h 50"/>
                    <a:gd name="T54" fmla="*/ 0 w 74"/>
                    <a:gd name="T55" fmla="*/ 0 h 50"/>
                    <a:gd name="T56" fmla="*/ 0 w 74"/>
                    <a:gd name="T57" fmla="*/ 0 h 50"/>
                    <a:gd name="T58" fmla="*/ 0 w 74"/>
                    <a:gd name="T59" fmla="*/ 0 h 50"/>
                    <a:gd name="T60" fmla="*/ 0 w 74"/>
                    <a:gd name="T61" fmla="*/ 0 h 50"/>
                    <a:gd name="T62" fmla="*/ 0 w 74"/>
                    <a:gd name="T63" fmla="*/ 0 h 50"/>
                    <a:gd name="T64" fmla="*/ 0 w 74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4"/>
                    <a:gd name="T100" fmla="*/ 0 h 50"/>
                    <a:gd name="T101" fmla="*/ 74 w 74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4" h="50">
                      <a:moveTo>
                        <a:pt x="29" y="8"/>
                      </a:moveTo>
                      <a:lnTo>
                        <a:pt x="35" y="4"/>
                      </a:lnTo>
                      <a:lnTo>
                        <a:pt x="42" y="2"/>
                      </a:lnTo>
                      <a:lnTo>
                        <a:pt x="49" y="1"/>
                      </a:lnTo>
                      <a:lnTo>
                        <a:pt x="56" y="0"/>
                      </a:lnTo>
                      <a:lnTo>
                        <a:pt x="61" y="0"/>
                      </a:lnTo>
                      <a:lnTo>
                        <a:pt x="66" y="1"/>
                      </a:lnTo>
                      <a:lnTo>
                        <a:pt x="71" y="3"/>
                      </a:lnTo>
                      <a:lnTo>
                        <a:pt x="73" y="7"/>
                      </a:lnTo>
                      <a:lnTo>
                        <a:pt x="74" y="10"/>
                      </a:lnTo>
                      <a:lnTo>
                        <a:pt x="73" y="15"/>
                      </a:lnTo>
                      <a:lnTo>
                        <a:pt x="72" y="19"/>
                      </a:lnTo>
                      <a:lnTo>
                        <a:pt x="68" y="24"/>
                      </a:lnTo>
                      <a:lnTo>
                        <a:pt x="64" y="29"/>
                      </a:lnTo>
                      <a:lnTo>
                        <a:pt x="59" y="34"/>
                      </a:lnTo>
                      <a:lnTo>
                        <a:pt x="52" y="38"/>
                      </a:lnTo>
                      <a:lnTo>
                        <a:pt x="46" y="42"/>
                      </a:lnTo>
                      <a:lnTo>
                        <a:pt x="39" y="45"/>
                      </a:lnTo>
                      <a:lnTo>
                        <a:pt x="32" y="47"/>
                      </a:lnTo>
                      <a:lnTo>
                        <a:pt x="25" y="50"/>
                      </a:lnTo>
                      <a:lnTo>
                        <a:pt x="18" y="50"/>
                      </a:lnTo>
                      <a:lnTo>
                        <a:pt x="13" y="50"/>
                      </a:lnTo>
                      <a:lnTo>
                        <a:pt x="8" y="49"/>
                      </a:lnTo>
                      <a:lnTo>
                        <a:pt x="4" y="46"/>
                      </a:ln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1" y="35"/>
                      </a:lnTo>
                      <a:lnTo>
                        <a:pt x="3" y="30"/>
                      </a:lnTo>
                      <a:lnTo>
                        <a:pt x="6" y="26"/>
                      </a:lnTo>
                      <a:lnTo>
                        <a:pt x="10" y="21"/>
                      </a:lnTo>
                      <a:lnTo>
                        <a:pt x="15" y="17"/>
                      </a:lnTo>
                      <a:lnTo>
                        <a:pt x="22" y="12"/>
                      </a:lnTo>
                      <a:lnTo>
                        <a:pt x="29" y="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0" name="Freeform 646"/>
                <p:cNvSpPr>
                  <a:spLocks/>
                </p:cNvSpPr>
                <p:nvPr/>
              </p:nvSpPr>
              <p:spPr bwMode="auto">
                <a:xfrm>
                  <a:off x="3814" y="1953"/>
                  <a:ext cx="7" cy="6"/>
                </a:xfrm>
                <a:custGeom>
                  <a:avLst/>
                  <a:gdLst>
                    <a:gd name="T0" fmla="*/ 0 w 74"/>
                    <a:gd name="T1" fmla="*/ 0 h 50"/>
                    <a:gd name="T2" fmla="*/ 0 w 74"/>
                    <a:gd name="T3" fmla="*/ 0 h 50"/>
                    <a:gd name="T4" fmla="*/ 0 w 74"/>
                    <a:gd name="T5" fmla="*/ 0 h 50"/>
                    <a:gd name="T6" fmla="*/ 0 w 74"/>
                    <a:gd name="T7" fmla="*/ 0 h 50"/>
                    <a:gd name="T8" fmla="*/ 0 w 74"/>
                    <a:gd name="T9" fmla="*/ 0 h 50"/>
                    <a:gd name="T10" fmla="*/ 0 w 74"/>
                    <a:gd name="T11" fmla="*/ 0 h 50"/>
                    <a:gd name="T12" fmla="*/ 0 w 74"/>
                    <a:gd name="T13" fmla="*/ 0 h 50"/>
                    <a:gd name="T14" fmla="*/ 0 w 74"/>
                    <a:gd name="T15" fmla="*/ 0 h 50"/>
                    <a:gd name="T16" fmla="*/ 0 w 74"/>
                    <a:gd name="T17" fmla="*/ 0 h 50"/>
                    <a:gd name="T18" fmla="*/ 0 w 74"/>
                    <a:gd name="T19" fmla="*/ 0 h 50"/>
                    <a:gd name="T20" fmla="*/ 0 w 74"/>
                    <a:gd name="T21" fmla="*/ 0 h 50"/>
                    <a:gd name="T22" fmla="*/ 0 w 74"/>
                    <a:gd name="T23" fmla="*/ 0 h 50"/>
                    <a:gd name="T24" fmla="*/ 0 w 74"/>
                    <a:gd name="T25" fmla="*/ 0 h 50"/>
                    <a:gd name="T26" fmla="*/ 0 w 74"/>
                    <a:gd name="T27" fmla="*/ 0 h 50"/>
                    <a:gd name="T28" fmla="*/ 0 w 74"/>
                    <a:gd name="T29" fmla="*/ 0 h 50"/>
                    <a:gd name="T30" fmla="*/ 0 w 74"/>
                    <a:gd name="T31" fmla="*/ 0 h 50"/>
                    <a:gd name="T32" fmla="*/ 0 w 74"/>
                    <a:gd name="T33" fmla="*/ 0 h 50"/>
                    <a:gd name="T34" fmla="*/ 0 w 74"/>
                    <a:gd name="T35" fmla="*/ 0 h 50"/>
                    <a:gd name="T36" fmla="*/ 0 w 74"/>
                    <a:gd name="T37" fmla="*/ 0 h 50"/>
                    <a:gd name="T38" fmla="*/ 0 w 74"/>
                    <a:gd name="T39" fmla="*/ 0 h 50"/>
                    <a:gd name="T40" fmla="*/ 0 w 74"/>
                    <a:gd name="T41" fmla="*/ 0 h 50"/>
                    <a:gd name="T42" fmla="*/ 0 w 74"/>
                    <a:gd name="T43" fmla="*/ 0 h 50"/>
                    <a:gd name="T44" fmla="*/ 0 w 74"/>
                    <a:gd name="T45" fmla="*/ 0 h 50"/>
                    <a:gd name="T46" fmla="*/ 0 w 74"/>
                    <a:gd name="T47" fmla="*/ 0 h 50"/>
                    <a:gd name="T48" fmla="*/ 0 w 74"/>
                    <a:gd name="T49" fmla="*/ 0 h 50"/>
                    <a:gd name="T50" fmla="*/ 0 w 74"/>
                    <a:gd name="T51" fmla="*/ 0 h 50"/>
                    <a:gd name="T52" fmla="*/ 0 w 74"/>
                    <a:gd name="T53" fmla="*/ 0 h 50"/>
                    <a:gd name="T54" fmla="*/ 0 w 74"/>
                    <a:gd name="T55" fmla="*/ 0 h 50"/>
                    <a:gd name="T56" fmla="*/ 0 w 74"/>
                    <a:gd name="T57" fmla="*/ 0 h 50"/>
                    <a:gd name="T58" fmla="*/ 0 w 74"/>
                    <a:gd name="T59" fmla="*/ 0 h 50"/>
                    <a:gd name="T60" fmla="*/ 0 w 74"/>
                    <a:gd name="T61" fmla="*/ 0 h 50"/>
                    <a:gd name="T62" fmla="*/ 0 w 74"/>
                    <a:gd name="T63" fmla="*/ 0 h 50"/>
                    <a:gd name="T64" fmla="*/ 0 w 74"/>
                    <a:gd name="T65" fmla="*/ 0 h 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4"/>
                    <a:gd name="T100" fmla="*/ 0 h 50"/>
                    <a:gd name="T101" fmla="*/ 74 w 74"/>
                    <a:gd name="T102" fmla="*/ 50 h 5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4" h="50">
                      <a:moveTo>
                        <a:pt x="29" y="8"/>
                      </a:moveTo>
                      <a:lnTo>
                        <a:pt x="35" y="4"/>
                      </a:lnTo>
                      <a:lnTo>
                        <a:pt x="42" y="2"/>
                      </a:lnTo>
                      <a:lnTo>
                        <a:pt x="49" y="1"/>
                      </a:lnTo>
                      <a:lnTo>
                        <a:pt x="56" y="0"/>
                      </a:lnTo>
                      <a:lnTo>
                        <a:pt x="61" y="0"/>
                      </a:lnTo>
                      <a:lnTo>
                        <a:pt x="66" y="1"/>
                      </a:lnTo>
                      <a:lnTo>
                        <a:pt x="71" y="3"/>
                      </a:lnTo>
                      <a:lnTo>
                        <a:pt x="73" y="7"/>
                      </a:lnTo>
                      <a:lnTo>
                        <a:pt x="74" y="10"/>
                      </a:lnTo>
                      <a:lnTo>
                        <a:pt x="73" y="15"/>
                      </a:lnTo>
                      <a:lnTo>
                        <a:pt x="72" y="19"/>
                      </a:lnTo>
                      <a:lnTo>
                        <a:pt x="68" y="24"/>
                      </a:lnTo>
                      <a:lnTo>
                        <a:pt x="64" y="29"/>
                      </a:lnTo>
                      <a:lnTo>
                        <a:pt x="59" y="34"/>
                      </a:lnTo>
                      <a:lnTo>
                        <a:pt x="52" y="38"/>
                      </a:lnTo>
                      <a:lnTo>
                        <a:pt x="46" y="42"/>
                      </a:lnTo>
                      <a:lnTo>
                        <a:pt x="39" y="45"/>
                      </a:lnTo>
                      <a:lnTo>
                        <a:pt x="32" y="47"/>
                      </a:lnTo>
                      <a:lnTo>
                        <a:pt x="25" y="50"/>
                      </a:lnTo>
                      <a:lnTo>
                        <a:pt x="18" y="50"/>
                      </a:lnTo>
                      <a:lnTo>
                        <a:pt x="13" y="50"/>
                      </a:lnTo>
                      <a:lnTo>
                        <a:pt x="8" y="49"/>
                      </a:lnTo>
                      <a:lnTo>
                        <a:pt x="4" y="46"/>
                      </a:lnTo>
                      <a:lnTo>
                        <a:pt x="1" y="43"/>
                      </a:lnTo>
                      <a:lnTo>
                        <a:pt x="0" y="40"/>
                      </a:lnTo>
                      <a:lnTo>
                        <a:pt x="1" y="35"/>
                      </a:lnTo>
                      <a:lnTo>
                        <a:pt x="3" y="30"/>
                      </a:lnTo>
                      <a:lnTo>
                        <a:pt x="6" y="26"/>
                      </a:lnTo>
                      <a:lnTo>
                        <a:pt x="10" y="21"/>
                      </a:lnTo>
                      <a:lnTo>
                        <a:pt x="15" y="17"/>
                      </a:lnTo>
                      <a:lnTo>
                        <a:pt x="22" y="12"/>
                      </a:lnTo>
                      <a:lnTo>
                        <a:pt x="29" y="8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1" name="Freeform 647"/>
                <p:cNvSpPr>
                  <a:spLocks/>
                </p:cNvSpPr>
                <p:nvPr/>
              </p:nvSpPr>
              <p:spPr bwMode="auto">
                <a:xfrm>
                  <a:off x="4096" y="1321"/>
                  <a:ext cx="58" cy="131"/>
                </a:xfrm>
                <a:custGeom>
                  <a:avLst/>
                  <a:gdLst>
                    <a:gd name="T0" fmla="*/ 0 w 575"/>
                    <a:gd name="T1" fmla="*/ 0 h 1200"/>
                    <a:gd name="T2" fmla="*/ 0 w 575"/>
                    <a:gd name="T3" fmla="*/ 0 h 1200"/>
                    <a:gd name="T4" fmla="*/ 0 w 575"/>
                    <a:gd name="T5" fmla="*/ 0 h 1200"/>
                    <a:gd name="T6" fmla="*/ 0 w 575"/>
                    <a:gd name="T7" fmla="*/ 0 h 1200"/>
                    <a:gd name="T8" fmla="*/ 0 w 575"/>
                    <a:gd name="T9" fmla="*/ 0 h 1200"/>
                    <a:gd name="T10" fmla="*/ 0 w 575"/>
                    <a:gd name="T11" fmla="*/ 0 h 1200"/>
                    <a:gd name="T12" fmla="*/ 0 w 575"/>
                    <a:gd name="T13" fmla="*/ 0 h 1200"/>
                    <a:gd name="T14" fmla="*/ 0 w 575"/>
                    <a:gd name="T15" fmla="*/ 0 h 1200"/>
                    <a:gd name="T16" fmla="*/ 0 w 575"/>
                    <a:gd name="T17" fmla="*/ 0 h 1200"/>
                    <a:gd name="T18" fmla="*/ 0 w 575"/>
                    <a:gd name="T19" fmla="*/ 0 h 1200"/>
                    <a:gd name="T20" fmla="*/ 0 w 575"/>
                    <a:gd name="T21" fmla="*/ 0 h 1200"/>
                    <a:gd name="T22" fmla="*/ 0 w 575"/>
                    <a:gd name="T23" fmla="*/ 0 h 1200"/>
                    <a:gd name="T24" fmla="*/ 0 w 575"/>
                    <a:gd name="T25" fmla="*/ 0 h 1200"/>
                    <a:gd name="T26" fmla="*/ 0 w 575"/>
                    <a:gd name="T27" fmla="*/ 0 h 1200"/>
                    <a:gd name="T28" fmla="*/ 0 w 575"/>
                    <a:gd name="T29" fmla="*/ 0 h 1200"/>
                    <a:gd name="T30" fmla="*/ 0 w 575"/>
                    <a:gd name="T31" fmla="*/ 0 h 1200"/>
                    <a:gd name="T32" fmla="*/ 0 w 575"/>
                    <a:gd name="T33" fmla="*/ 0 h 1200"/>
                    <a:gd name="T34" fmla="*/ 0 w 575"/>
                    <a:gd name="T35" fmla="*/ 0 h 1200"/>
                    <a:gd name="T36" fmla="*/ 0 w 575"/>
                    <a:gd name="T37" fmla="*/ 0 h 1200"/>
                    <a:gd name="T38" fmla="*/ 0 w 575"/>
                    <a:gd name="T39" fmla="*/ 0 h 1200"/>
                    <a:gd name="T40" fmla="*/ 0 w 575"/>
                    <a:gd name="T41" fmla="*/ 0 h 1200"/>
                    <a:gd name="T42" fmla="*/ 0 w 575"/>
                    <a:gd name="T43" fmla="*/ 0 h 12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75"/>
                    <a:gd name="T67" fmla="*/ 0 h 1200"/>
                    <a:gd name="T68" fmla="*/ 575 w 575"/>
                    <a:gd name="T69" fmla="*/ 1200 h 12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75" h="1200">
                      <a:moveTo>
                        <a:pt x="502" y="1188"/>
                      </a:moveTo>
                      <a:lnTo>
                        <a:pt x="0" y="31"/>
                      </a:lnTo>
                      <a:lnTo>
                        <a:pt x="74" y="0"/>
                      </a:lnTo>
                      <a:lnTo>
                        <a:pt x="573" y="1157"/>
                      </a:lnTo>
                      <a:lnTo>
                        <a:pt x="575" y="1162"/>
                      </a:lnTo>
                      <a:lnTo>
                        <a:pt x="574" y="1167"/>
                      </a:lnTo>
                      <a:lnTo>
                        <a:pt x="573" y="1173"/>
                      </a:lnTo>
                      <a:lnTo>
                        <a:pt x="570" y="1179"/>
                      </a:lnTo>
                      <a:lnTo>
                        <a:pt x="566" y="1183"/>
                      </a:lnTo>
                      <a:lnTo>
                        <a:pt x="561" y="1189"/>
                      </a:lnTo>
                      <a:lnTo>
                        <a:pt x="555" y="1193"/>
                      </a:lnTo>
                      <a:lnTo>
                        <a:pt x="548" y="1197"/>
                      </a:lnTo>
                      <a:lnTo>
                        <a:pt x="541" y="1199"/>
                      </a:lnTo>
                      <a:lnTo>
                        <a:pt x="534" y="1200"/>
                      </a:lnTo>
                      <a:lnTo>
                        <a:pt x="526" y="1200"/>
                      </a:lnTo>
                      <a:lnTo>
                        <a:pt x="521" y="1200"/>
                      </a:lnTo>
                      <a:lnTo>
                        <a:pt x="514" y="1198"/>
                      </a:lnTo>
                      <a:lnTo>
                        <a:pt x="509" y="1196"/>
                      </a:lnTo>
                      <a:lnTo>
                        <a:pt x="505" y="1192"/>
                      </a:lnTo>
                      <a:lnTo>
                        <a:pt x="502" y="1188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2" name="Freeform 648"/>
                <p:cNvSpPr>
                  <a:spLocks/>
                </p:cNvSpPr>
                <p:nvPr/>
              </p:nvSpPr>
              <p:spPr bwMode="auto">
                <a:xfrm>
                  <a:off x="4096" y="1321"/>
                  <a:ext cx="58" cy="131"/>
                </a:xfrm>
                <a:custGeom>
                  <a:avLst/>
                  <a:gdLst>
                    <a:gd name="T0" fmla="*/ 0 w 575"/>
                    <a:gd name="T1" fmla="*/ 0 h 1200"/>
                    <a:gd name="T2" fmla="*/ 0 w 575"/>
                    <a:gd name="T3" fmla="*/ 0 h 1200"/>
                    <a:gd name="T4" fmla="*/ 0 w 575"/>
                    <a:gd name="T5" fmla="*/ 0 h 1200"/>
                    <a:gd name="T6" fmla="*/ 0 w 575"/>
                    <a:gd name="T7" fmla="*/ 0 h 1200"/>
                    <a:gd name="T8" fmla="*/ 0 w 575"/>
                    <a:gd name="T9" fmla="*/ 0 h 1200"/>
                    <a:gd name="T10" fmla="*/ 0 w 575"/>
                    <a:gd name="T11" fmla="*/ 0 h 1200"/>
                    <a:gd name="T12" fmla="*/ 0 w 575"/>
                    <a:gd name="T13" fmla="*/ 0 h 1200"/>
                    <a:gd name="T14" fmla="*/ 0 w 575"/>
                    <a:gd name="T15" fmla="*/ 0 h 1200"/>
                    <a:gd name="T16" fmla="*/ 0 w 575"/>
                    <a:gd name="T17" fmla="*/ 0 h 1200"/>
                    <a:gd name="T18" fmla="*/ 0 w 575"/>
                    <a:gd name="T19" fmla="*/ 0 h 1200"/>
                    <a:gd name="T20" fmla="*/ 0 w 575"/>
                    <a:gd name="T21" fmla="*/ 0 h 1200"/>
                    <a:gd name="T22" fmla="*/ 0 w 575"/>
                    <a:gd name="T23" fmla="*/ 0 h 1200"/>
                    <a:gd name="T24" fmla="*/ 0 w 575"/>
                    <a:gd name="T25" fmla="*/ 0 h 1200"/>
                    <a:gd name="T26" fmla="*/ 0 w 575"/>
                    <a:gd name="T27" fmla="*/ 0 h 1200"/>
                    <a:gd name="T28" fmla="*/ 0 w 575"/>
                    <a:gd name="T29" fmla="*/ 0 h 1200"/>
                    <a:gd name="T30" fmla="*/ 0 w 575"/>
                    <a:gd name="T31" fmla="*/ 0 h 1200"/>
                    <a:gd name="T32" fmla="*/ 0 w 575"/>
                    <a:gd name="T33" fmla="*/ 0 h 1200"/>
                    <a:gd name="T34" fmla="*/ 0 w 575"/>
                    <a:gd name="T35" fmla="*/ 0 h 1200"/>
                    <a:gd name="T36" fmla="*/ 0 w 575"/>
                    <a:gd name="T37" fmla="*/ 0 h 1200"/>
                    <a:gd name="T38" fmla="*/ 0 w 575"/>
                    <a:gd name="T39" fmla="*/ 0 h 1200"/>
                    <a:gd name="T40" fmla="*/ 0 w 575"/>
                    <a:gd name="T41" fmla="*/ 0 h 1200"/>
                    <a:gd name="T42" fmla="*/ 0 w 575"/>
                    <a:gd name="T43" fmla="*/ 0 h 12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75"/>
                    <a:gd name="T67" fmla="*/ 0 h 1200"/>
                    <a:gd name="T68" fmla="*/ 575 w 575"/>
                    <a:gd name="T69" fmla="*/ 1200 h 12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75" h="1200">
                      <a:moveTo>
                        <a:pt x="502" y="1188"/>
                      </a:moveTo>
                      <a:lnTo>
                        <a:pt x="0" y="31"/>
                      </a:lnTo>
                      <a:lnTo>
                        <a:pt x="74" y="0"/>
                      </a:lnTo>
                      <a:lnTo>
                        <a:pt x="573" y="1157"/>
                      </a:lnTo>
                      <a:lnTo>
                        <a:pt x="575" y="1162"/>
                      </a:lnTo>
                      <a:lnTo>
                        <a:pt x="574" y="1167"/>
                      </a:lnTo>
                      <a:lnTo>
                        <a:pt x="573" y="1173"/>
                      </a:lnTo>
                      <a:lnTo>
                        <a:pt x="570" y="1179"/>
                      </a:lnTo>
                      <a:lnTo>
                        <a:pt x="566" y="1183"/>
                      </a:lnTo>
                      <a:lnTo>
                        <a:pt x="561" y="1189"/>
                      </a:lnTo>
                      <a:lnTo>
                        <a:pt x="555" y="1193"/>
                      </a:lnTo>
                      <a:lnTo>
                        <a:pt x="548" y="1197"/>
                      </a:lnTo>
                      <a:lnTo>
                        <a:pt x="541" y="1199"/>
                      </a:lnTo>
                      <a:lnTo>
                        <a:pt x="534" y="1200"/>
                      </a:lnTo>
                      <a:lnTo>
                        <a:pt x="526" y="1200"/>
                      </a:lnTo>
                      <a:lnTo>
                        <a:pt x="521" y="1200"/>
                      </a:lnTo>
                      <a:lnTo>
                        <a:pt x="514" y="1198"/>
                      </a:lnTo>
                      <a:lnTo>
                        <a:pt x="509" y="1196"/>
                      </a:lnTo>
                      <a:lnTo>
                        <a:pt x="505" y="1192"/>
                      </a:lnTo>
                      <a:lnTo>
                        <a:pt x="502" y="118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3" name="Freeform 649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63" cy="140"/>
                </a:xfrm>
                <a:custGeom>
                  <a:avLst/>
                  <a:gdLst>
                    <a:gd name="T0" fmla="*/ 0 w 630"/>
                    <a:gd name="T1" fmla="*/ 0 h 1274"/>
                    <a:gd name="T2" fmla="*/ 0 w 630"/>
                    <a:gd name="T3" fmla="*/ 0 h 1274"/>
                    <a:gd name="T4" fmla="*/ 0 w 630"/>
                    <a:gd name="T5" fmla="*/ 0 h 1274"/>
                    <a:gd name="T6" fmla="*/ 0 w 630"/>
                    <a:gd name="T7" fmla="*/ 0 h 1274"/>
                    <a:gd name="T8" fmla="*/ 0 w 630"/>
                    <a:gd name="T9" fmla="*/ 0 h 1274"/>
                    <a:gd name="T10" fmla="*/ 0 w 630"/>
                    <a:gd name="T11" fmla="*/ 0 h 1274"/>
                    <a:gd name="T12" fmla="*/ 0 w 630"/>
                    <a:gd name="T13" fmla="*/ 0 h 1274"/>
                    <a:gd name="T14" fmla="*/ 0 w 630"/>
                    <a:gd name="T15" fmla="*/ 0 h 1274"/>
                    <a:gd name="T16" fmla="*/ 0 w 630"/>
                    <a:gd name="T17" fmla="*/ 0 h 1274"/>
                    <a:gd name="T18" fmla="*/ 0 w 630"/>
                    <a:gd name="T19" fmla="*/ 0 h 1274"/>
                    <a:gd name="T20" fmla="*/ 0 w 630"/>
                    <a:gd name="T21" fmla="*/ 0 h 1274"/>
                    <a:gd name="T22" fmla="*/ 0 w 630"/>
                    <a:gd name="T23" fmla="*/ 0 h 1274"/>
                    <a:gd name="T24" fmla="*/ 0 w 630"/>
                    <a:gd name="T25" fmla="*/ 0 h 1274"/>
                    <a:gd name="T26" fmla="*/ 0 w 630"/>
                    <a:gd name="T27" fmla="*/ 0 h 1274"/>
                    <a:gd name="T28" fmla="*/ 0 w 630"/>
                    <a:gd name="T29" fmla="*/ 0 h 1274"/>
                    <a:gd name="T30" fmla="*/ 0 w 630"/>
                    <a:gd name="T31" fmla="*/ 0 h 1274"/>
                    <a:gd name="T32" fmla="*/ 0 w 630"/>
                    <a:gd name="T33" fmla="*/ 0 h 1274"/>
                    <a:gd name="T34" fmla="*/ 0 w 630"/>
                    <a:gd name="T35" fmla="*/ 0 h 1274"/>
                    <a:gd name="T36" fmla="*/ 0 w 630"/>
                    <a:gd name="T37" fmla="*/ 0 h 1274"/>
                    <a:gd name="T38" fmla="*/ 0 w 630"/>
                    <a:gd name="T39" fmla="*/ 0 h 1274"/>
                    <a:gd name="T40" fmla="*/ 0 w 630"/>
                    <a:gd name="T41" fmla="*/ 0 h 1274"/>
                    <a:gd name="T42" fmla="*/ 0 w 630"/>
                    <a:gd name="T43" fmla="*/ 0 h 12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0"/>
                    <a:gd name="T67" fmla="*/ 0 h 1274"/>
                    <a:gd name="T68" fmla="*/ 630 w 630"/>
                    <a:gd name="T69" fmla="*/ 1274 h 12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0" h="1274">
                      <a:moveTo>
                        <a:pt x="72" y="12"/>
                      </a:moveTo>
                      <a:lnTo>
                        <a:pt x="630" y="1241"/>
                      </a:lnTo>
                      <a:lnTo>
                        <a:pt x="557" y="1274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3" y="29"/>
                      </a:lnTo>
                      <a:lnTo>
                        <a:pt x="5" y="23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1" y="9"/>
                      </a:lnTo>
                      <a:lnTo>
                        <a:pt x="27" y="6"/>
                      </a:lnTo>
                      <a:lnTo>
                        <a:pt x="34" y="4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1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70" y="8"/>
                      </a:lnTo>
                      <a:lnTo>
                        <a:pt x="72" y="1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4" name="Freeform 650"/>
                <p:cNvSpPr>
                  <a:spLocks/>
                </p:cNvSpPr>
                <p:nvPr/>
              </p:nvSpPr>
              <p:spPr bwMode="auto">
                <a:xfrm>
                  <a:off x="3450" y="1657"/>
                  <a:ext cx="63" cy="140"/>
                </a:xfrm>
                <a:custGeom>
                  <a:avLst/>
                  <a:gdLst>
                    <a:gd name="T0" fmla="*/ 0 w 630"/>
                    <a:gd name="T1" fmla="*/ 0 h 1274"/>
                    <a:gd name="T2" fmla="*/ 0 w 630"/>
                    <a:gd name="T3" fmla="*/ 0 h 1274"/>
                    <a:gd name="T4" fmla="*/ 0 w 630"/>
                    <a:gd name="T5" fmla="*/ 0 h 1274"/>
                    <a:gd name="T6" fmla="*/ 0 w 630"/>
                    <a:gd name="T7" fmla="*/ 0 h 1274"/>
                    <a:gd name="T8" fmla="*/ 0 w 630"/>
                    <a:gd name="T9" fmla="*/ 0 h 1274"/>
                    <a:gd name="T10" fmla="*/ 0 w 630"/>
                    <a:gd name="T11" fmla="*/ 0 h 1274"/>
                    <a:gd name="T12" fmla="*/ 0 w 630"/>
                    <a:gd name="T13" fmla="*/ 0 h 1274"/>
                    <a:gd name="T14" fmla="*/ 0 w 630"/>
                    <a:gd name="T15" fmla="*/ 0 h 1274"/>
                    <a:gd name="T16" fmla="*/ 0 w 630"/>
                    <a:gd name="T17" fmla="*/ 0 h 1274"/>
                    <a:gd name="T18" fmla="*/ 0 w 630"/>
                    <a:gd name="T19" fmla="*/ 0 h 1274"/>
                    <a:gd name="T20" fmla="*/ 0 w 630"/>
                    <a:gd name="T21" fmla="*/ 0 h 1274"/>
                    <a:gd name="T22" fmla="*/ 0 w 630"/>
                    <a:gd name="T23" fmla="*/ 0 h 1274"/>
                    <a:gd name="T24" fmla="*/ 0 w 630"/>
                    <a:gd name="T25" fmla="*/ 0 h 1274"/>
                    <a:gd name="T26" fmla="*/ 0 w 630"/>
                    <a:gd name="T27" fmla="*/ 0 h 1274"/>
                    <a:gd name="T28" fmla="*/ 0 w 630"/>
                    <a:gd name="T29" fmla="*/ 0 h 1274"/>
                    <a:gd name="T30" fmla="*/ 0 w 630"/>
                    <a:gd name="T31" fmla="*/ 0 h 1274"/>
                    <a:gd name="T32" fmla="*/ 0 w 630"/>
                    <a:gd name="T33" fmla="*/ 0 h 1274"/>
                    <a:gd name="T34" fmla="*/ 0 w 630"/>
                    <a:gd name="T35" fmla="*/ 0 h 1274"/>
                    <a:gd name="T36" fmla="*/ 0 w 630"/>
                    <a:gd name="T37" fmla="*/ 0 h 1274"/>
                    <a:gd name="T38" fmla="*/ 0 w 630"/>
                    <a:gd name="T39" fmla="*/ 0 h 1274"/>
                    <a:gd name="T40" fmla="*/ 0 w 630"/>
                    <a:gd name="T41" fmla="*/ 0 h 1274"/>
                    <a:gd name="T42" fmla="*/ 0 w 630"/>
                    <a:gd name="T43" fmla="*/ 0 h 12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0"/>
                    <a:gd name="T67" fmla="*/ 0 h 1274"/>
                    <a:gd name="T68" fmla="*/ 630 w 630"/>
                    <a:gd name="T69" fmla="*/ 1274 h 12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0" h="1274">
                      <a:moveTo>
                        <a:pt x="72" y="12"/>
                      </a:moveTo>
                      <a:lnTo>
                        <a:pt x="630" y="1241"/>
                      </a:lnTo>
                      <a:lnTo>
                        <a:pt x="557" y="1274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3" y="29"/>
                      </a:lnTo>
                      <a:lnTo>
                        <a:pt x="5" y="23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21" y="9"/>
                      </a:lnTo>
                      <a:lnTo>
                        <a:pt x="27" y="6"/>
                      </a:lnTo>
                      <a:lnTo>
                        <a:pt x="34" y="4"/>
                      </a:lnTo>
                      <a:lnTo>
                        <a:pt x="41" y="1"/>
                      </a:lnTo>
                      <a:lnTo>
                        <a:pt x="48" y="0"/>
                      </a:lnTo>
                      <a:lnTo>
                        <a:pt x="55" y="1"/>
                      </a:lnTo>
                      <a:lnTo>
                        <a:pt x="61" y="3"/>
                      </a:lnTo>
                      <a:lnTo>
                        <a:pt x="65" y="5"/>
                      </a:lnTo>
                      <a:lnTo>
                        <a:pt x="70" y="8"/>
                      </a:lnTo>
                      <a:lnTo>
                        <a:pt x="72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5" name="Freeform 651"/>
                <p:cNvSpPr>
                  <a:spLocks/>
                </p:cNvSpPr>
                <p:nvPr/>
              </p:nvSpPr>
              <p:spPr bwMode="auto">
                <a:xfrm>
                  <a:off x="3998" y="1160"/>
                  <a:ext cx="83" cy="123"/>
                </a:xfrm>
                <a:custGeom>
                  <a:avLst/>
                  <a:gdLst>
                    <a:gd name="T0" fmla="*/ 0 w 828"/>
                    <a:gd name="T1" fmla="*/ 0 h 1121"/>
                    <a:gd name="T2" fmla="*/ 0 w 828"/>
                    <a:gd name="T3" fmla="*/ 0 h 1121"/>
                    <a:gd name="T4" fmla="*/ 0 w 828"/>
                    <a:gd name="T5" fmla="*/ 0 h 1121"/>
                    <a:gd name="T6" fmla="*/ 0 w 828"/>
                    <a:gd name="T7" fmla="*/ 0 h 1121"/>
                    <a:gd name="T8" fmla="*/ 0 w 828"/>
                    <a:gd name="T9" fmla="*/ 0 h 1121"/>
                    <a:gd name="T10" fmla="*/ 0 w 828"/>
                    <a:gd name="T11" fmla="*/ 0 h 1121"/>
                    <a:gd name="T12" fmla="*/ 0 w 828"/>
                    <a:gd name="T13" fmla="*/ 0 h 1121"/>
                    <a:gd name="T14" fmla="*/ 0 w 828"/>
                    <a:gd name="T15" fmla="*/ 0 h 1121"/>
                    <a:gd name="T16" fmla="*/ 0 w 828"/>
                    <a:gd name="T17" fmla="*/ 0 h 1121"/>
                    <a:gd name="T18" fmla="*/ 0 w 828"/>
                    <a:gd name="T19" fmla="*/ 0 h 1121"/>
                    <a:gd name="T20" fmla="*/ 0 w 828"/>
                    <a:gd name="T21" fmla="*/ 0 h 1121"/>
                    <a:gd name="T22" fmla="*/ 0 w 828"/>
                    <a:gd name="T23" fmla="*/ 0 h 1121"/>
                    <a:gd name="T24" fmla="*/ 0 w 828"/>
                    <a:gd name="T25" fmla="*/ 0 h 1121"/>
                    <a:gd name="T26" fmla="*/ 0 w 828"/>
                    <a:gd name="T27" fmla="*/ 0 h 1121"/>
                    <a:gd name="T28" fmla="*/ 0 w 828"/>
                    <a:gd name="T29" fmla="*/ 0 h 1121"/>
                    <a:gd name="T30" fmla="*/ 0 w 828"/>
                    <a:gd name="T31" fmla="*/ 0 h 1121"/>
                    <a:gd name="T32" fmla="*/ 0 w 828"/>
                    <a:gd name="T33" fmla="*/ 0 h 1121"/>
                    <a:gd name="T34" fmla="*/ 0 w 828"/>
                    <a:gd name="T35" fmla="*/ 0 h 1121"/>
                    <a:gd name="T36" fmla="*/ 0 w 828"/>
                    <a:gd name="T37" fmla="*/ 0 h 1121"/>
                    <a:gd name="T38" fmla="*/ 0 w 828"/>
                    <a:gd name="T39" fmla="*/ 0 h 1121"/>
                    <a:gd name="T40" fmla="*/ 0 w 828"/>
                    <a:gd name="T41" fmla="*/ 0 h 1121"/>
                    <a:gd name="T42" fmla="*/ 0 w 828"/>
                    <a:gd name="T43" fmla="*/ 0 h 112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8"/>
                    <a:gd name="T67" fmla="*/ 0 h 1121"/>
                    <a:gd name="T68" fmla="*/ 828 w 828"/>
                    <a:gd name="T69" fmla="*/ 1121 h 112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8" h="1121">
                      <a:moveTo>
                        <a:pt x="66" y="8"/>
                      </a:moveTo>
                      <a:lnTo>
                        <a:pt x="828" y="1075"/>
                      </a:lnTo>
                      <a:lnTo>
                        <a:pt x="763" y="1121"/>
                      </a:lnTo>
                      <a:lnTo>
                        <a:pt x="3" y="53"/>
                      </a:lnTo>
                      <a:lnTo>
                        <a:pt x="1" y="49"/>
                      </a:lnTo>
                      <a:lnTo>
                        <a:pt x="0" y="44"/>
                      </a:lnTo>
                      <a:lnTo>
                        <a:pt x="1" y="39"/>
                      </a:lnTo>
                      <a:lnTo>
                        <a:pt x="2" y="32"/>
                      </a:lnTo>
                      <a:lnTo>
                        <a:pt x="5" y="26"/>
                      </a:lnTo>
                      <a:lnTo>
                        <a:pt x="9" y="20"/>
                      </a:lnTo>
                      <a:lnTo>
                        <a:pt x="14" y="15"/>
                      </a:lnTo>
                      <a:lnTo>
                        <a:pt x="20" y="10"/>
                      </a:lnTo>
                      <a:lnTo>
                        <a:pt x="27" y="7"/>
                      </a:lnTo>
                      <a:lnTo>
                        <a:pt x="34" y="3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3" y="1"/>
                      </a:lnTo>
                      <a:lnTo>
                        <a:pt x="59" y="2"/>
                      </a:lnTo>
                      <a:lnTo>
                        <a:pt x="63" y="5"/>
                      </a:lnTo>
                      <a:lnTo>
                        <a:pt x="66" y="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6" name="Freeform 652"/>
                <p:cNvSpPr>
                  <a:spLocks/>
                </p:cNvSpPr>
                <p:nvPr/>
              </p:nvSpPr>
              <p:spPr bwMode="auto">
                <a:xfrm>
                  <a:off x="3998" y="1160"/>
                  <a:ext cx="83" cy="123"/>
                </a:xfrm>
                <a:custGeom>
                  <a:avLst/>
                  <a:gdLst>
                    <a:gd name="T0" fmla="*/ 0 w 828"/>
                    <a:gd name="T1" fmla="*/ 0 h 1121"/>
                    <a:gd name="T2" fmla="*/ 0 w 828"/>
                    <a:gd name="T3" fmla="*/ 0 h 1121"/>
                    <a:gd name="T4" fmla="*/ 0 w 828"/>
                    <a:gd name="T5" fmla="*/ 0 h 1121"/>
                    <a:gd name="T6" fmla="*/ 0 w 828"/>
                    <a:gd name="T7" fmla="*/ 0 h 1121"/>
                    <a:gd name="T8" fmla="*/ 0 w 828"/>
                    <a:gd name="T9" fmla="*/ 0 h 1121"/>
                    <a:gd name="T10" fmla="*/ 0 w 828"/>
                    <a:gd name="T11" fmla="*/ 0 h 1121"/>
                    <a:gd name="T12" fmla="*/ 0 w 828"/>
                    <a:gd name="T13" fmla="*/ 0 h 1121"/>
                    <a:gd name="T14" fmla="*/ 0 w 828"/>
                    <a:gd name="T15" fmla="*/ 0 h 1121"/>
                    <a:gd name="T16" fmla="*/ 0 w 828"/>
                    <a:gd name="T17" fmla="*/ 0 h 1121"/>
                    <a:gd name="T18" fmla="*/ 0 w 828"/>
                    <a:gd name="T19" fmla="*/ 0 h 1121"/>
                    <a:gd name="T20" fmla="*/ 0 w 828"/>
                    <a:gd name="T21" fmla="*/ 0 h 1121"/>
                    <a:gd name="T22" fmla="*/ 0 w 828"/>
                    <a:gd name="T23" fmla="*/ 0 h 1121"/>
                    <a:gd name="T24" fmla="*/ 0 w 828"/>
                    <a:gd name="T25" fmla="*/ 0 h 1121"/>
                    <a:gd name="T26" fmla="*/ 0 w 828"/>
                    <a:gd name="T27" fmla="*/ 0 h 1121"/>
                    <a:gd name="T28" fmla="*/ 0 w 828"/>
                    <a:gd name="T29" fmla="*/ 0 h 1121"/>
                    <a:gd name="T30" fmla="*/ 0 w 828"/>
                    <a:gd name="T31" fmla="*/ 0 h 1121"/>
                    <a:gd name="T32" fmla="*/ 0 w 828"/>
                    <a:gd name="T33" fmla="*/ 0 h 1121"/>
                    <a:gd name="T34" fmla="*/ 0 w 828"/>
                    <a:gd name="T35" fmla="*/ 0 h 1121"/>
                    <a:gd name="T36" fmla="*/ 0 w 828"/>
                    <a:gd name="T37" fmla="*/ 0 h 1121"/>
                    <a:gd name="T38" fmla="*/ 0 w 828"/>
                    <a:gd name="T39" fmla="*/ 0 h 1121"/>
                    <a:gd name="T40" fmla="*/ 0 w 828"/>
                    <a:gd name="T41" fmla="*/ 0 h 1121"/>
                    <a:gd name="T42" fmla="*/ 0 w 828"/>
                    <a:gd name="T43" fmla="*/ 0 h 112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28"/>
                    <a:gd name="T67" fmla="*/ 0 h 1121"/>
                    <a:gd name="T68" fmla="*/ 828 w 828"/>
                    <a:gd name="T69" fmla="*/ 1121 h 112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28" h="1121">
                      <a:moveTo>
                        <a:pt x="66" y="8"/>
                      </a:moveTo>
                      <a:lnTo>
                        <a:pt x="828" y="1075"/>
                      </a:lnTo>
                      <a:lnTo>
                        <a:pt x="763" y="1121"/>
                      </a:lnTo>
                      <a:lnTo>
                        <a:pt x="3" y="53"/>
                      </a:lnTo>
                      <a:lnTo>
                        <a:pt x="1" y="49"/>
                      </a:lnTo>
                      <a:lnTo>
                        <a:pt x="0" y="44"/>
                      </a:lnTo>
                      <a:lnTo>
                        <a:pt x="1" y="39"/>
                      </a:lnTo>
                      <a:lnTo>
                        <a:pt x="2" y="32"/>
                      </a:lnTo>
                      <a:lnTo>
                        <a:pt x="5" y="26"/>
                      </a:lnTo>
                      <a:lnTo>
                        <a:pt x="9" y="20"/>
                      </a:lnTo>
                      <a:lnTo>
                        <a:pt x="14" y="15"/>
                      </a:lnTo>
                      <a:lnTo>
                        <a:pt x="20" y="10"/>
                      </a:lnTo>
                      <a:lnTo>
                        <a:pt x="27" y="7"/>
                      </a:lnTo>
                      <a:lnTo>
                        <a:pt x="34" y="3"/>
                      </a:lnTo>
                      <a:lnTo>
                        <a:pt x="40" y="1"/>
                      </a:lnTo>
                      <a:lnTo>
                        <a:pt x="46" y="0"/>
                      </a:lnTo>
                      <a:lnTo>
                        <a:pt x="53" y="1"/>
                      </a:lnTo>
                      <a:lnTo>
                        <a:pt x="59" y="2"/>
                      </a:lnTo>
                      <a:lnTo>
                        <a:pt x="63" y="5"/>
                      </a:lnTo>
                      <a:lnTo>
                        <a:pt x="66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7" name="Freeform 653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78" cy="140"/>
                </a:xfrm>
                <a:custGeom>
                  <a:avLst/>
                  <a:gdLst>
                    <a:gd name="T0" fmla="*/ 0 w 781"/>
                    <a:gd name="T1" fmla="*/ 0 h 1274"/>
                    <a:gd name="T2" fmla="*/ 0 w 781"/>
                    <a:gd name="T3" fmla="*/ 0 h 1274"/>
                    <a:gd name="T4" fmla="*/ 0 w 781"/>
                    <a:gd name="T5" fmla="*/ 0 h 1274"/>
                    <a:gd name="T6" fmla="*/ 0 w 781"/>
                    <a:gd name="T7" fmla="*/ 0 h 1274"/>
                    <a:gd name="T8" fmla="*/ 0 w 781"/>
                    <a:gd name="T9" fmla="*/ 0 h 1274"/>
                    <a:gd name="T10" fmla="*/ 0 w 781"/>
                    <a:gd name="T11" fmla="*/ 0 h 1274"/>
                    <a:gd name="T12" fmla="*/ 0 w 781"/>
                    <a:gd name="T13" fmla="*/ 0 h 1274"/>
                    <a:gd name="T14" fmla="*/ 0 w 781"/>
                    <a:gd name="T15" fmla="*/ 0 h 1274"/>
                    <a:gd name="T16" fmla="*/ 0 w 781"/>
                    <a:gd name="T17" fmla="*/ 0 h 1274"/>
                    <a:gd name="T18" fmla="*/ 0 w 781"/>
                    <a:gd name="T19" fmla="*/ 0 h 1274"/>
                    <a:gd name="T20" fmla="*/ 0 w 781"/>
                    <a:gd name="T21" fmla="*/ 0 h 1274"/>
                    <a:gd name="T22" fmla="*/ 0 w 781"/>
                    <a:gd name="T23" fmla="*/ 0 h 1274"/>
                    <a:gd name="T24" fmla="*/ 0 w 781"/>
                    <a:gd name="T25" fmla="*/ 0 h 1274"/>
                    <a:gd name="T26" fmla="*/ 0 w 781"/>
                    <a:gd name="T27" fmla="*/ 0 h 1274"/>
                    <a:gd name="T28" fmla="*/ 0 w 781"/>
                    <a:gd name="T29" fmla="*/ 0 h 1274"/>
                    <a:gd name="T30" fmla="*/ 0 w 781"/>
                    <a:gd name="T31" fmla="*/ 0 h 1274"/>
                    <a:gd name="T32" fmla="*/ 0 w 781"/>
                    <a:gd name="T33" fmla="*/ 0 h 1274"/>
                    <a:gd name="T34" fmla="*/ 0 w 781"/>
                    <a:gd name="T35" fmla="*/ 0 h 1274"/>
                    <a:gd name="T36" fmla="*/ 0 w 781"/>
                    <a:gd name="T37" fmla="*/ 0 h 1274"/>
                    <a:gd name="T38" fmla="*/ 0 w 781"/>
                    <a:gd name="T39" fmla="*/ 0 h 1274"/>
                    <a:gd name="T40" fmla="*/ 0 w 781"/>
                    <a:gd name="T41" fmla="*/ 0 h 1274"/>
                    <a:gd name="T42" fmla="*/ 0 w 781"/>
                    <a:gd name="T43" fmla="*/ 0 h 12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1"/>
                    <a:gd name="T67" fmla="*/ 0 h 1274"/>
                    <a:gd name="T68" fmla="*/ 781 w 781"/>
                    <a:gd name="T69" fmla="*/ 1274 h 12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1" h="1274">
                      <a:moveTo>
                        <a:pt x="68" y="7"/>
                      </a:moveTo>
                      <a:lnTo>
                        <a:pt x="781" y="1234"/>
                      </a:lnTo>
                      <a:lnTo>
                        <a:pt x="712" y="1274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7"/>
                      </a:lnTo>
                      <a:lnTo>
                        <a:pt x="7" y="22"/>
                      </a:lnTo>
                      <a:lnTo>
                        <a:pt x="13" y="17"/>
                      </a:lnTo>
                      <a:lnTo>
                        <a:pt x="18" y="13"/>
                      </a:lnTo>
                      <a:lnTo>
                        <a:pt x="24" y="8"/>
                      </a:lnTo>
                      <a:lnTo>
                        <a:pt x="31" y="5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1" y="1"/>
                      </a:lnTo>
                      <a:lnTo>
                        <a:pt x="65" y="4"/>
                      </a:lnTo>
                      <a:lnTo>
                        <a:pt x="68" y="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8" name="Freeform 654"/>
                <p:cNvSpPr>
                  <a:spLocks/>
                </p:cNvSpPr>
                <p:nvPr/>
              </p:nvSpPr>
              <p:spPr bwMode="auto">
                <a:xfrm>
                  <a:off x="3872" y="1641"/>
                  <a:ext cx="78" cy="140"/>
                </a:xfrm>
                <a:custGeom>
                  <a:avLst/>
                  <a:gdLst>
                    <a:gd name="T0" fmla="*/ 0 w 781"/>
                    <a:gd name="T1" fmla="*/ 0 h 1274"/>
                    <a:gd name="T2" fmla="*/ 0 w 781"/>
                    <a:gd name="T3" fmla="*/ 0 h 1274"/>
                    <a:gd name="T4" fmla="*/ 0 w 781"/>
                    <a:gd name="T5" fmla="*/ 0 h 1274"/>
                    <a:gd name="T6" fmla="*/ 0 w 781"/>
                    <a:gd name="T7" fmla="*/ 0 h 1274"/>
                    <a:gd name="T8" fmla="*/ 0 w 781"/>
                    <a:gd name="T9" fmla="*/ 0 h 1274"/>
                    <a:gd name="T10" fmla="*/ 0 w 781"/>
                    <a:gd name="T11" fmla="*/ 0 h 1274"/>
                    <a:gd name="T12" fmla="*/ 0 w 781"/>
                    <a:gd name="T13" fmla="*/ 0 h 1274"/>
                    <a:gd name="T14" fmla="*/ 0 w 781"/>
                    <a:gd name="T15" fmla="*/ 0 h 1274"/>
                    <a:gd name="T16" fmla="*/ 0 w 781"/>
                    <a:gd name="T17" fmla="*/ 0 h 1274"/>
                    <a:gd name="T18" fmla="*/ 0 w 781"/>
                    <a:gd name="T19" fmla="*/ 0 h 1274"/>
                    <a:gd name="T20" fmla="*/ 0 w 781"/>
                    <a:gd name="T21" fmla="*/ 0 h 1274"/>
                    <a:gd name="T22" fmla="*/ 0 w 781"/>
                    <a:gd name="T23" fmla="*/ 0 h 1274"/>
                    <a:gd name="T24" fmla="*/ 0 w 781"/>
                    <a:gd name="T25" fmla="*/ 0 h 1274"/>
                    <a:gd name="T26" fmla="*/ 0 w 781"/>
                    <a:gd name="T27" fmla="*/ 0 h 1274"/>
                    <a:gd name="T28" fmla="*/ 0 w 781"/>
                    <a:gd name="T29" fmla="*/ 0 h 1274"/>
                    <a:gd name="T30" fmla="*/ 0 w 781"/>
                    <a:gd name="T31" fmla="*/ 0 h 1274"/>
                    <a:gd name="T32" fmla="*/ 0 w 781"/>
                    <a:gd name="T33" fmla="*/ 0 h 1274"/>
                    <a:gd name="T34" fmla="*/ 0 w 781"/>
                    <a:gd name="T35" fmla="*/ 0 h 1274"/>
                    <a:gd name="T36" fmla="*/ 0 w 781"/>
                    <a:gd name="T37" fmla="*/ 0 h 1274"/>
                    <a:gd name="T38" fmla="*/ 0 w 781"/>
                    <a:gd name="T39" fmla="*/ 0 h 1274"/>
                    <a:gd name="T40" fmla="*/ 0 w 781"/>
                    <a:gd name="T41" fmla="*/ 0 h 1274"/>
                    <a:gd name="T42" fmla="*/ 0 w 781"/>
                    <a:gd name="T43" fmla="*/ 0 h 12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1"/>
                    <a:gd name="T67" fmla="*/ 0 h 1274"/>
                    <a:gd name="T68" fmla="*/ 781 w 781"/>
                    <a:gd name="T69" fmla="*/ 1274 h 12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1" h="1274">
                      <a:moveTo>
                        <a:pt x="68" y="7"/>
                      </a:moveTo>
                      <a:lnTo>
                        <a:pt x="781" y="1234"/>
                      </a:lnTo>
                      <a:lnTo>
                        <a:pt x="712" y="1274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7"/>
                      </a:lnTo>
                      <a:lnTo>
                        <a:pt x="7" y="22"/>
                      </a:lnTo>
                      <a:lnTo>
                        <a:pt x="13" y="17"/>
                      </a:lnTo>
                      <a:lnTo>
                        <a:pt x="18" y="13"/>
                      </a:lnTo>
                      <a:lnTo>
                        <a:pt x="24" y="8"/>
                      </a:lnTo>
                      <a:lnTo>
                        <a:pt x="31" y="5"/>
                      </a:lnTo>
                      <a:lnTo>
                        <a:pt x="38" y="2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61" y="1"/>
                      </a:lnTo>
                      <a:lnTo>
                        <a:pt x="65" y="4"/>
                      </a:lnTo>
                      <a:lnTo>
                        <a:pt x="68" y="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49" name="Freeform 655"/>
                <p:cNvSpPr>
                  <a:spLocks/>
                </p:cNvSpPr>
                <p:nvPr/>
              </p:nvSpPr>
              <p:spPr bwMode="auto">
                <a:xfrm>
                  <a:off x="3657" y="1658"/>
                  <a:ext cx="74" cy="120"/>
                </a:xfrm>
                <a:custGeom>
                  <a:avLst/>
                  <a:gdLst>
                    <a:gd name="T0" fmla="*/ 0 w 738"/>
                    <a:gd name="T1" fmla="*/ 0 h 1096"/>
                    <a:gd name="T2" fmla="*/ 0 w 738"/>
                    <a:gd name="T3" fmla="*/ 0 h 1096"/>
                    <a:gd name="T4" fmla="*/ 0 w 738"/>
                    <a:gd name="T5" fmla="*/ 0 h 1096"/>
                    <a:gd name="T6" fmla="*/ 0 w 738"/>
                    <a:gd name="T7" fmla="*/ 0 h 1096"/>
                    <a:gd name="T8" fmla="*/ 0 w 738"/>
                    <a:gd name="T9" fmla="*/ 0 h 1096"/>
                    <a:gd name="T10" fmla="*/ 0 w 738"/>
                    <a:gd name="T11" fmla="*/ 0 h 1096"/>
                    <a:gd name="T12" fmla="*/ 0 w 738"/>
                    <a:gd name="T13" fmla="*/ 0 h 1096"/>
                    <a:gd name="T14" fmla="*/ 0 w 738"/>
                    <a:gd name="T15" fmla="*/ 0 h 1096"/>
                    <a:gd name="T16" fmla="*/ 0 w 738"/>
                    <a:gd name="T17" fmla="*/ 0 h 1096"/>
                    <a:gd name="T18" fmla="*/ 0 w 738"/>
                    <a:gd name="T19" fmla="*/ 0 h 1096"/>
                    <a:gd name="T20" fmla="*/ 0 w 738"/>
                    <a:gd name="T21" fmla="*/ 0 h 1096"/>
                    <a:gd name="T22" fmla="*/ 0 w 738"/>
                    <a:gd name="T23" fmla="*/ 0 h 1096"/>
                    <a:gd name="T24" fmla="*/ 0 w 738"/>
                    <a:gd name="T25" fmla="*/ 0 h 1096"/>
                    <a:gd name="T26" fmla="*/ 0 w 738"/>
                    <a:gd name="T27" fmla="*/ 0 h 1096"/>
                    <a:gd name="T28" fmla="*/ 0 w 738"/>
                    <a:gd name="T29" fmla="*/ 0 h 1096"/>
                    <a:gd name="T30" fmla="*/ 0 w 738"/>
                    <a:gd name="T31" fmla="*/ 0 h 1096"/>
                    <a:gd name="T32" fmla="*/ 0 w 738"/>
                    <a:gd name="T33" fmla="*/ 0 h 1096"/>
                    <a:gd name="T34" fmla="*/ 0 w 738"/>
                    <a:gd name="T35" fmla="*/ 0 h 1096"/>
                    <a:gd name="T36" fmla="*/ 0 w 738"/>
                    <a:gd name="T37" fmla="*/ 0 h 1096"/>
                    <a:gd name="T38" fmla="*/ 0 w 738"/>
                    <a:gd name="T39" fmla="*/ 0 h 1096"/>
                    <a:gd name="T40" fmla="*/ 0 w 738"/>
                    <a:gd name="T41" fmla="*/ 0 h 1096"/>
                    <a:gd name="T42" fmla="*/ 0 w 738"/>
                    <a:gd name="T43" fmla="*/ 0 h 1096"/>
                    <a:gd name="T44" fmla="*/ 0 w 738"/>
                    <a:gd name="T45" fmla="*/ 0 h 1096"/>
                    <a:gd name="T46" fmla="*/ 0 w 738"/>
                    <a:gd name="T47" fmla="*/ 0 h 1096"/>
                    <a:gd name="T48" fmla="*/ 0 w 738"/>
                    <a:gd name="T49" fmla="*/ 0 h 1096"/>
                    <a:gd name="T50" fmla="*/ 0 w 738"/>
                    <a:gd name="T51" fmla="*/ 0 h 1096"/>
                    <a:gd name="T52" fmla="*/ 0 w 738"/>
                    <a:gd name="T53" fmla="*/ 0 h 1096"/>
                    <a:gd name="T54" fmla="*/ 0 w 738"/>
                    <a:gd name="T55" fmla="*/ 0 h 1096"/>
                    <a:gd name="T56" fmla="*/ 0 w 738"/>
                    <a:gd name="T57" fmla="*/ 0 h 1096"/>
                    <a:gd name="T58" fmla="*/ 0 w 738"/>
                    <a:gd name="T59" fmla="*/ 0 h 1096"/>
                    <a:gd name="T60" fmla="*/ 0 w 738"/>
                    <a:gd name="T61" fmla="*/ 0 h 1096"/>
                    <a:gd name="T62" fmla="*/ 0 w 738"/>
                    <a:gd name="T63" fmla="*/ 0 h 1096"/>
                    <a:gd name="T64" fmla="*/ 0 w 738"/>
                    <a:gd name="T65" fmla="*/ 0 h 1096"/>
                    <a:gd name="T66" fmla="*/ 0 w 738"/>
                    <a:gd name="T67" fmla="*/ 0 h 1096"/>
                    <a:gd name="T68" fmla="*/ 0 w 738"/>
                    <a:gd name="T69" fmla="*/ 0 h 1096"/>
                    <a:gd name="T70" fmla="*/ 0 w 738"/>
                    <a:gd name="T71" fmla="*/ 0 h 1096"/>
                    <a:gd name="T72" fmla="*/ 0 w 738"/>
                    <a:gd name="T73" fmla="*/ 0 h 1096"/>
                    <a:gd name="T74" fmla="*/ 0 w 738"/>
                    <a:gd name="T75" fmla="*/ 0 h 10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096"/>
                    <a:gd name="T116" fmla="*/ 738 w 738"/>
                    <a:gd name="T117" fmla="*/ 1096 h 10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096">
                      <a:moveTo>
                        <a:pt x="670" y="1086"/>
                      </a:move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3" y="30"/>
                      </a:lnTo>
                      <a:lnTo>
                        <a:pt x="6" y="25"/>
                      </a:lnTo>
                      <a:lnTo>
                        <a:pt x="10" y="19"/>
                      </a:lnTo>
                      <a:lnTo>
                        <a:pt x="16" y="13"/>
                      </a:lnTo>
                      <a:lnTo>
                        <a:pt x="22" y="9"/>
                      </a:lnTo>
                      <a:lnTo>
                        <a:pt x="29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10"/>
                      </a:lnTo>
                      <a:lnTo>
                        <a:pt x="735" y="1045"/>
                      </a:lnTo>
                      <a:lnTo>
                        <a:pt x="737" y="1050"/>
                      </a:lnTo>
                      <a:lnTo>
                        <a:pt x="738" y="1055"/>
                      </a:lnTo>
                      <a:lnTo>
                        <a:pt x="737" y="1061"/>
                      </a:lnTo>
                      <a:lnTo>
                        <a:pt x="736" y="1067"/>
                      </a:lnTo>
                      <a:lnTo>
                        <a:pt x="733" y="1073"/>
                      </a:lnTo>
                      <a:lnTo>
                        <a:pt x="728" y="1079"/>
                      </a:lnTo>
                      <a:lnTo>
                        <a:pt x="724" y="1084"/>
                      </a:lnTo>
                      <a:lnTo>
                        <a:pt x="717" y="1088"/>
                      </a:lnTo>
                      <a:lnTo>
                        <a:pt x="711" y="1091"/>
                      </a:lnTo>
                      <a:lnTo>
                        <a:pt x="704" y="1095"/>
                      </a:lnTo>
                      <a:lnTo>
                        <a:pt x="696" y="1096"/>
                      </a:lnTo>
                      <a:lnTo>
                        <a:pt x="691" y="1096"/>
                      </a:lnTo>
                      <a:lnTo>
                        <a:pt x="684" y="1095"/>
                      </a:lnTo>
                      <a:lnTo>
                        <a:pt x="678" y="1094"/>
                      </a:lnTo>
                      <a:lnTo>
                        <a:pt x="674" y="1090"/>
                      </a:lnTo>
                      <a:lnTo>
                        <a:pt x="670" y="108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0" name="Freeform 656"/>
                <p:cNvSpPr>
                  <a:spLocks/>
                </p:cNvSpPr>
                <p:nvPr/>
              </p:nvSpPr>
              <p:spPr bwMode="auto">
                <a:xfrm>
                  <a:off x="3657" y="1658"/>
                  <a:ext cx="74" cy="120"/>
                </a:xfrm>
                <a:custGeom>
                  <a:avLst/>
                  <a:gdLst>
                    <a:gd name="T0" fmla="*/ 0 w 738"/>
                    <a:gd name="T1" fmla="*/ 0 h 1096"/>
                    <a:gd name="T2" fmla="*/ 0 w 738"/>
                    <a:gd name="T3" fmla="*/ 0 h 1096"/>
                    <a:gd name="T4" fmla="*/ 0 w 738"/>
                    <a:gd name="T5" fmla="*/ 0 h 1096"/>
                    <a:gd name="T6" fmla="*/ 0 w 738"/>
                    <a:gd name="T7" fmla="*/ 0 h 1096"/>
                    <a:gd name="T8" fmla="*/ 0 w 738"/>
                    <a:gd name="T9" fmla="*/ 0 h 1096"/>
                    <a:gd name="T10" fmla="*/ 0 w 738"/>
                    <a:gd name="T11" fmla="*/ 0 h 1096"/>
                    <a:gd name="T12" fmla="*/ 0 w 738"/>
                    <a:gd name="T13" fmla="*/ 0 h 1096"/>
                    <a:gd name="T14" fmla="*/ 0 w 738"/>
                    <a:gd name="T15" fmla="*/ 0 h 1096"/>
                    <a:gd name="T16" fmla="*/ 0 w 738"/>
                    <a:gd name="T17" fmla="*/ 0 h 1096"/>
                    <a:gd name="T18" fmla="*/ 0 w 738"/>
                    <a:gd name="T19" fmla="*/ 0 h 1096"/>
                    <a:gd name="T20" fmla="*/ 0 w 738"/>
                    <a:gd name="T21" fmla="*/ 0 h 1096"/>
                    <a:gd name="T22" fmla="*/ 0 w 738"/>
                    <a:gd name="T23" fmla="*/ 0 h 1096"/>
                    <a:gd name="T24" fmla="*/ 0 w 738"/>
                    <a:gd name="T25" fmla="*/ 0 h 1096"/>
                    <a:gd name="T26" fmla="*/ 0 w 738"/>
                    <a:gd name="T27" fmla="*/ 0 h 1096"/>
                    <a:gd name="T28" fmla="*/ 0 w 738"/>
                    <a:gd name="T29" fmla="*/ 0 h 1096"/>
                    <a:gd name="T30" fmla="*/ 0 w 738"/>
                    <a:gd name="T31" fmla="*/ 0 h 1096"/>
                    <a:gd name="T32" fmla="*/ 0 w 738"/>
                    <a:gd name="T33" fmla="*/ 0 h 1096"/>
                    <a:gd name="T34" fmla="*/ 0 w 738"/>
                    <a:gd name="T35" fmla="*/ 0 h 1096"/>
                    <a:gd name="T36" fmla="*/ 0 w 738"/>
                    <a:gd name="T37" fmla="*/ 0 h 1096"/>
                    <a:gd name="T38" fmla="*/ 0 w 738"/>
                    <a:gd name="T39" fmla="*/ 0 h 1096"/>
                    <a:gd name="T40" fmla="*/ 0 w 738"/>
                    <a:gd name="T41" fmla="*/ 0 h 1096"/>
                    <a:gd name="T42" fmla="*/ 0 w 738"/>
                    <a:gd name="T43" fmla="*/ 0 h 1096"/>
                    <a:gd name="T44" fmla="*/ 0 w 738"/>
                    <a:gd name="T45" fmla="*/ 0 h 1096"/>
                    <a:gd name="T46" fmla="*/ 0 w 738"/>
                    <a:gd name="T47" fmla="*/ 0 h 1096"/>
                    <a:gd name="T48" fmla="*/ 0 w 738"/>
                    <a:gd name="T49" fmla="*/ 0 h 1096"/>
                    <a:gd name="T50" fmla="*/ 0 w 738"/>
                    <a:gd name="T51" fmla="*/ 0 h 1096"/>
                    <a:gd name="T52" fmla="*/ 0 w 738"/>
                    <a:gd name="T53" fmla="*/ 0 h 1096"/>
                    <a:gd name="T54" fmla="*/ 0 w 738"/>
                    <a:gd name="T55" fmla="*/ 0 h 1096"/>
                    <a:gd name="T56" fmla="*/ 0 w 738"/>
                    <a:gd name="T57" fmla="*/ 0 h 1096"/>
                    <a:gd name="T58" fmla="*/ 0 w 738"/>
                    <a:gd name="T59" fmla="*/ 0 h 1096"/>
                    <a:gd name="T60" fmla="*/ 0 w 738"/>
                    <a:gd name="T61" fmla="*/ 0 h 1096"/>
                    <a:gd name="T62" fmla="*/ 0 w 738"/>
                    <a:gd name="T63" fmla="*/ 0 h 1096"/>
                    <a:gd name="T64" fmla="*/ 0 w 738"/>
                    <a:gd name="T65" fmla="*/ 0 h 1096"/>
                    <a:gd name="T66" fmla="*/ 0 w 738"/>
                    <a:gd name="T67" fmla="*/ 0 h 1096"/>
                    <a:gd name="T68" fmla="*/ 0 w 738"/>
                    <a:gd name="T69" fmla="*/ 0 h 1096"/>
                    <a:gd name="T70" fmla="*/ 0 w 738"/>
                    <a:gd name="T71" fmla="*/ 0 h 1096"/>
                    <a:gd name="T72" fmla="*/ 0 w 738"/>
                    <a:gd name="T73" fmla="*/ 0 h 1096"/>
                    <a:gd name="T74" fmla="*/ 0 w 738"/>
                    <a:gd name="T75" fmla="*/ 0 h 109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8"/>
                    <a:gd name="T115" fmla="*/ 0 h 1096"/>
                    <a:gd name="T116" fmla="*/ 738 w 738"/>
                    <a:gd name="T117" fmla="*/ 1096 h 109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8" h="1096">
                      <a:moveTo>
                        <a:pt x="670" y="1086"/>
                      </a:move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3" y="30"/>
                      </a:lnTo>
                      <a:lnTo>
                        <a:pt x="6" y="25"/>
                      </a:lnTo>
                      <a:lnTo>
                        <a:pt x="10" y="19"/>
                      </a:lnTo>
                      <a:lnTo>
                        <a:pt x="16" y="13"/>
                      </a:lnTo>
                      <a:lnTo>
                        <a:pt x="22" y="9"/>
                      </a:lnTo>
                      <a:lnTo>
                        <a:pt x="29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10"/>
                      </a:lnTo>
                      <a:lnTo>
                        <a:pt x="735" y="1045"/>
                      </a:lnTo>
                      <a:lnTo>
                        <a:pt x="737" y="1050"/>
                      </a:lnTo>
                      <a:lnTo>
                        <a:pt x="738" y="1055"/>
                      </a:lnTo>
                      <a:lnTo>
                        <a:pt x="737" y="1061"/>
                      </a:lnTo>
                      <a:lnTo>
                        <a:pt x="736" y="1067"/>
                      </a:lnTo>
                      <a:lnTo>
                        <a:pt x="733" y="1073"/>
                      </a:lnTo>
                      <a:lnTo>
                        <a:pt x="728" y="1079"/>
                      </a:lnTo>
                      <a:lnTo>
                        <a:pt x="724" y="1084"/>
                      </a:lnTo>
                      <a:lnTo>
                        <a:pt x="717" y="1088"/>
                      </a:lnTo>
                      <a:lnTo>
                        <a:pt x="711" y="1091"/>
                      </a:lnTo>
                      <a:lnTo>
                        <a:pt x="704" y="1095"/>
                      </a:lnTo>
                      <a:lnTo>
                        <a:pt x="696" y="1096"/>
                      </a:lnTo>
                      <a:lnTo>
                        <a:pt x="691" y="1096"/>
                      </a:lnTo>
                      <a:lnTo>
                        <a:pt x="684" y="1095"/>
                      </a:lnTo>
                      <a:lnTo>
                        <a:pt x="678" y="1094"/>
                      </a:lnTo>
                      <a:lnTo>
                        <a:pt x="674" y="1090"/>
                      </a:lnTo>
                      <a:lnTo>
                        <a:pt x="670" y="108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1" name="Freeform 657"/>
                <p:cNvSpPr>
                  <a:spLocks/>
                </p:cNvSpPr>
                <p:nvPr/>
              </p:nvSpPr>
              <p:spPr bwMode="auto">
                <a:xfrm>
                  <a:off x="3657" y="1658"/>
                  <a:ext cx="8" cy="7"/>
                </a:xfrm>
                <a:custGeom>
                  <a:avLst/>
                  <a:gdLst>
                    <a:gd name="T0" fmla="*/ 0 w 74"/>
                    <a:gd name="T1" fmla="*/ 0 h 62"/>
                    <a:gd name="T2" fmla="*/ 0 w 74"/>
                    <a:gd name="T3" fmla="*/ 0 h 62"/>
                    <a:gd name="T4" fmla="*/ 0 w 74"/>
                    <a:gd name="T5" fmla="*/ 0 h 62"/>
                    <a:gd name="T6" fmla="*/ 0 w 74"/>
                    <a:gd name="T7" fmla="*/ 0 h 62"/>
                    <a:gd name="T8" fmla="*/ 0 w 74"/>
                    <a:gd name="T9" fmla="*/ 0 h 62"/>
                    <a:gd name="T10" fmla="*/ 0 w 74"/>
                    <a:gd name="T11" fmla="*/ 0 h 62"/>
                    <a:gd name="T12" fmla="*/ 0 w 74"/>
                    <a:gd name="T13" fmla="*/ 0 h 62"/>
                    <a:gd name="T14" fmla="*/ 0 w 74"/>
                    <a:gd name="T15" fmla="*/ 0 h 62"/>
                    <a:gd name="T16" fmla="*/ 0 w 74"/>
                    <a:gd name="T17" fmla="*/ 0 h 62"/>
                    <a:gd name="T18" fmla="*/ 0 w 74"/>
                    <a:gd name="T19" fmla="*/ 0 h 62"/>
                    <a:gd name="T20" fmla="*/ 0 w 74"/>
                    <a:gd name="T21" fmla="*/ 0 h 62"/>
                    <a:gd name="T22" fmla="*/ 0 w 74"/>
                    <a:gd name="T23" fmla="*/ 0 h 62"/>
                    <a:gd name="T24" fmla="*/ 0 w 74"/>
                    <a:gd name="T25" fmla="*/ 0 h 62"/>
                    <a:gd name="T26" fmla="*/ 0 w 74"/>
                    <a:gd name="T27" fmla="*/ 0 h 62"/>
                    <a:gd name="T28" fmla="*/ 0 w 74"/>
                    <a:gd name="T29" fmla="*/ 0 h 62"/>
                    <a:gd name="T30" fmla="*/ 0 w 74"/>
                    <a:gd name="T31" fmla="*/ 0 h 62"/>
                    <a:gd name="T32" fmla="*/ 0 w 74"/>
                    <a:gd name="T33" fmla="*/ 0 h 62"/>
                    <a:gd name="T34" fmla="*/ 0 w 74"/>
                    <a:gd name="T35" fmla="*/ 0 h 62"/>
                    <a:gd name="T36" fmla="*/ 0 w 74"/>
                    <a:gd name="T37" fmla="*/ 0 h 62"/>
                    <a:gd name="T38" fmla="*/ 0 w 74"/>
                    <a:gd name="T39" fmla="*/ 0 h 62"/>
                    <a:gd name="T40" fmla="*/ 0 w 74"/>
                    <a:gd name="T41" fmla="*/ 0 h 62"/>
                    <a:gd name="T42" fmla="*/ 0 w 74"/>
                    <a:gd name="T43" fmla="*/ 0 h 62"/>
                    <a:gd name="T44" fmla="*/ 0 w 74"/>
                    <a:gd name="T45" fmla="*/ 0 h 62"/>
                    <a:gd name="T46" fmla="*/ 0 w 74"/>
                    <a:gd name="T47" fmla="*/ 0 h 62"/>
                    <a:gd name="T48" fmla="*/ 0 w 74"/>
                    <a:gd name="T49" fmla="*/ 0 h 62"/>
                    <a:gd name="T50" fmla="*/ 0 w 74"/>
                    <a:gd name="T51" fmla="*/ 0 h 62"/>
                    <a:gd name="T52" fmla="*/ 0 w 74"/>
                    <a:gd name="T53" fmla="*/ 0 h 62"/>
                    <a:gd name="T54" fmla="*/ 0 w 74"/>
                    <a:gd name="T55" fmla="*/ 0 h 62"/>
                    <a:gd name="T56" fmla="*/ 0 w 74"/>
                    <a:gd name="T57" fmla="*/ 0 h 62"/>
                    <a:gd name="T58" fmla="*/ 0 w 74"/>
                    <a:gd name="T59" fmla="*/ 0 h 62"/>
                    <a:gd name="T60" fmla="*/ 0 w 74"/>
                    <a:gd name="T61" fmla="*/ 0 h 62"/>
                    <a:gd name="T62" fmla="*/ 0 w 74"/>
                    <a:gd name="T63" fmla="*/ 0 h 62"/>
                    <a:gd name="T64" fmla="*/ 0 w 74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4"/>
                    <a:gd name="T100" fmla="*/ 0 h 62"/>
                    <a:gd name="T101" fmla="*/ 74 w 74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4" h="62">
                      <a:moveTo>
                        <a:pt x="51" y="54"/>
                      </a:moveTo>
                      <a:lnTo>
                        <a:pt x="44" y="57"/>
                      </a:lnTo>
                      <a:lnTo>
                        <a:pt x="38" y="60"/>
                      </a:lnTo>
                      <a:lnTo>
                        <a:pt x="30" y="62"/>
                      </a:lnTo>
                      <a:lnTo>
                        <a:pt x="23" y="62"/>
                      </a:lnTo>
                      <a:lnTo>
                        <a:pt x="16" y="62"/>
                      </a:lnTo>
                      <a:lnTo>
                        <a:pt x="12" y="60"/>
                      </a:lnTo>
                      <a:lnTo>
                        <a:pt x="6" y="56"/>
                      </a:ln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3" y="30"/>
                      </a:lnTo>
                      <a:lnTo>
                        <a:pt x="6" y="25"/>
                      </a:lnTo>
                      <a:lnTo>
                        <a:pt x="10" y="19"/>
                      </a:lnTo>
                      <a:lnTo>
                        <a:pt x="16" y="13"/>
                      </a:lnTo>
                      <a:lnTo>
                        <a:pt x="22" y="9"/>
                      </a:lnTo>
                      <a:lnTo>
                        <a:pt x="29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10"/>
                      </a:lnTo>
                      <a:lnTo>
                        <a:pt x="73" y="14"/>
                      </a:lnTo>
                      <a:lnTo>
                        <a:pt x="74" y="20"/>
                      </a:lnTo>
                      <a:lnTo>
                        <a:pt x="73" y="26"/>
                      </a:lnTo>
                      <a:lnTo>
                        <a:pt x="71" y="31"/>
                      </a:lnTo>
                      <a:lnTo>
                        <a:pt x="67" y="38"/>
                      </a:lnTo>
                      <a:lnTo>
                        <a:pt x="63" y="44"/>
                      </a:lnTo>
                      <a:lnTo>
                        <a:pt x="57" y="48"/>
                      </a:lnTo>
                      <a:lnTo>
                        <a:pt x="51" y="5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2" name="Freeform 658"/>
                <p:cNvSpPr>
                  <a:spLocks/>
                </p:cNvSpPr>
                <p:nvPr/>
              </p:nvSpPr>
              <p:spPr bwMode="auto">
                <a:xfrm>
                  <a:off x="3657" y="1658"/>
                  <a:ext cx="8" cy="7"/>
                </a:xfrm>
                <a:custGeom>
                  <a:avLst/>
                  <a:gdLst>
                    <a:gd name="T0" fmla="*/ 0 w 74"/>
                    <a:gd name="T1" fmla="*/ 0 h 62"/>
                    <a:gd name="T2" fmla="*/ 0 w 74"/>
                    <a:gd name="T3" fmla="*/ 0 h 62"/>
                    <a:gd name="T4" fmla="*/ 0 w 74"/>
                    <a:gd name="T5" fmla="*/ 0 h 62"/>
                    <a:gd name="T6" fmla="*/ 0 w 74"/>
                    <a:gd name="T7" fmla="*/ 0 h 62"/>
                    <a:gd name="T8" fmla="*/ 0 w 74"/>
                    <a:gd name="T9" fmla="*/ 0 h 62"/>
                    <a:gd name="T10" fmla="*/ 0 w 74"/>
                    <a:gd name="T11" fmla="*/ 0 h 62"/>
                    <a:gd name="T12" fmla="*/ 0 w 74"/>
                    <a:gd name="T13" fmla="*/ 0 h 62"/>
                    <a:gd name="T14" fmla="*/ 0 w 74"/>
                    <a:gd name="T15" fmla="*/ 0 h 62"/>
                    <a:gd name="T16" fmla="*/ 0 w 74"/>
                    <a:gd name="T17" fmla="*/ 0 h 62"/>
                    <a:gd name="T18" fmla="*/ 0 w 74"/>
                    <a:gd name="T19" fmla="*/ 0 h 62"/>
                    <a:gd name="T20" fmla="*/ 0 w 74"/>
                    <a:gd name="T21" fmla="*/ 0 h 62"/>
                    <a:gd name="T22" fmla="*/ 0 w 74"/>
                    <a:gd name="T23" fmla="*/ 0 h 62"/>
                    <a:gd name="T24" fmla="*/ 0 w 74"/>
                    <a:gd name="T25" fmla="*/ 0 h 62"/>
                    <a:gd name="T26" fmla="*/ 0 w 74"/>
                    <a:gd name="T27" fmla="*/ 0 h 62"/>
                    <a:gd name="T28" fmla="*/ 0 w 74"/>
                    <a:gd name="T29" fmla="*/ 0 h 62"/>
                    <a:gd name="T30" fmla="*/ 0 w 74"/>
                    <a:gd name="T31" fmla="*/ 0 h 62"/>
                    <a:gd name="T32" fmla="*/ 0 w 74"/>
                    <a:gd name="T33" fmla="*/ 0 h 62"/>
                    <a:gd name="T34" fmla="*/ 0 w 74"/>
                    <a:gd name="T35" fmla="*/ 0 h 62"/>
                    <a:gd name="T36" fmla="*/ 0 w 74"/>
                    <a:gd name="T37" fmla="*/ 0 h 62"/>
                    <a:gd name="T38" fmla="*/ 0 w 74"/>
                    <a:gd name="T39" fmla="*/ 0 h 62"/>
                    <a:gd name="T40" fmla="*/ 0 w 74"/>
                    <a:gd name="T41" fmla="*/ 0 h 62"/>
                    <a:gd name="T42" fmla="*/ 0 w 74"/>
                    <a:gd name="T43" fmla="*/ 0 h 62"/>
                    <a:gd name="T44" fmla="*/ 0 w 74"/>
                    <a:gd name="T45" fmla="*/ 0 h 62"/>
                    <a:gd name="T46" fmla="*/ 0 w 74"/>
                    <a:gd name="T47" fmla="*/ 0 h 62"/>
                    <a:gd name="T48" fmla="*/ 0 w 74"/>
                    <a:gd name="T49" fmla="*/ 0 h 62"/>
                    <a:gd name="T50" fmla="*/ 0 w 74"/>
                    <a:gd name="T51" fmla="*/ 0 h 62"/>
                    <a:gd name="T52" fmla="*/ 0 w 74"/>
                    <a:gd name="T53" fmla="*/ 0 h 62"/>
                    <a:gd name="T54" fmla="*/ 0 w 74"/>
                    <a:gd name="T55" fmla="*/ 0 h 62"/>
                    <a:gd name="T56" fmla="*/ 0 w 74"/>
                    <a:gd name="T57" fmla="*/ 0 h 62"/>
                    <a:gd name="T58" fmla="*/ 0 w 74"/>
                    <a:gd name="T59" fmla="*/ 0 h 62"/>
                    <a:gd name="T60" fmla="*/ 0 w 74"/>
                    <a:gd name="T61" fmla="*/ 0 h 62"/>
                    <a:gd name="T62" fmla="*/ 0 w 74"/>
                    <a:gd name="T63" fmla="*/ 0 h 62"/>
                    <a:gd name="T64" fmla="*/ 0 w 74"/>
                    <a:gd name="T65" fmla="*/ 0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4"/>
                    <a:gd name="T100" fmla="*/ 0 h 62"/>
                    <a:gd name="T101" fmla="*/ 74 w 74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4" h="62">
                      <a:moveTo>
                        <a:pt x="51" y="54"/>
                      </a:moveTo>
                      <a:lnTo>
                        <a:pt x="44" y="57"/>
                      </a:lnTo>
                      <a:lnTo>
                        <a:pt x="38" y="60"/>
                      </a:lnTo>
                      <a:lnTo>
                        <a:pt x="30" y="62"/>
                      </a:lnTo>
                      <a:lnTo>
                        <a:pt x="23" y="62"/>
                      </a:lnTo>
                      <a:lnTo>
                        <a:pt x="16" y="62"/>
                      </a:lnTo>
                      <a:lnTo>
                        <a:pt x="12" y="60"/>
                      </a:lnTo>
                      <a:lnTo>
                        <a:pt x="6" y="56"/>
                      </a:ln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3" y="30"/>
                      </a:lnTo>
                      <a:lnTo>
                        <a:pt x="6" y="25"/>
                      </a:lnTo>
                      <a:lnTo>
                        <a:pt x="10" y="19"/>
                      </a:lnTo>
                      <a:lnTo>
                        <a:pt x="16" y="13"/>
                      </a:lnTo>
                      <a:lnTo>
                        <a:pt x="22" y="9"/>
                      </a:lnTo>
                      <a:lnTo>
                        <a:pt x="29" y="5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50" y="0"/>
                      </a:lnTo>
                      <a:lnTo>
                        <a:pt x="57" y="1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10"/>
                      </a:lnTo>
                      <a:lnTo>
                        <a:pt x="73" y="14"/>
                      </a:lnTo>
                      <a:lnTo>
                        <a:pt x="74" y="20"/>
                      </a:lnTo>
                      <a:lnTo>
                        <a:pt x="73" y="26"/>
                      </a:lnTo>
                      <a:lnTo>
                        <a:pt x="71" y="31"/>
                      </a:lnTo>
                      <a:lnTo>
                        <a:pt x="67" y="38"/>
                      </a:lnTo>
                      <a:lnTo>
                        <a:pt x="63" y="44"/>
                      </a:lnTo>
                      <a:lnTo>
                        <a:pt x="57" y="48"/>
                      </a:lnTo>
                      <a:lnTo>
                        <a:pt x="51" y="5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3" name="Freeform 659"/>
                <p:cNvSpPr>
                  <a:spLocks/>
                </p:cNvSpPr>
                <p:nvPr/>
              </p:nvSpPr>
              <p:spPr bwMode="auto">
                <a:xfrm>
                  <a:off x="3448" y="1348"/>
                  <a:ext cx="63" cy="130"/>
                </a:xfrm>
                <a:custGeom>
                  <a:avLst/>
                  <a:gdLst>
                    <a:gd name="T0" fmla="*/ 0 w 631"/>
                    <a:gd name="T1" fmla="*/ 0 h 1188"/>
                    <a:gd name="T2" fmla="*/ 0 w 631"/>
                    <a:gd name="T3" fmla="*/ 0 h 1188"/>
                    <a:gd name="T4" fmla="*/ 0 w 631"/>
                    <a:gd name="T5" fmla="*/ 0 h 1188"/>
                    <a:gd name="T6" fmla="*/ 0 w 631"/>
                    <a:gd name="T7" fmla="*/ 0 h 1188"/>
                    <a:gd name="T8" fmla="*/ 0 w 631"/>
                    <a:gd name="T9" fmla="*/ 0 h 1188"/>
                    <a:gd name="T10" fmla="*/ 0 w 631"/>
                    <a:gd name="T11" fmla="*/ 0 h 1188"/>
                    <a:gd name="T12" fmla="*/ 0 w 631"/>
                    <a:gd name="T13" fmla="*/ 0 h 1188"/>
                    <a:gd name="T14" fmla="*/ 0 w 631"/>
                    <a:gd name="T15" fmla="*/ 0 h 1188"/>
                    <a:gd name="T16" fmla="*/ 0 w 631"/>
                    <a:gd name="T17" fmla="*/ 0 h 1188"/>
                    <a:gd name="T18" fmla="*/ 0 w 631"/>
                    <a:gd name="T19" fmla="*/ 0 h 1188"/>
                    <a:gd name="T20" fmla="*/ 0 w 631"/>
                    <a:gd name="T21" fmla="*/ 0 h 1188"/>
                    <a:gd name="T22" fmla="*/ 0 w 631"/>
                    <a:gd name="T23" fmla="*/ 0 h 1188"/>
                    <a:gd name="T24" fmla="*/ 0 w 631"/>
                    <a:gd name="T25" fmla="*/ 0 h 1188"/>
                    <a:gd name="T26" fmla="*/ 0 w 631"/>
                    <a:gd name="T27" fmla="*/ 0 h 1188"/>
                    <a:gd name="T28" fmla="*/ 0 w 631"/>
                    <a:gd name="T29" fmla="*/ 0 h 1188"/>
                    <a:gd name="T30" fmla="*/ 0 w 631"/>
                    <a:gd name="T31" fmla="*/ 0 h 1188"/>
                    <a:gd name="T32" fmla="*/ 0 w 631"/>
                    <a:gd name="T33" fmla="*/ 0 h 1188"/>
                    <a:gd name="T34" fmla="*/ 0 w 631"/>
                    <a:gd name="T35" fmla="*/ 0 h 1188"/>
                    <a:gd name="T36" fmla="*/ 0 w 631"/>
                    <a:gd name="T37" fmla="*/ 0 h 1188"/>
                    <a:gd name="T38" fmla="*/ 0 w 631"/>
                    <a:gd name="T39" fmla="*/ 0 h 1188"/>
                    <a:gd name="T40" fmla="*/ 0 w 631"/>
                    <a:gd name="T41" fmla="*/ 0 h 1188"/>
                    <a:gd name="T42" fmla="*/ 0 w 631"/>
                    <a:gd name="T43" fmla="*/ 0 h 1188"/>
                    <a:gd name="T44" fmla="*/ 0 w 631"/>
                    <a:gd name="T45" fmla="*/ 0 h 1188"/>
                    <a:gd name="T46" fmla="*/ 0 w 631"/>
                    <a:gd name="T47" fmla="*/ 0 h 1188"/>
                    <a:gd name="T48" fmla="*/ 0 w 631"/>
                    <a:gd name="T49" fmla="*/ 0 h 1188"/>
                    <a:gd name="T50" fmla="*/ 0 w 631"/>
                    <a:gd name="T51" fmla="*/ 0 h 1188"/>
                    <a:gd name="T52" fmla="*/ 0 w 631"/>
                    <a:gd name="T53" fmla="*/ 0 h 1188"/>
                    <a:gd name="T54" fmla="*/ 0 w 631"/>
                    <a:gd name="T55" fmla="*/ 0 h 1188"/>
                    <a:gd name="T56" fmla="*/ 0 w 631"/>
                    <a:gd name="T57" fmla="*/ 0 h 1188"/>
                    <a:gd name="T58" fmla="*/ 0 w 631"/>
                    <a:gd name="T59" fmla="*/ 0 h 1188"/>
                    <a:gd name="T60" fmla="*/ 0 w 631"/>
                    <a:gd name="T61" fmla="*/ 0 h 1188"/>
                    <a:gd name="T62" fmla="*/ 0 w 631"/>
                    <a:gd name="T63" fmla="*/ 0 h 1188"/>
                    <a:gd name="T64" fmla="*/ 0 w 631"/>
                    <a:gd name="T65" fmla="*/ 0 h 1188"/>
                    <a:gd name="T66" fmla="*/ 0 w 631"/>
                    <a:gd name="T67" fmla="*/ 0 h 1188"/>
                    <a:gd name="T68" fmla="*/ 0 w 631"/>
                    <a:gd name="T69" fmla="*/ 0 h 1188"/>
                    <a:gd name="T70" fmla="*/ 0 w 631"/>
                    <a:gd name="T71" fmla="*/ 0 h 1188"/>
                    <a:gd name="T72" fmla="*/ 0 w 631"/>
                    <a:gd name="T73" fmla="*/ 0 h 1188"/>
                    <a:gd name="T74" fmla="*/ 0 w 631"/>
                    <a:gd name="T75" fmla="*/ 0 h 11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1"/>
                    <a:gd name="T115" fmla="*/ 0 h 1188"/>
                    <a:gd name="T116" fmla="*/ 631 w 631"/>
                    <a:gd name="T117" fmla="*/ 1188 h 11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1" h="1188">
                      <a:moveTo>
                        <a:pt x="70" y="12"/>
                      </a:moveTo>
                      <a:lnTo>
                        <a:pt x="630" y="1140"/>
                      </a:lnTo>
                      <a:lnTo>
                        <a:pt x="631" y="1146"/>
                      </a:lnTo>
                      <a:lnTo>
                        <a:pt x="631" y="1151"/>
                      </a:lnTo>
                      <a:lnTo>
                        <a:pt x="630" y="1156"/>
                      </a:lnTo>
                      <a:lnTo>
                        <a:pt x="628" y="1163"/>
                      </a:lnTo>
                      <a:lnTo>
                        <a:pt x="623" y="1169"/>
                      </a:lnTo>
                      <a:lnTo>
                        <a:pt x="619" y="1173"/>
                      </a:lnTo>
                      <a:lnTo>
                        <a:pt x="612" y="1178"/>
                      </a:lnTo>
                      <a:lnTo>
                        <a:pt x="605" y="1182"/>
                      </a:lnTo>
                      <a:lnTo>
                        <a:pt x="598" y="1185"/>
                      </a:lnTo>
                      <a:lnTo>
                        <a:pt x="590" y="1187"/>
                      </a:lnTo>
                      <a:lnTo>
                        <a:pt x="584" y="1188"/>
                      </a:lnTo>
                      <a:lnTo>
                        <a:pt x="577" y="1188"/>
                      </a:lnTo>
                      <a:lnTo>
                        <a:pt x="570" y="1187"/>
                      </a:lnTo>
                      <a:lnTo>
                        <a:pt x="564" y="1183"/>
                      </a:lnTo>
                      <a:lnTo>
                        <a:pt x="561" y="1180"/>
                      </a:lnTo>
                      <a:lnTo>
                        <a:pt x="557" y="1177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6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3" y="5"/>
                      </a:lnTo>
                      <a:lnTo>
                        <a:pt x="31" y="2"/>
                      </a:lnTo>
                      <a:lnTo>
                        <a:pt x="38" y="1"/>
                      </a:lnTo>
                      <a:lnTo>
                        <a:pt x="45" y="0"/>
                      </a:lnTo>
                      <a:lnTo>
                        <a:pt x="52" y="0"/>
                      </a:lnTo>
                      <a:lnTo>
                        <a:pt x="57" y="2"/>
                      </a:lnTo>
                      <a:lnTo>
                        <a:pt x="63" y="4"/>
                      </a:lnTo>
                      <a:lnTo>
                        <a:pt x="68" y="8"/>
                      </a:lnTo>
                      <a:lnTo>
                        <a:pt x="70" y="1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4" name="Freeform 660"/>
                <p:cNvSpPr>
                  <a:spLocks/>
                </p:cNvSpPr>
                <p:nvPr/>
              </p:nvSpPr>
              <p:spPr bwMode="auto">
                <a:xfrm>
                  <a:off x="3448" y="1348"/>
                  <a:ext cx="63" cy="130"/>
                </a:xfrm>
                <a:custGeom>
                  <a:avLst/>
                  <a:gdLst>
                    <a:gd name="T0" fmla="*/ 0 w 631"/>
                    <a:gd name="T1" fmla="*/ 0 h 1188"/>
                    <a:gd name="T2" fmla="*/ 0 w 631"/>
                    <a:gd name="T3" fmla="*/ 0 h 1188"/>
                    <a:gd name="T4" fmla="*/ 0 w 631"/>
                    <a:gd name="T5" fmla="*/ 0 h 1188"/>
                    <a:gd name="T6" fmla="*/ 0 w 631"/>
                    <a:gd name="T7" fmla="*/ 0 h 1188"/>
                    <a:gd name="T8" fmla="*/ 0 w 631"/>
                    <a:gd name="T9" fmla="*/ 0 h 1188"/>
                    <a:gd name="T10" fmla="*/ 0 w 631"/>
                    <a:gd name="T11" fmla="*/ 0 h 1188"/>
                    <a:gd name="T12" fmla="*/ 0 w 631"/>
                    <a:gd name="T13" fmla="*/ 0 h 1188"/>
                    <a:gd name="T14" fmla="*/ 0 w 631"/>
                    <a:gd name="T15" fmla="*/ 0 h 1188"/>
                    <a:gd name="T16" fmla="*/ 0 w 631"/>
                    <a:gd name="T17" fmla="*/ 0 h 1188"/>
                    <a:gd name="T18" fmla="*/ 0 w 631"/>
                    <a:gd name="T19" fmla="*/ 0 h 1188"/>
                    <a:gd name="T20" fmla="*/ 0 w 631"/>
                    <a:gd name="T21" fmla="*/ 0 h 1188"/>
                    <a:gd name="T22" fmla="*/ 0 w 631"/>
                    <a:gd name="T23" fmla="*/ 0 h 1188"/>
                    <a:gd name="T24" fmla="*/ 0 w 631"/>
                    <a:gd name="T25" fmla="*/ 0 h 1188"/>
                    <a:gd name="T26" fmla="*/ 0 w 631"/>
                    <a:gd name="T27" fmla="*/ 0 h 1188"/>
                    <a:gd name="T28" fmla="*/ 0 w 631"/>
                    <a:gd name="T29" fmla="*/ 0 h 1188"/>
                    <a:gd name="T30" fmla="*/ 0 w 631"/>
                    <a:gd name="T31" fmla="*/ 0 h 1188"/>
                    <a:gd name="T32" fmla="*/ 0 w 631"/>
                    <a:gd name="T33" fmla="*/ 0 h 1188"/>
                    <a:gd name="T34" fmla="*/ 0 w 631"/>
                    <a:gd name="T35" fmla="*/ 0 h 1188"/>
                    <a:gd name="T36" fmla="*/ 0 w 631"/>
                    <a:gd name="T37" fmla="*/ 0 h 1188"/>
                    <a:gd name="T38" fmla="*/ 0 w 631"/>
                    <a:gd name="T39" fmla="*/ 0 h 1188"/>
                    <a:gd name="T40" fmla="*/ 0 w 631"/>
                    <a:gd name="T41" fmla="*/ 0 h 1188"/>
                    <a:gd name="T42" fmla="*/ 0 w 631"/>
                    <a:gd name="T43" fmla="*/ 0 h 1188"/>
                    <a:gd name="T44" fmla="*/ 0 w 631"/>
                    <a:gd name="T45" fmla="*/ 0 h 1188"/>
                    <a:gd name="T46" fmla="*/ 0 w 631"/>
                    <a:gd name="T47" fmla="*/ 0 h 1188"/>
                    <a:gd name="T48" fmla="*/ 0 w 631"/>
                    <a:gd name="T49" fmla="*/ 0 h 1188"/>
                    <a:gd name="T50" fmla="*/ 0 w 631"/>
                    <a:gd name="T51" fmla="*/ 0 h 1188"/>
                    <a:gd name="T52" fmla="*/ 0 w 631"/>
                    <a:gd name="T53" fmla="*/ 0 h 1188"/>
                    <a:gd name="T54" fmla="*/ 0 w 631"/>
                    <a:gd name="T55" fmla="*/ 0 h 1188"/>
                    <a:gd name="T56" fmla="*/ 0 w 631"/>
                    <a:gd name="T57" fmla="*/ 0 h 1188"/>
                    <a:gd name="T58" fmla="*/ 0 w 631"/>
                    <a:gd name="T59" fmla="*/ 0 h 1188"/>
                    <a:gd name="T60" fmla="*/ 0 w 631"/>
                    <a:gd name="T61" fmla="*/ 0 h 1188"/>
                    <a:gd name="T62" fmla="*/ 0 w 631"/>
                    <a:gd name="T63" fmla="*/ 0 h 1188"/>
                    <a:gd name="T64" fmla="*/ 0 w 631"/>
                    <a:gd name="T65" fmla="*/ 0 h 1188"/>
                    <a:gd name="T66" fmla="*/ 0 w 631"/>
                    <a:gd name="T67" fmla="*/ 0 h 1188"/>
                    <a:gd name="T68" fmla="*/ 0 w 631"/>
                    <a:gd name="T69" fmla="*/ 0 h 1188"/>
                    <a:gd name="T70" fmla="*/ 0 w 631"/>
                    <a:gd name="T71" fmla="*/ 0 h 1188"/>
                    <a:gd name="T72" fmla="*/ 0 w 631"/>
                    <a:gd name="T73" fmla="*/ 0 h 1188"/>
                    <a:gd name="T74" fmla="*/ 0 w 631"/>
                    <a:gd name="T75" fmla="*/ 0 h 11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31"/>
                    <a:gd name="T115" fmla="*/ 0 h 1188"/>
                    <a:gd name="T116" fmla="*/ 631 w 631"/>
                    <a:gd name="T117" fmla="*/ 1188 h 118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31" h="1188">
                      <a:moveTo>
                        <a:pt x="70" y="12"/>
                      </a:moveTo>
                      <a:lnTo>
                        <a:pt x="630" y="1140"/>
                      </a:lnTo>
                      <a:lnTo>
                        <a:pt x="631" y="1146"/>
                      </a:lnTo>
                      <a:lnTo>
                        <a:pt x="631" y="1151"/>
                      </a:lnTo>
                      <a:lnTo>
                        <a:pt x="630" y="1156"/>
                      </a:lnTo>
                      <a:lnTo>
                        <a:pt x="628" y="1163"/>
                      </a:lnTo>
                      <a:lnTo>
                        <a:pt x="623" y="1169"/>
                      </a:lnTo>
                      <a:lnTo>
                        <a:pt x="619" y="1173"/>
                      </a:lnTo>
                      <a:lnTo>
                        <a:pt x="612" y="1178"/>
                      </a:lnTo>
                      <a:lnTo>
                        <a:pt x="605" y="1182"/>
                      </a:lnTo>
                      <a:lnTo>
                        <a:pt x="598" y="1185"/>
                      </a:lnTo>
                      <a:lnTo>
                        <a:pt x="590" y="1187"/>
                      </a:lnTo>
                      <a:lnTo>
                        <a:pt x="584" y="1188"/>
                      </a:lnTo>
                      <a:lnTo>
                        <a:pt x="577" y="1188"/>
                      </a:lnTo>
                      <a:lnTo>
                        <a:pt x="570" y="1187"/>
                      </a:lnTo>
                      <a:lnTo>
                        <a:pt x="564" y="1183"/>
                      </a:lnTo>
                      <a:lnTo>
                        <a:pt x="561" y="1180"/>
                      </a:lnTo>
                      <a:lnTo>
                        <a:pt x="557" y="1177"/>
                      </a:lnTo>
                      <a:lnTo>
                        <a:pt x="1" y="46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0"/>
                      </a:lnTo>
                      <a:lnTo>
                        <a:pt x="3" y="25"/>
                      </a:lnTo>
                      <a:lnTo>
                        <a:pt x="6" y="19"/>
                      </a:lnTo>
                      <a:lnTo>
                        <a:pt x="12" y="13"/>
                      </a:lnTo>
                      <a:lnTo>
                        <a:pt x="18" y="9"/>
                      </a:lnTo>
                      <a:lnTo>
                        <a:pt x="23" y="5"/>
                      </a:lnTo>
                      <a:lnTo>
                        <a:pt x="31" y="2"/>
                      </a:lnTo>
                      <a:lnTo>
                        <a:pt x="38" y="1"/>
                      </a:lnTo>
                      <a:lnTo>
                        <a:pt x="45" y="0"/>
                      </a:lnTo>
                      <a:lnTo>
                        <a:pt x="52" y="0"/>
                      </a:lnTo>
                      <a:lnTo>
                        <a:pt x="57" y="2"/>
                      </a:lnTo>
                      <a:lnTo>
                        <a:pt x="63" y="4"/>
                      </a:lnTo>
                      <a:lnTo>
                        <a:pt x="68" y="8"/>
                      </a:lnTo>
                      <a:lnTo>
                        <a:pt x="70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5" name="Freeform 661"/>
                <p:cNvSpPr>
                  <a:spLocks/>
                </p:cNvSpPr>
                <p:nvPr/>
              </p:nvSpPr>
              <p:spPr bwMode="auto">
                <a:xfrm>
                  <a:off x="3504" y="1471"/>
                  <a:ext cx="7" cy="7"/>
                </a:xfrm>
                <a:custGeom>
                  <a:avLst/>
                  <a:gdLst>
                    <a:gd name="T0" fmla="*/ 0 w 75"/>
                    <a:gd name="T1" fmla="*/ 0 h 59"/>
                    <a:gd name="T2" fmla="*/ 0 w 75"/>
                    <a:gd name="T3" fmla="*/ 0 h 59"/>
                    <a:gd name="T4" fmla="*/ 0 w 75"/>
                    <a:gd name="T5" fmla="*/ 0 h 59"/>
                    <a:gd name="T6" fmla="*/ 0 w 75"/>
                    <a:gd name="T7" fmla="*/ 0 h 59"/>
                    <a:gd name="T8" fmla="*/ 0 w 75"/>
                    <a:gd name="T9" fmla="*/ 0 h 59"/>
                    <a:gd name="T10" fmla="*/ 0 w 75"/>
                    <a:gd name="T11" fmla="*/ 0 h 59"/>
                    <a:gd name="T12" fmla="*/ 0 w 75"/>
                    <a:gd name="T13" fmla="*/ 0 h 59"/>
                    <a:gd name="T14" fmla="*/ 0 w 75"/>
                    <a:gd name="T15" fmla="*/ 0 h 59"/>
                    <a:gd name="T16" fmla="*/ 0 w 75"/>
                    <a:gd name="T17" fmla="*/ 0 h 59"/>
                    <a:gd name="T18" fmla="*/ 0 w 75"/>
                    <a:gd name="T19" fmla="*/ 0 h 59"/>
                    <a:gd name="T20" fmla="*/ 0 w 75"/>
                    <a:gd name="T21" fmla="*/ 0 h 59"/>
                    <a:gd name="T22" fmla="*/ 0 w 75"/>
                    <a:gd name="T23" fmla="*/ 0 h 59"/>
                    <a:gd name="T24" fmla="*/ 0 w 75"/>
                    <a:gd name="T25" fmla="*/ 0 h 59"/>
                    <a:gd name="T26" fmla="*/ 0 w 75"/>
                    <a:gd name="T27" fmla="*/ 0 h 59"/>
                    <a:gd name="T28" fmla="*/ 0 w 75"/>
                    <a:gd name="T29" fmla="*/ 0 h 59"/>
                    <a:gd name="T30" fmla="*/ 0 w 75"/>
                    <a:gd name="T31" fmla="*/ 0 h 59"/>
                    <a:gd name="T32" fmla="*/ 0 w 75"/>
                    <a:gd name="T33" fmla="*/ 0 h 59"/>
                    <a:gd name="T34" fmla="*/ 0 w 75"/>
                    <a:gd name="T35" fmla="*/ 0 h 59"/>
                    <a:gd name="T36" fmla="*/ 0 w 75"/>
                    <a:gd name="T37" fmla="*/ 0 h 59"/>
                    <a:gd name="T38" fmla="*/ 0 w 75"/>
                    <a:gd name="T39" fmla="*/ 0 h 59"/>
                    <a:gd name="T40" fmla="*/ 0 w 75"/>
                    <a:gd name="T41" fmla="*/ 0 h 59"/>
                    <a:gd name="T42" fmla="*/ 0 w 75"/>
                    <a:gd name="T43" fmla="*/ 0 h 59"/>
                    <a:gd name="T44" fmla="*/ 0 w 75"/>
                    <a:gd name="T45" fmla="*/ 0 h 59"/>
                    <a:gd name="T46" fmla="*/ 0 w 75"/>
                    <a:gd name="T47" fmla="*/ 0 h 59"/>
                    <a:gd name="T48" fmla="*/ 0 w 75"/>
                    <a:gd name="T49" fmla="*/ 0 h 59"/>
                    <a:gd name="T50" fmla="*/ 0 w 75"/>
                    <a:gd name="T51" fmla="*/ 0 h 59"/>
                    <a:gd name="T52" fmla="*/ 0 w 75"/>
                    <a:gd name="T53" fmla="*/ 0 h 59"/>
                    <a:gd name="T54" fmla="*/ 0 w 75"/>
                    <a:gd name="T55" fmla="*/ 0 h 59"/>
                    <a:gd name="T56" fmla="*/ 0 w 75"/>
                    <a:gd name="T57" fmla="*/ 0 h 59"/>
                    <a:gd name="T58" fmla="*/ 0 w 75"/>
                    <a:gd name="T59" fmla="*/ 0 h 59"/>
                    <a:gd name="T60" fmla="*/ 0 w 75"/>
                    <a:gd name="T61" fmla="*/ 0 h 59"/>
                    <a:gd name="T62" fmla="*/ 0 w 75"/>
                    <a:gd name="T63" fmla="*/ 0 h 59"/>
                    <a:gd name="T64" fmla="*/ 0 w 75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5"/>
                    <a:gd name="T100" fmla="*/ 0 h 59"/>
                    <a:gd name="T101" fmla="*/ 75 w 75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5" h="59">
                      <a:moveTo>
                        <a:pt x="26" y="6"/>
                      </a:moveTo>
                      <a:lnTo>
                        <a:pt x="33" y="2"/>
                      </a:lnTo>
                      <a:lnTo>
                        <a:pt x="40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2" y="1"/>
                      </a:lnTo>
                      <a:lnTo>
                        <a:pt x="66" y="3"/>
                      </a:lnTo>
                      <a:lnTo>
                        <a:pt x="71" y="7"/>
                      </a:lnTo>
                      <a:lnTo>
                        <a:pt x="74" y="11"/>
                      </a:lnTo>
                      <a:lnTo>
                        <a:pt x="75" y="17"/>
                      </a:lnTo>
                      <a:lnTo>
                        <a:pt x="75" y="22"/>
                      </a:lnTo>
                      <a:lnTo>
                        <a:pt x="74" y="27"/>
                      </a:lnTo>
                      <a:lnTo>
                        <a:pt x="72" y="34"/>
                      </a:lnTo>
                      <a:lnTo>
                        <a:pt x="67" y="40"/>
                      </a:lnTo>
                      <a:lnTo>
                        <a:pt x="63" y="44"/>
                      </a:lnTo>
                      <a:lnTo>
                        <a:pt x="56" y="49"/>
                      </a:lnTo>
                      <a:lnTo>
                        <a:pt x="49" y="53"/>
                      </a:lnTo>
                      <a:lnTo>
                        <a:pt x="42" y="56"/>
                      </a:lnTo>
                      <a:lnTo>
                        <a:pt x="34" y="58"/>
                      </a:lnTo>
                      <a:lnTo>
                        <a:pt x="28" y="59"/>
                      </a:lnTo>
                      <a:lnTo>
                        <a:pt x="21" y="59"/>
                      </a:lnTo>
                      <a:lnTo>
                        <a:pt x="14" y="58"/>
                      </a:lnTo>
                      <a:lnTo>
                        <a:pt x="8" y="54"/>
                      </a:lnTo>
                      <a:lnTo>
                        <a:pt x="5" y="51"/>
                      </a:lnTo>
                      <a:lnTo>
                        <a:pt x="1" y="48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1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3" y="15"/>
                      </a:lnTo>
                      <a:lnTo>
                        <a:pt x="20" y="9"/>
                      </a:lnTo>
                      <a:lnTo>
                        <a:pt x="26" y="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6" name="Freeform 662"/>
                <p:cNvSpPr>
                  <a:spLocks/>
                </p:cNvSpPr>
                <p:nvPr/>
              </p:nvSpPr>
              <p:spPr bwMode="auto">
                <a:xfrm>
                  <a:off x="3504" y="1471"/>
                  <a:ext cx="7" cy="7"/>
                </a:xfrm>
                <a:custGeom>
                  <a:avLst/>
                  <a:gdLst>
                    <a:gd name="T0" fmla="*/ 0 w 75"/>
                    <a:gd name="T1" fmla="*/ 0 h 59"/>
                    <a:gd name="T2" fmla="*/ 0 w 75"/>
                    <a:gd name="T3" fmla="*/ 0 h 59"/>
                    <a:gd name="T4" fmla="*/ 0 w 75"/>
                    <a:gd name="T5" fmla="*/ 0 h 59"/>
                    <a:gd name="T6" fmla="*/ 0 w 75"/>
                    <a:gd name="T7" fmla="*/ 0 h 59"/>
                    <a:gd name="T8" fmla="*/ 0 w 75"/>
                    <a:gd name="T9" fmla="*/ 0 h 59"/>
                    <a:gd name="T10" fmla="*/ 0 w 75"/>
                    <a:gd name="T11" fmla="*/ 0 h 59"/>
                    <a:gd name="T12" fmla="*/ 0 w 75"/>
                    <a:gd name="T13" fmla="*/ 0 h 59"/>
                    <a:gd name="T14" fmla="*/ 0 w 75"/>
                    <a:gd name="T15" fmla="*/ 0 h 59"/>
                    <a:gd name="T16" fmla="*/ 0 w 75"/>
                    <a:gd name="T17" fmla="*/ 0 h 59"/>
                    <a:gd name="T18" fmla="*/ 0 w 75"/>
                    <a:gd name="T19" fmla="*/ 0 h 59"/>
                    <a:gd name="T20" fmla="*/ 0 w 75"/>
                    <a:gd name="T21" fmla="*/ 0 h 59"/>
                    <a:gd name="T22" fmla="*/ 0 w 75"/>
                    <a:gd name="T23" fmla="*/ 0 h 59"/>
                    <a:gd name="T24" fmla="*/ 0 w 75"/>
                    <a:gd name="T25" fmla="*/ 0 h 59"/>
                    <a:gd name="T26" fmla="*/ 0 w 75"/>
                    <a:gd name="T27" fmla="*/ 0 h 59"/>
                    <a:gd name="T28" fmla="*/ 0 w 75"/>
                    <a:gd name="T29" fmla="*/ 0 h 59"/>
                    <a:gd name="T30" fmla="*/ 0 w 75"/>
                    <a:gd name="T31" fmla="*/ 0 h 59"/>
                    <a:gd name="T32" fmla="*/ 0 w 75"/>
                    <a:gd name="T33" fmla="*/ 0 h 59"/>
                    <a:gd name="T34" fmla="*/ 0 w 75"/>
                    <a:gd name="T35" fmla="*/ 0 h 59"/>
                    <a:gd name="T36" fmla="*/ 0 w 75"/>
                    <a:gd name="T37" fmla="*/ 0 h 59"/>
                    <a:gd name="T38" fmla="*/ 0 w 75"/>
                    <a:gd name="T39" fmla="*/ 0 h 59"/>
                    <a:gd name="T40" fmla="*/ 0 w 75"/>
                    <a:gd name="T41" fmla="*/ 0 h 59"/>
                    <a:gd name="T42" fmla="*/ 0 w 75"/>
                    <a:gd name="T43" fmla="*/ 0 h 59"/>
                    <a:gd name="T44" fmla="*/ 0 w 75"/>
                    <a:gd name="T45" fmla="*/ 0 h 59"/>
                    <a:gd name="T46" fmla="*/ 0 w 75"/>
                    <a:gd name="T47" fmla="*/ 0 h 59"/>
                    <a:gd name="T48" fmla="*/ 0 w 75"/>
                    <a:gd name="T49" fmla="*/ 0 h 59"/>
                    <a:gd name="T50" fmla="*/ 0 w 75"/>
                    <a:gd name="T51" fmla="*/ 0 h 59"/>
                    <a:gd name="T52" fmla="*/ 0 w 75"/>
                    <a:gd name="T53" fmla="*/ 0 h 59"/>
                    <a:gd name="T54" fmla="*/ 0 w 75"/>
                    <a:gd name="T55" fmla="*/ 0 h 59"/>
                    <a:gd name="T56" fmla="*/ 0 w 75"/>
                    <a:gd name="T57" fmla="*/ 0 h 59"/>
                    <a:gd name="T58" fmla="*/ 0 w 75"/>
                    <a:gd name="T59" fmla="*/ 0 h 59"/>
                    <a:gd name="T60" fmla="*/ 0 w 75"/>
                    <a:gd name="T61" fmla="*/ 0 h 59"/>
                    <a:gd name="T62" fmla="*/ 0 w 75"/>
                    <a:gd name="T63" fmla="*/ 0 h 59"/>
                    <a:gd name="T64" fmla="*/ 0 w 75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5"/>
                    <a:gd name="T100" fmla="*/ 0 h 59"/>
                    <a:gd name="T101" fmla="*/ 75 w 75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5" h="59">
                      <a:moveTo>
                        <a:pt x="26" y="6"/>
                      </a:moveTo>
                      <a:lnTo>
                        <a:pt x="33" y="2"/>
                      </a:lnTo>
                      <a:lnTo>
                        <a:pt x="40" y="1"/>
                      </a:lnTo>
                      <a:lnTo>
                        <a:pt x="48" y="0"/>
                      </a:lnTo>
                      <a:lnTo>
                        <a:pt x="55" y="0"/>
                      </a:lnTo>
                      <a:lnTo>
                        <a:pt x="62" y="1"/>
                      </a:lnTo>
                      <a:lnTo>
                        <a:pt x="66" y="3"/>
                      </a:lnTo>
                      <a:lnTo>
                        <a:pt x="71" y="7"/>
                      </a:lnTo>
                      <a:lnTo>
                        <a:pt x="74" y="11"/>
                      </a:lnTo>
                      <a:lnTo>
                        <a:pt x="75" y="17"/>
                      </a:lnTo>
                      <a:lnTo>
                        <a:pt x="75" y="22"/>
                      </a:lnTo>
                      <a:lnTo>
                        <a:pt x="74" y="27"/>
                      </a:lnTo>
                      <a:lnTo>
                        <a:pt x="72" y="34"/>
                      </a:lnTo>
                      <a:lnTo>
                        <a:pt x="67" y="40"/>
                      </a:lnTo>
                      <a:lnTo>
                        <a:pt x="63" y="44"/>
                      </a:lnTo>
                      <a:lnTo>
                        <a:pt x="56" y="49"/>
                      </a:lnTo>
                      <a:lnTo>
                        <a:pt x="49" y="53"/>
                      </a:lnTo>
                      <a:lnTo>
                        <a:pt x="42" y="56"/>
                      </a:lnTo>
                      <a:lnTo>
                        <a:pt x="34" y="58"/>
                      </a:lnTo>
                      <a:lnTo>
                        <a:pt x="28" y="59"/>
                      </a:lnTo>
                      <a:lnTo>
                        <a:pt x="21" y="59"/>
                      </a:lnTo>
                      <a:lnTo>
                        <a:pt x="14" y="58"/>
                      </a:lnTo>
                      <a:lnTo>
                        <a:pt x="8" y="54"/>
                      </a:lnTo>
                      <a:lnTo>
                        <a:pt x="5" y="51"/>
                      </a:lnTo>
                      <a:lnTo>
                        <a:pt x="1" y="48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1"/>
                      </a:lnTo>
                      <a:lnTo>
                        <a:pt x="4" y="25"/>
                      </a:lnTo>
                      <a:lnTo>
                        <a:pt x="8" y="19"/>
                      </a:lnTo>
                      <a:lnTo>
                        <a:pt x="13" y="15"/>
                      </a:lnTo>
                      <a:lnTo>
                        <a:pt x="20" y="9"/>
                      </a:lnTo>
                      <a:lnTo>
                        <a:pt x="26" y="6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7" name="Freeform 663"/>
                <p:cNvSpPr>
                  <a:spLocks/>
                </p:cNvSpPr>
                <p:nvPr/>
              </p:nvSpPr>
              <p:spPr bwMode="auto">
                <a:xfrm>
                  <a:off x="3574" y="1176"/>
                  <a:ext cx="68" cy="123"/>
                </a:xfrm>
                <a:custGeom>
                  <a:avLst/>
                  <a:gdLst>
                    <a:gd name="T0" fmla="*/ 0 w 676"/>
                    <a:gd name="T1" fmla="*/ 0 h 1123"/>
                    <a:gd name="T2" fmla="*/ 0 w 676"/>
                    <a:gd name="T3" fmla="*/ 0 h 1123"/>
                    <a:gd name="T4" fmla="*/ 0 w 676"/>
                    <a:gd name="T5" fmla="*/ 0 h 1123"/>
                    <a:gd name="T6" fmla="*/ 0 w 676"/>
                    <a:gd name="T7" fmla="*/ 0 h 1123"/>
                    <a:gd name="T8" fmla="*/ 0 w 676"/>
                    <a:gd name="T9" fmla="*/ 0 h 1123"/>
                    <a:gd name="T10" fmla="*/ 0 w 676"/>
                    <a:gd name="T11" fmla="*/ 0 h 1123"/>
                    <a:gd name="T12" fmla="*/ 0 w 676"/>
                    <a:gd name="T13" fmla="*/ 0 h 1123"/>
                    <a:gd name="T14" fmla="*/ 0 w 676"/>
                    <a:gd name="T15" fmla="*/ 0 h 1123"/>
                    <a:gd name="T16" fmla="*/ 0 w 676"/>
                    <a:gd name="T17" fmla="*/ 0 h 1123"/>
                    <a:gd name="T18" fmla="*/ 0 w 676"/>
                    <a:gd name="T19" fmla="*/ 0 h 1123"/>
                    <a:gd name="T20" fmla="*/ 0 w 676"/>
                    <a:gd name="T21" fmla="*/ 0 h 1123"/>
                    <a:gd name="T22" fmla="*/ 0 w 676"/>
                    <a:gd name="T23" fmla="*/ 0 h 1123"/>
                    <a:gd name="T24" fmla="*/ 0 w 676"/>
                    <a:gd name="T25" fmla="*/ 0 h 1123"/>
                    <a:gd name="T26" fmla="*/ 0 w 676"/>
                    <a:gd name="T27" fmla="*/ 0 h 1123"/>
                    <a:gd name="T28" fmla="*/ 0 w 676"/>
                    <a:gd name="T29" fmla="*/ 0 h 1123"/>
                    <a:gd name="T30" fmla="*/ 0 w 676"/>
                    <a:gd name="T31" fmla="*/ 0 h 1123"/>
                    <a:gd name="T32" fmla="*/ 0 w 676"/>
                    <a:gd name="T33" fmla="*/ 0 h 1123"/>
                    <a:gd name="T34" fmla="*/ 0 w 676"/>
                    <a:gd name="T35" fmla="*/ 0 h 1123"/>
                    <a:gd name="T36" fmla="*/ 0 w 676"/>
                    <a:gd name="T37" fmla="*/ 0 h 1123"/>
                    <a:gd name="T38" fmla="*/ 0 w 676"/>
                    <a:gd name="T39" fmla="*/ 0 h 1123"/>
                    <a:gd name="T40" fmla="*/ 0 w 676"/>
                    <a:gd name="T41" fmla="*/ 0 h 1123"/>
                    <a:gd name="T42" fmla="*/ 0 w 676"/>
                    <a:gd name="T43" fmla="*/ 0 h 112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6"/>
                    <a:gd name="T67" fmla="*/ 0 h 1123"/>
                    <a:gd name="T68" fmla="*/ 676 w 676"/>
                    <a:gd name="T69" fmla="*/ 1123 h 112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6" h="1123">
                      <a:moveTo>
                        <a:pt x="70" y="12"/>
                      </a:moveTo>
                      <a:lnTo>
                        <a:pt x="676" y="1083"/>
                      </a:lnTo>
                      <a:lnTo>
                        <a:pt x="606" y="1123"/>
                      </a:lnTo>
                      <a:lnTo>
                        <a:pt x="2" y="50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3"/>
                      </a:lnTo>
                      <a:lnTo>
                        <a:pt x="2" y="28"/>
                      </a:lnTo>
                      <a:lnTo>
                        <a:pt x="6" y="22"/>
                      </a:lnTo>
                      <a:lnTo>
                        <a:pt x="10" y="16"/>
                      </a:lnTo>
                      <a:lnTo>
                        <a:pt x="16" y="12"/>
                      </a:lnTo>
                      <a:lnTo>
                        <a:pt x="23" y="7"/>
                      </a:lnTo>
                      <a:lnTo>
                        <a:pt x="30" y="4"/>
                      </a:lnTo>
                      <a:lnTo>
                        <a:pt x="36" y="2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3"/>
                      </a:lnTo>
                      <a:lnTo>
                        <a:pt x="62" y="5"/>
                      </a:lnTo>
                      <a:lnTo>
                        <a:pt x="67" y="8"/>
                      </a:lnTo>
                      <a:lnTo>
                        <a:pt x="70" y="1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8" name="Freeform 664"/>
                <p:cNvSpPr>
                  <a:spLocks/>
                </p:cNvSpPr>
                <p:nvPr/>
              </p:nvSpPr>
              <p:spPr bwMode="auto">
                <a:xfrm>
                  <a:off x="3574" y="1176"/>
                  <a:ext cx="68" cy="123"/>
                </a:xfrm>
                <a:custGeom>
                  <a:avLst/>
                  <a:gdLst>
                    <a:gd name="T0" fmla="*/ 0 w 676"/>
                    <a:gd name="T1" fmla="*/ 0 h 1123"/>
                    <a:gd name="T2" fmla="*/ 0 w 676"/>
                    <a:gd name="T3" fmla="*/ 0 h 1123"/>
                    <a:gd name="T4" fmla="*/ 0 w 676"/>
                    <a:gd name="T5" fmla="*/ 0 h 1123"/>
                    <a:gd name="T6" fmla="*/ 0 w 676"/>
                    <a:gd name="T7" fmla="*/ 0 h 1123"/>
                    <a:gd name="T8" fmla="*/ 0 w 676"/>
                    <a:gd name="T9" fmla="*/ 0 h 1123"/>
                    <a:gd name="T10" fmla="*/ 0 w 676"/>
                    <a:gd name="T11" fmla="*/ 0 h 1123"/>
                    <a:gd name="T12" fmla="*/ 0 w 676"/>
                    <a:gd name="T13" fmla="*/ 0 h 1123"/>
                    <a:gd name="T14" fmla="*/ 0 w 676"/>
                    <a:gd name="T15" fmla="*/ 0 h 1123"/>
                    <a:gd name="T16" fmla="*/ 0 w 676"/>
                    <a:gd name="T17" fmla="*/ 0 h 1123"/>
                    <a:gd name="T18" fmla="*/ 0 w 676"/>
                    <a:gd name="T19" fmla="*/ 0 h 1123"/>
                    <a:gd name="T20" fmla="*/ 0 w 676"/>
                    <a:gd name="T21" fmla="*/ 0 h 1123"/>
                    <a:gd name="T22" fmla="*/ 0 w 676"/>
                    <a:gd name="T23" fmla="*/ 0 h 1123"/>
                    <a:gd name="T24" fmla="*/ 0 w 676"/>
                    <a:gd name="T25" fmla="*/ 0 h 1123"/>
                    <a:gd name="T26" fmla="*/ 0 w 676"/>
                    <a:gd name="T27" fmla="*/ 0 h 1123"/>
                    <a:gd name="T28" fmla="*/ 0 w 676"/>
                    <a:gd name="T29" fmla="*/ 0 h 1123"/>
                    <a:gd name="T30" fmla="*/ 0 w 676"/>
                    <a:gd name="T31" fmla="*/ 0 h 1123"/>
                    <a:gd name="T32" fmla="*/ 0 w 676"/>
                    <a:gd name="T33" fmla="*/ 0 h 1123"/>
                    <a:gd name="T34" fmla="*/ 0 w 676"/>
                    <a:gd name="T35" fmla="*/ 0 h 1123"/>
                    <a:gd name="T36" fmla="*/ 0 w 676"/>
                    <a:gd name="T37" fmla="*/ 0 h 1123"/>
                    <a:gd name="T38" fmla="*/ 0 w 676"/>
                    <a:gd name="T39" fmla="*/ 0 h 1123"/>
                    <a:gd name="T40" fmla="*/ 0 w 676"/>
                    <a:gd name="T41" fmla="*/ 0 h 1123"/>
                    <a:gd name="T42" fmla="*/ 0 w 676"/>
                    <a:gd name="T43" fmla="*/ 0 h 112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76"/>
                    <a:gd name="T67" fmla="*/ 0 h 1123"/>
                    <a:gd name="T68" fmla="*/ 676 w 676"/>
                    <a:gd name="T69" fmla="*/ 1123 h 112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76" h="1123">
                      <a:moveTo>
                        <a:pt x="70" y="12"/>
                      </a:moveTo>
                      <a:lnTo>
                        <a:pt x="676" y="1083"/>
                      </a:lnTo>
                      <a:lnTo>
                        <a:pt x="606" y="1123"/>
                      </a:lnTo>
                      <a:lnTo>
                        <a:pt x="2" y="50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3"/>
                      </a:lnTo>
                      <a:lnTo>
                        <a:pt x="2" y="28"/>
                      </a:lnTo>
                      <a:lnTo>
                        <a:pt x="6" y="22"/>
                      </a:lnTo>
                      <a:lnTo>
                        <a:pt x="10" y="16"/>
                      </a:lnTo>
                      <a:lnTo>
                        <a:pt x="16" y="12"/>
                      </a:lnTo>
                      <a:lnTo>
                        <a:pt x="23" y="7"/>
                      </a:lnTo>
                      <a:lnTo>
                        <a:pt x="30" y="4"/>
                      </a:lnTo>
                      <a:lnTo>
                        <a:pt x="36" y="2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7" y="3"/>
                      </a:lnTo>
                      <a:lnTo>
                        <a:pt x="62" y="5"/>
                      </a:lnTo>
                      <a:lnTo>
                        <a:pt x="67" y="8"/>
                      </a:lnTo>
                      <a:lnTo>
                        <a:pt x="70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59" name="Freeform 665"/>
                <p:cNvSpPr>
                  <a:spLocks/>
                </p:cNvSpPr>
                <p:nvPr/>
              </p:nvSpPr>
              <p:spPr bwMode="auto">
                <a:xfrm>
                  <a:off x="3788" y="1157"/>
                  <a:ext cx="70" cy="139"/>
                </a:xfrm>
                <a:custGeom>
                  <a:avLst/>
                  <a:gdLst>
                    <a:gd name="T0" fmla="*/ 0 w 694"/>
                    <a:gd name="T1" fmla="*/ 0 h 1274"/>
                    <a:gd name="T2" fmla="*/ 0 w 694"/>
                    <a:gd name="T3" fmla="*/ 0 h 1274"/>
                    <a:gd name="T4" fmla="*/ 0 w 694"/>
                    <a:gd name="T5" fmla="*/ 0 h 1274"/>
                    <a:gd name="T6" fmla="*/ 0 w 694"/>
                    <a:gd name="T7" fmla="*/ 0 h 1274"/>
                    <a:gd name="T8" fmla="*/ 0 w 694"/>
                    <a:gd name="T9" fmla="*/ 0 h 1274"/>
                    <a:gd name="T10" fmla="*/ 0 w 694"/>
                    <a:gd name="T11" fmla="*/ 0 h 1274"/>
                    <a:gd name="T12" fmla="*/ 0 w 694"/>
                    <a:gd name="T13" fmla="*/ 0 h 1274"/>
                    <a:gd name="T14" fmla="*/ 0 w 694"/>
                    <a:gd name="T15" fmla="*/ 0 h 1274"/>
                    <a:gd name="T16" fmla="*/ 0 w 694"/>
                    <a:gd name="T17" fmla="*/ 0 h 1274"/>
                    <a:gd name="T18" fmla="*/ 0 w 694"/>
                    <a:gd name="T19" fmla="*/ 0 h 1274"/>
                    <a:gd name="T20" fmla="*/ 0 w 694"/>
                    <a:gd name="T21" fmla="*/ 0 h 1274"/>
                    <a:gd name="T22" fmla="*/ 0 w 694"/>
                    <a:gd name="T23" fmla="*/ 0 h 1274"/>
                    <a:gd name="T24" fmla="*/ 0 w 694"/>
                    <a:gd name="T25" fmla="*/ 0 h 1274"/>
                    <a:gd name="T26" fmla="*/ 0 w 694"/>
                    <a:gd name="T27" fmla="*/ 0 h 1274"/>
                    <a:gd name="T28" fmla="*/ 0 w 694"/>
                    <a:gd name="T29" fmla="*/ 0 h 1274"/>
                    <a:gd name="T30" fmla="*/ 0 w 694"/>
                    <a:gd name="T31" fmla="*/ 0 h 1274"/>
                    <a:gd name="T32" fmla="*/ 0 w 694"/>
                    <a:gd name="T33" fmla="*/ 0 h 1274"/>
                    <a:gd name="T34" fmla="*/ 0 w 694"/>
                    <a:gd name="T35" fmla="*/ 0 h 1274"/>
                    <a:gd name="T36" fmla="*/ 0 w 694"/>
                    <a:gd name="T37" fmla="*/ 0 h 1274"/>
                    <a:gd name="T38" fmla="*/ 0 w 694"/>
                    <a:gd name="T39" fmla="*/ 0 h 1274"/>
                    <a:gd name="T40" fmla="*/ 0 w 694"/>
                    <a:gd name="T41" fmla="*/ 0 h 1274"/>
                    <a:gd name="T42" fmla="*/ 0 w 694"/>
                    <a:gd name="T43" fmla="*/ 0 h 1274"/>
                    <a:gd name="T44" fmla="*/ 0 w 694"/>
                    <a:gd name="T45" fmla="*/ 0 h 1274"/>
                    <a:gd name="T46" fmla="*/ 0 w 694"/>
                    <a:gd name="T47" fmla="*/ 0 h 1274"/>
                    <a:gd name="T48" fmla="*/ 0 w 694"/>
                    <a:gd name="T49" fmla="*/ 0 h 1274"/>
                    <a:gd name="T50" fmla="*/ 0 w 694"/>
                    <a:gd name="T51" fmla="*/ 0 h 1274"/>
                    <a:gd name="T52" fmla="*/ 0 w 694"/>
                    <a:gd name="T53" fmla="*/ 0 h 1274"/>
                    <a:gd name="T54" fmla="*/ 0 w 694"/>
                    <a:gd name="T55" fmla="*/ 0 h 1274"/>
                    <a:gd name="T56" fmla="*/ 0 w 694"/>
                    <a:gd name="T57" fmla="*/ 0 h 1274"/>
                    <a:gd name="T58" fmla="*/ 0 w 694"/>
                    <a:gd name="T59" fmla="*/ 0 h 1274"/>
                    <a:gd name="T60" fmla="*/ 0 w 694"/>
                    <a:gd name="T61" fmla="*/ 0 h 1274"/>
                    <a:gd name="T62" fmla="*/ 0 w 694"/>
                    <a:gd name="T63" fmla="*/ 0 h 1274"/>
                    <a:gd name="T64" fmla="*/ 0 w 694"/>
                    <a:gd name="T65" fmla="*/ 0 h 1274"/>
                    <a:gd name="T66" fmla="*/ 0 w 694"/>
                    <a:gd name="T67" fmla="*/ 0 h 1274"/>
                    <a:gd name="T68" fmla="*/ 0 w 694"/>
                    <a:gd name="T69" fmla="*/ 0 h 1274"/>
                    <a:gd name="T70" fmla="*/ 0 w 694"/>
                    <a:gd name="T71" fmla="*/ 0 h 1274"/>
                    <a:gd name="T72" fmla="*/ 0 w 694"/>
                    <a:gd name="T73" fmla="*/ 0 h 1274"/>
                    <a:gd name="T74" fmla="*/ 0 w 694"/>
                    <a:gd name="T75" fmla="*/ 0 h 127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94"/>
                    <a:gd name="T115" fmla="*/ 0 h 1274"/>
                    <a:gd name="T116" fmla="*/ 694 w 694"/>
                    <a:gd name="T117" fmla="*/ 1274 h 127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94" h="1274">
                      <a:moveTo>
                        <a:pt x="623" y="1264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4" y="26"/>
                      </a:lnTo>
                      <a:lnTo>
                        <a:pt x="9" y="20"/>
                      </a:lnTo>
                      <a:lnTo>
                        <a:pt x="13" y="16"/>
                      </a:lnTo>
                      <a:lnTo>
                        <a:pt x="20" y="11"/>
                      </a:lnTo>
                      <a:lnTo>
                        <a:pt x="27" y="7"/>
                      </a:lnTo>
                      <a:lnTo>
                        <a:pt x="34" y="5"/>
                      </a:lnTo>
                      <a:lnTo>
                        <a:pt x="42" y="2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7" y="2"/>
                      </a:lnTo>
                      <a:lnTo>
                        <a:pt x="70" y="6"/>
                      </a:lnTo>
                      <a:lnTo>
                        <a:pt x="72" y="9"/>
                      </a:lnTo>
                      <a:lnTo>
                        <a:pt x="693" y="1229"/>
                      </a:lnTo>
                      <a:lnTo>
                        <a:pt x="694" y="1234"/>
                      </a:lnTo>
                      <a:lnTo>
                        <a:pt x="694" y="1239"/>
                      </a:lnTo>
                      <a:lnTo>
                        <a:pt x="693" y="1244"/>
                      </a:lnTo>
                      <a:lnTo>
                        <a:pt x="689" y="1250"/>
                      </a:lnTo>
                      <a:lnTo>
                        <a:pt x="686" y="1254"/>
                      </a:lnTo>
                      <a:lnTo>
                        <a:pt x="681" y="1260"/>
                      </a:lnTo>
                      <a:lnTo>
                        <a:pt x="676" y="1264"/>
                      </a:lnTo>
                      <a:lnTo>
                        <a:pt x="669" y="1268"/>
                      </a:lnTo>
                      <a:lnTo>
                        <a:pt x="662" y="1271"/>
                      </a:lnTo>
                      <a:lnTo>
                        <a:pt x="654" y="1273"/>
                      </a:lnTo>
                      <a:lnTo>
                        <a:pt x="647" y="1274"/>
                      </a:lnTo>
                      <a:lnTo>
                        <a:pt x="642" y="1274"/>
                      </a:lnTo>
                      <a:lnTo>
                        <a:pt x="635" y="1273"/>
                      </a:lnTo>
                      <a:lnTo>
                        <a:pt x="630" y="1271"/>
                      </a:lnTo>
                      <a:lnTo>
                        <a:pt x="627" y="1268"/>
                      </a:lnTo>
                      <a:lnTo>
                        <a:pt x="623" y="126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0" name="Freeform 666"/>
                <p:cNvSpPr>
                  <a:spLocks/>
                </p:cNvSpPr>
                <p:nvPr/>
              </p:nvSpPr>
              <p:spPr bwMode="auto">
                <a:xfrm>
                  <a:off x="3785" y="1157"/>
                  <a:ext cx="70" cy="139"/>
                </a:xfrm>
                <a:custGeom>
                  <a:avLst/>
                  <a:gdLst>
                    <a:gd name="T0" fmla="*/ 0 w 694"/>
                    <a:gd name="T1" fmla="*/ 0 h 1274"/>
                    <a:gd name="T2" fmla="*/ 0 w 694"/>
                    <a:gd name="T3" fmla="*/ 0 h 1274"/>
                    <a:gd name="T4" fmla="*/ 0 w 694"/>
                    <a:gd name="T5" fmla="*/ 0 h 1274"/>
                    <a:gd name="T6" fmla="*/ 0 w 694"/>
                    <a:gd name="T7" fmla="*/ 0 h 1274"/>
                    <a:gd name="T8" fmla="*/ 0 w 694"/>
                    <a:gd name="T9" fmla="*/ 0 h 1274"/>
                    <a:gd name="T10" fmla="*/ 0 w 694"/>
                    <a:gd name="T11" fmla="*/ 0 h 1274"/>
                    <a:gd name="T12" fmla="*/ 0 w 694"/>
                    <a:gd name="T13" fmla="*/ 0 h 1274"/>
                    <a:gd name="T14" fmla="*/ 0 w 694"/>
                    <a:gd name="T15" fmla="*/ 0 h 1274"/>
                    <a:gd name="T16" fmla="*/ 0 w 694"/>
                    <a:gd name="T17" fmla="*/ 0 h 1274"/>
                    <a:gd name="T18" fmla="*/ 0 w 694"/>
                    <a:gd name="T19" fmla="*/ 0 h 1274"/>
                    <a:gd name="T20" fmla="*/ 0 w 694"/>
                    <a:gd name="T21" fmla="*/ 0 h 1274"/>
                    <a:gd name="T22" fmla="*/ 0 w 694"/>
                    <a:gd name="T23" fmla="*/ 0 h 1274"/>
                    <a:gd name="T24" fmla="*/ 0 w 694"/>
                    <a:gd name="T25" fmla="*/ 0 h 1274"/>
                    <a:gd name="T26" fmla="*/ 0 w 694"/>
                    <a:gd name="T27" fmla="*/ 0 h 1274"/>
                    <a:gd name="T28" fmla="*/ 0 w 694"/>
                    <a:gd name="T29" fmla="*/ 0 h 1274"/>
                    <a:gd name="T30" fmla="*/ 0 w 694"/>
                    <a:gd name="T31" fmla="*/ 0 h 1274"/>
                    <a:gd name="T32" fmla="*/ 0 w 694"/>
                    <a:gd name="T33" fmla="*/ 0 h 1274"/>
                    <a:gd name="T34" fmla="*/ 0 w 694"/>
                    <a:gd name="T35" fmla="*/ 0 h 1274"/>
                    <a:gd name="T36" fmla="*/ 0 w 694"/>
                    <a:gd name="T37" fmla="*/ 0 h 1274"/>
                    <a:gd name="T38" fmla="*/ 0 w 694"/>
                    <a:gd name="T39" fmla="*/ 0 h 1274"/>
                    <a:gd name="T40" fmla="*/ 0 w 694"/>
                    <a:gd name="T41" fmla="*/ 0 h 1274"/>
                    <a:gd name="T42" fmla="*/ 0 w 694"/>
                    <a:gd name="T43" fmla="*/ 0 h 1274"/>
                    <a:gd name="T44" fmla="*/ 0 w 694"/>
                    <a:gd name="T45" fmla="*/ 0 h 1274"/>
                    <a:gd name="T46" fmla="*/ 0 w 694"/>
                    <a:gd name="T47" fmla="*/ 0 h 1274"/>
                    <a:gd name="T48" fmla="*/ 0 w 694"/>
                    <a:gd name="T49" fmla="*/ 0 h 1274"/>
                    <a:gd name="T50" fmla="*/ 0 w 694"/>
                    <a:gd name="T51" fmla="*/ 0 h 1274"/>
                    <a:gd name="T52" fmla="*/ 0 w 694"/>
                    <a:gd name="T53" fmla="*/ 0 h 1274"/>
                    <a:gd name="T54" fmla="*/ 0 w 694"/>
                    <a:gd name="T55" fmla="*/ 0 h 1274"/>
                    <a:gd name="T56" fmla="*/ 0 w 694"/>
                    <a:gd name="T57" fmla="*/ 0 h 1274"/>
                    <a:gd name="T58" fmla="*/ 0 w 694"/>
                    <a:gd name="T59" fmla="*/ 0 h 1274"/>
                    <a:gd name="T60" fmla="*/ 0 w 694"/>
                    <a:gd name="T61" fmla="*/ 0 h 1274"/>
                    <a:gd name="T62" fmla="*/ 0 w 694"/>
                    <a:gd name="T63" fmla="*/ 0 h 1274"/>
                    <a:gd name="T64" fmla="*/ 0 w 694"/>
                    <a:gd name="T65" fmla="*/ 0 h 1274"/>
                    <a:gd name="T66" fmla="*/ 0 w 694"/>
                    <a:gd name="T67" fmla="*/ 0 h 1274"/>
                    <a:gd name="T68" fmla="*/ 0 w 694"/>
                    <a:gd name="T69" fmla="*/ 0 h 1274"/>
                    <a:gd name="T70" fmla="*/ 0 w 694"/>
                    <a:gd name="T71" fmla="*/ 0 h 1274"/>
                    <a:gd name="T72" fmla="*/ 0 w 694"/>
                    <a:gd name="T73" fmla="*/ 0 h 1274"/>
                    <a:gd name="T74" fmla="*/ 0 w 694"/>
                    <a:gd name="T75" fmla="*/ 0 h 127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94"/>
                    <a:gd name="T115" fmla="*/ 0 h 1274"/>
                    <a:gd name="T116" fmla="*/ 694 w 694"/>
                    <a:gd name="T117" fmla="*/ 1274 h 127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94" h="1274">
                      <a:moveTo>
                        <a:pt x="623" y="1264"/>
                      </a:move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4" y="26"/>
                      </a:lnTo>
                      <a:lnTo>
                        <a:pt x="9" y="20"/>
                      </a:lnTo>
                      <a:lnTo>
                        <a:pt x="13" y="16"/>
                      </a:lnTo>
                      <a:lnTo>
                        <a:pt x="20" y="11"/>
                      </a:lnTo>
                      <a:lnTo>
                        <a:pt x="27" y="7"/>
                      </a:lnTo>
                      <a:lnTo>
                        <a:pt x="34" y="5"/>
                      </a:lnTo>
                      <a:lnTo>
                        <a:pt x="42" y="2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7" y="2"/>
                      </a:lnTo>
                      <a:lnTo>
                        <a:pt x="70" y="6"/>
                      </a:lnTo>
                      <a:lnTo>
                        <a:pt x="72" y="9"/>
                      </a:lnTo>
                      <a:lnTo>
                        <a:pt x="693" y="1229"/>
                      </a:lnTo>
                      <a:lnTo>
                        <a:pt x="694" y="1234"/>
                      </a:lnTo>
                      <a:lnTo>
                        <a:pt x="694" y="1239"/>
                      </a:lnTo>
                      <a:lnTo>
                        <a:pt x="693" y="1244"/>
                      </a:lnTo>
                      <a:lnTo>
                        <a:pt x="689" y="1250"/>
                      </a:lnTo>
                      <a:lnTo>
                        <a:pt x="686" y="1254"/>
                      </a:lnTo>
                      <a:lnTo>
                        <a:pt x="681" y="1260"/>
                      </a:lnTo>
                      <a:lnTo>
                        <a:pt x="676" y="1264"/>
                      </a:lnTo>
                      <a:lnTo>
                        <a:pt x="669" y="1268"/>
                      </a:lnTo>
                      <a:lnTo>
                        <a:pt x="662" y="1271"/>
                      </a:lnTo>
                      <a:lnTo>
                        <a:pt x="654" y="1273"/>
                      </a:lnTo>
                      <a:lnTo>
                        <a:pt x="647" y="1274"/>
                      </a:lnTo>
                      <a:lnTo>
                        <a:pt x="642" y="1274"/>
                      </a:lnTo>
                      <a:lnTo>
                        <a:pt x="635" y="1273"/>
                      </a:lnTo>
                      <a:lnTo>
                        <a:pt x="630" y="1271"/>
                      </a:lnTo>
                      <a:lnTo>
                        <a:pt x="627" y="1268"/>
                      </a:lnTo>
                      <a:lnTo>
                        <a:pt x="623" y="1264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1" name="Freeform 667"/>
                <p:cNvSpPr>
                  <a:spLocks/>
                </p:cNvSpPr>
                <p:nvPr/>
              </p:nvSpPr>
              <p:spPr bwMode="auto">
                <a:xfrm>
                  <a:off x="3788" y="1157"/>
                  <a:ext cx="8" cy="5"/>
                </a:xfrm>
                <a:custGeom>
                  <a:avLst/>
                  <a:gdLst>
                    <a:gd name="T0" fmla="*/ 0 w 75"/>
                    <a:gd name="T1" fmla="*/ 0 h 54"/>
                    <a:gd name="T2" fmla="*/ 0 w 75"/>
                    <a:gd name="T3" fmla="*/ 0 h 54"/>
                    <a:gd name="T4" fmla="*/ 0 w 75"/>
                    <a:gd name="T5" fmla="*/ 0 h 54"/>
                    <a:gd name="T6" fmla="*/ 0 w 75"/>
                    <a:gd name="T7" fmla="*/ 0 h 54"/>
                    <a:gd name="T8" fmla="*/ 0 w 75"/>
                    <a:gd name="T9" fmla="*/ 0 h 54"/>
                    <a:gd name="T10" fmla="*/ 0 w 75"/>
                    <a:gd name="T11" fmla="*/ 0 h 54"/>
                    <a:gd name="T12" fmla="*/ 0 w 75"/>
                    <a:gd name="T13" fmla="*/ 0 h 54"/>
                    <a:gd name="T14" fmla="*/ 0 w 75"/>
                    <a:gd name="T15" fmla="*/ 0 h 54"/>
                    <a:gd name="T16" fmla="*/ 0 w 75"/>
                    <a:gd name="T17" fmla="*/ 0 h 54"/>
                    <a:gd name="T18" fmla="*/ 0 w 75"/>
                    <a:gd name="T19" fmla="*/ 0 h 54"/>
                    <a:gd name="T20" fmla="*/ 0 w 75"/>
                    <a:gd name="T21" fmla="*/ 0 h 54"/>
                    <a:gd name="T22" fmla="*/ 0 w 75"/>
                    <a:gd name="T23" fmla="*/ 0 h 54"/>
                    <a:gd name="T24" fmla="*/ 0 w 75"/>
                    <a:gd name="T25" fmla="*/ 0 h 54"/>
                    <a:gd name="T26" fmla="*/ 0 w 75"/>
                    <a:gd name="T27" fmla="*/ 0 h 54"/>
                    <a:gd name="T28" fmla="*/ 0 w 75"/>
                    <a:gd name="T29" fmla="*/ 0 h 54"/>
                    <a:gd name="T30" fmla="*/ 0 w 75"/>
                    <a:gd name="T31" fmla="*/ 0 h 54"/>
                    <a:gd name="T32" fmla="*/ 0 w 75"/>
                    <a:gd name="T33" fmla="*/ 0 h 54"/>
                    <a:gd name="T34" fmla="*/ 0 w 75"/>
                    <a:gd name="T35" fmla="*/ 0 h 54"/>
                    <a:gd name="T36" fmla="*/ 0 w 75"/>
                    <a:gd name="T37" fmla="*/ 0 h 54"/>
                    <a:gd name="T38" fmla="*/ 0 w 75"/>
                    <a:gd name="T39" fmla="*/ 0 h 54"/>
                    <a:gd name="T40" fmla="*/ 0 w 75"/>
                    <a:gd name="T41" fmla="*/ 0 h 54"/>
                    <a:gd name="T42" fmla="*/ 0 w 75"/>
                    <a:gd name="T43" fmla="*/ 0 h 54"/>
                    <a:gd name="T44" fmla="*/ 0 w 75"/>
                    <a:gd name="T45" fmla="*/ 0 h 54"/>
                    <a:gd name="T46" fmla="*/ 0 w 75"/>
                    <a:gd name="T47" fmla="*/ 0 h 54"/>
                    <a:gd name="T48" fmla="*/ 0 w 75"/>
                    <a:gd name="T49" fmla="*/ 0 h 54"/>
                    <a:gd name="T50" fmla="*/ 0 w 75"/>
                    <a:gd name="T51" fmla="*/ 0 h 54"/>
                    <a:gd name="T52" fmla="*/ 0 w 75"/>
                    <a:gd name="T53" fmla="*/ 0 h 54"/>
                    <a:gd name="T54" fmla="*/ 0 w 75"/>
                    <a:gd name="T55" fmla="*/ 0 h 54"/>
                    <a:gd name="T56" fmla="*/ 0 w 75"/>
                    <a:gd name="T57" fmla="*/ 0 h 54"/>
                    <a:gd name="T58" fmla="*/ 0 w 75"/>
                    <a:gd name="T59" fmla="*/ 0 h 54"/>
                    <a:gd name="T60" fmla="*/ 0 w 75"/>
                    <a:gd name="T61" fmla="*/ 0 h 54"/>
                    <a:gd name="T62" fmla="*/ 0 w 75"/>
                    <a:gd name="T63" fmla="*/ 0 h 54"/>
                    <a:gd name="T64" fmla="*/ 0 w 75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5"/>
                    <a:gd name="T100" fmla="*/ 0 h 54"/>
                    <a:gd name="T101" fmla="*/ 75 w 75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5" h="54">
                      <a:moveTo>
                        <a:pt x="47" y="48"/>
                      </a:moveTo>
                      <a:lnTo>
                        <a:pt x="39" y="51"/>
                      </a:lnTo>
                      <a:lnTo>
                        <a:pt x="33" y="53"/>
                      </a:lnTo>
                      <a:lnTo>
                        <a:pt x="26" y="54"/>
                      </a:lnTo>
                      <a:lnTo>
                        <a:pt x="19" y="54"/>
                      </a:lnTo>
                      <a:lnTo>
                        <a:pt x="12" y="53"/>
                      </a:lnTo>
                      <a:lnTo>
                        <a:pt x="8" y="52"/>
                      </a:lnTo>
                      <a:lnTo>
                        <a:pt x="3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4" y="26"/>
                      </a:lnTo>
                      <a:lnTo>
                        <a:pt x="9" y="20"/>
                      </a:lnTo>
                      <a:lnTo>
                        <a:pt x="13" y="16"/>
                      </a:lnTo>
                      <a:lnTo>
                        <a:pt x="20" y="11"/>
                      </a:lnTo>
                      <a:lnTo>
                        <a:pt x="27" y="7"/>
                      </a:lnTo>
                      <a:lnTo>
                        <a:pt x="34" y="5"/>
                      </a:lnTo>
                      <a:lnTo>
                        <a:pt x="42" y="2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7" y="2"/>
                      </a:lnTo>
                      <a:lnTo>
                        <a:pt x="70" y="6"/>
                      </a:lnTo>
                      <a:lnTo>
                        <a:pt x="72" y="9"/>
                      </a:lnTo>
                      <a:lnTo>
                        <a:pt x="75" y="14"/>
                      </a:lnTo>
                      <a:lnTo>
                        <a:pt x="75" y="18"/>
                      </a:lnTo>
                      <a:lnTo>
                        <a:pt x="72" y="24"/>
                      </a:lnTo>
                      <a:lnTo>
                        <a:pt x="70" y="28"/>
                      </a:lnTo>
                      <a:lnTo>
                        <a:pt x="66" y="34"/>
                      </a:lnTo>
                      <a:lnTo>
                        <a:pt x="60" y="39"/>
                      </a:lnTo>
                      <a:lnTo>
                        <a:pt x="54" y="43"/>
                      </a:lnTo>
                      <a:lnTo>
                        <a:pt x="47" y="4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2" name="Freeform 668"/>
                <p:cNvSpPr>
                  <a:spLocks/>
                </p:cNvSpPr>
                <p:nvPr/>
              </p:nvSpPr>
              <p:spPr bwMode="auto">
                <a:xfrm>
                  <a:off x="3788" y="1157"/>
                  <a:ext cx="8" cy="5"/>
                </a:xfrm>
                <a:custGeom>
                  <a:avLst/>
                  <a:gdLst>
                    <a:gd name="T0" fmla="*/ 0 w 75"/>
                    <a:gd name="T1" fmla="*/ 0 h 54"/>
                    <a:gd name="T2" fmla="*/ 0 w 75"/>
                    <a:gd name="T3" fmla="*/ 0 h 54"/>
                    <a:gd name="T4" fmla="*/ 0 w 75"/>
                    <a:gd name="T5" fmla="*/ 0 h 54"/>
                    <a:gd name="T6" fmla="*/ 0 w 75"/>
                    <a:gd name="T7" fmla="*/ 0 h 54"/>
                    <a:gd name="T8" fmla="*/ 0 w 75"/>
                    <a:gd name="T9" fmla="*/ 0 h 54"/>
                    <a:gd name="T10" fmla="*/ 0 w 75"/>
                    <a:gd name="T11" fmla="*/ 0 h 54"/>
                    <a:gd name="T12" fmla="*/ 0 w 75"/>
                    <a:gd name="T13" fmla="*/ 0 h 54"/>
                    <a:gd name="T14" fmla="*/ 0 w 75"/>
                    <a:gd name="T15" fmla="*/ 0 h 54"/>
                    <a:gd name="T16" fmla="*/ 0 w 75"/>
                    <a:gd name="T17" fmla="*/ 0 h 54"/>
                    <a:gd name="T18" fmla="*/ 0 w 75"/>
                    <a:gd name="T19" fmla="*/ 0 h 54"/>
                    <a:gd name="T20" fmla="*/ 0 w 75"/>
                    <a:gd name="T21" fmla="*/ 0 h 54"/>
                    <a:gd name="T22" fmla="*/ 0 w 75"/>
                    <a:gd name="T23" fmla="*/ 0 h 54"/>
                    <a:gd name="T24" fmla="*/ 0 w 75"/>
                    <a:gd name="T25" fmla="*/ 0 h 54"/>
                    <a:gd name="T26" fmla="*/ 0 w 75"/>
                    <a:gd name="T27" fmla="*/ 0 h 54"/>
                    <a:gd name="T28" fmla="*/ 0 w 75"/>
                    <a:gd name="T29" fmla="*/ 0 h 54"/>
                    <a:gd name="T30" fmla="*/ 0 w 75"/>
                    <a:gd name="T31" fmla="*/ 0 h 54"/>
                    <a:gd name="T32" fmla="*/ 0 w 75"/>
                    <a:gd name="T33" fmla="*/ 0 h 54"/>
                    <a:gd name="T34" fmla="*/ 0 w 75"/>
                    <a:gd name="T35" fmla="*/ 0 h 54"/>
                    <a:gd name="T36" fmla="*/ 0 w 75"/>
                    <a:gd name="T37" fmla="*/ 0 h 54"/>
                    <a:gd name="T38" fmla="*/ 0 w 75"/>
                    <a:gd name="T39" fmla="*/ 0 h 54"/>
                    <a:gd name="T40" fmla="*/ 0 w 75"/>
                    <a:gd name="T41" fmla="*/ 0 h 54"/>
                    <a:gd name="T42" fmla="*/ 0 w 75"/>
                    <a:gd name="T43" fmla="*/ 0 h 54"/>
                    <a:gd name="T44" fmla="*/ 0 w 75"/>
                    <a:gd name="T45" fmla="*/ 0 h 54"/>
                    <a:gd name="T46" fmla="*/ 0 w 75"/>
                    <a:gd name="T47" fmla="*/ 0 h 54"/>
                    <a:gd name="T48" fmla="*/ 0 w 75"/>
                    <a:gd name="T49" fmla="*/ 0 h 54"/>
                    <a:gd name="T50" fmla="*/ 0 w 75"/>
                    <a:gd name="T51" fmla="*/ 0 h 54"/>
                    <a:gd name="T52" fmla="*/ 0 w 75"/>
                    <a:gd name="T53" fmla="*/ 0 h 54"/>
                    <a:gd name="T54" fmla="*/ 0 w 75"/>
                    <a:gd name="T55" fmla="*/ 0 h 54"/>
                    <a:gd name="T56" fmla="*/ 0 w 75"/>
                    <a:gd name="T57" fmla="*/ 0 h 54"/>
                    <a:gd name="T58" fmla="*/ 0 w 75"/>
                    <a:gd name="T59" fmla="*/ 0 h 54"/>
                    <a:gd name="T60" fmla="*/ 0 w 75"/>
                    <a:gd name="T61" fmla="*/ 0 h 54"/>
                    <a:gd name="T62" fmla="*/ 0 w 75"/>
                    <a:gd name="T63" fmla="*/ 0 h 54"/>
                    <a:gd name="T64" fmla="*/ 0 w 75"/>
                    <a:gd name="T65" fmla="*/ 0 h 5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5"/>
                    <a:gd name="T100" fmla="*/ 0 h 54"/>
                    <a:gd name="T101" fmla="*/ 75 w 75"/>
                    <a:gd name="T102" fmla="*/ 54 h 5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5" h="54">
                      <a:moveTo>
                        <a:pt x="47" y="48"/>
                      </a:moveTo>
                      <a:lnTo>
                        <a:pt x="39" y="51"/>
                      </a:lnTo>
                      <a:lnTo>
                        <a:pt x="33" y="53"/>
                      </a:lnTo>
                      <a:lnTo>
                        <a:pt x="26" y="54"/>
                      </a:lnTo>
                      <a:lnTo>
                        <a:pt x="19" y="54"/>
                      </a:lnTo>
                      <a:lnTo>
                        <a:pt x="12" y="53"/>
                      </a:lnTo>
                      <a:lnTo>
                        <a:pt x="8" y="52"/>
                      </a:lnTo>
                      <a:lnTo>
                        <a:pt x="3" y="49"/>
                      </a:lnTo>
                      <a:lnTo>
                        <a:pt x="1" y="45"/>
                      </a:lnTo>
                      <a:lnTo>
                        <a:pt x="0" y="42"/>
                      </a:lnTo>
                      <a:lnTo>
                        <a:pt x="0" y="36"/>
                      </a:lnTo>
                      <a:lnTo>
                        <a:pt x="1" y="32"/>
                      </a:lnTo>
                      <a:lnTo>
                        <a:pt x="4" y="26"/>
                      </a:lnTo>
                      <a:lnTo>
                        <a:pt x="9" y="20"/>
                      </a:lnTo>
                      <a:lnTo>
                        <a:pt x="13" y="16"/>
                      </a:lnTo>
                      <a:lnTo>
                        <a:pt x="20" y="11"/>
                      </a:lnTo>
                      <a:lnTo>
                        <a:pt x="27" y="7"/>
                      </a:lnTo>
                      <a:lnTo>
                        <a:pt x="34" y="5"/>
                      </a:lnTo>
                      <a:lnTo>
                        <a:pt x="42" y="2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1" y="1"/>
                      </a:lnTo>
                      <a:lnTo>
                        <a:pt x="67" y="2"/>
                      </a:lnTo>
                      <a:lnTo>
                        <a:pt x="70" y="6"/>
                      </a:lnTo>
                      <a:lnTo>
                        <a:pt x="72" y="9"/>
                      </a:lnTo>
                      <a:lnTo>
                        <a:pt x="75" y="14"/>
                      </a:lnTo>
                      <a:lnTo>
                        <a:pt x="75" y="18"/>
                      </a:lnTo>
                      <a:lnTo>
                        <a:pt x="72" y="24"/>
                      </a:lnTo>
                      <a:lnTo>
                        <a:pt x="70" y="28"/>
                      </a:lnTo>
                      <a:lnTo>
                        <a:pt x="66" y="34"/>
                      </a:lnTo>
                      <a:lnTo>
                        <a:pt x="60" y="39"/>
                      </a:lnTo>
                      <a:lnTo>
                        <a:pt x="54" y="43"/>
                      </a:lnTo>
                      <a:lnTo>
                        <a:pt x="47" y="48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3" name="Freeform 669"/>
                <p:cNvSpPr>
                  <a:spLocks/>
                </p:cNvSpPr>
                <p:nvPr/>
              </p:nvSpPr>
              <p:spPr bwMode="auto">
                <a:xfrm>
                  <a:off x="3873" y="1332"/>
                  <a:ext cx="79" cy="129"/>
                </a:xfrm>
                <a:custGeom>
                  <a:avLst/>
                  <a:gdLst>
                    <a:gd name="T0" fmla="*/ 0 w 786"/>
                    <a:gd name="T1" fmla="*/ 0 h 1184"/>
                    <a:gd name="T2" fmla="*/ 0 w 786"/>
                    <a:gd name="T3" fmla="*/ 0 h 1184"/>
                    <a:gd name="T4" fmla="*/ 0 w 786"/>
                    <a:gd name="T5" fmla="*/ 0 h 1184"/>
                    <a:gd name="T6" fmla="*/ 0 w 786"/>
                    <a:gd name="T7" fmla="*/ 0 h 1184"/>
                    <a:gd name="T8" fmla="*/ 0 w 786"/>
                    <a:gd name="T9" fmla="*/ 0 h 1184"/>
                    <a:gd name="T10" fmla="*/ 0 w 786"/>
                    <a:gd name="T11" fmla="*/ 0 h 1184"/>
                    <a:gd name="T12" fmla="*/ 0 w 786"/>
                    <a:gd name="T13" fmla="*/ 0 h 1184"/>
                    <a:gd name="T14" fmla="*/ 0 w 786"/>
                    <a:gd name="T15" fmla="*/ 0 h 1184"/>
                    <a:gd name="T16" fmla="*/ 0 w 786"/>
                    <a:gd name="T17" fmla="*/ 0 h 1184"/>
                    <a:gd name="T18" fmla="*/ 0 w 786"/>
                    <a:gd name="T19" fmla="*/ 0 h 1184"/>
                    <a:gd name="T20" fmla="*/ 0 w 786"/>
                    <a:gd name="T21" fmla="*/ 0 h 1184"/>
                    <a:gd name="T22" fmla="*/ 0 w 786"/>
                    <a:gd name="T23" fmla="*/ 0 h 1184"/>
                    <a:gd name="T24" fmla="*/ 0 w 786"/>
                    <a:gd name="T25" fmla="*/ 0 h 1184"/>
                    <a:gd name="T26" fmla="*/ 0 w 786"/>
                    <a:gd name="T27" fmla="*/ 0 h 1184"/>
                    <a:gd name="T28" fmla="*/ 0 w 786"/>
                    <a:gd name="T29" fmla="*/ 0 h 1184"/>
                    <a:gd name="T30" fmla="*/ 0 w 786"/>
                    <a:gd name="T31" fmla="*/ 0 h 1184"/>
                    <a:gd name="T32" fmla="*/ 0 w 786"/>
                    <a:gd name="T33" fmla="*/ 0 h 1184"/>
                    <a:gd name="T34" fmla="*/ 0 w 786"/>
                    <a:gd name="T35" fmla="*/ 0 h 1184"/>
                    <a:gd name="T36" fmla="*/ 0 w 786"/>
                    <a:gd name="T37" fmla="*/ 0 h 1184"/>
                    <a:gd name="T38" fmla="*/ 0 w 786"/>
                    <a:gd name="T39" fmla="*/ 0 h 1184"/>
                    <a:gd name="T40" fmla="*/ 0 w 786"/>
                    <a:gd name="T41" fmla="*/ 0 h 1184"/>
                    <a:gd name="T42" fmla="*/ 0 w 786"/>
                    <a:gd name="T43" fmla="*/ 0 h 1184"/>
                    <a:gd name="T44" fmla="*/ 0 w 786"/>
                    <a:gd name="T45" fmla="*/ 0 h 1184"/>
                    <a:gd name="T46" fmla="*/ 0 w 786"/>
                    <a:gd name="T47" fmla="*/ 0 h 1184"/>
                    <a:gd name="T48" fmla="*/ 0 w 786"/>
                    <a:gd name="T49" fmla="*/ 0 h 1184"/>
                    <a:gd name="T50" fmla="*/ 0 w 786"/>
                    <a:gd name="T51" fmla="*/ 0 h 1184"/>
                    <a:gd name="T52" fmla="*/ 0 w 786"/>
                    <a:gd name="T53" fmla="*/ 0 h 1184"/>
                    <a:gd name="T54" fmla="*/ 0 w 786"/>
                    <a:gd name="T55" fmla="*/ 0 h 1184"/>
                    <a:gd name="T56" fmla="*/ 0 w 786"/>
                    <a:gd name="T57" fmla="*/ 0 h 1184"/>
                    <a:gd name="T58" fmla="*/ 0 w 786"/>
                    <a:gd name="T59" fmla="*/ 0 h 1184"/>
                    <a:gd name="T60" fmla="*/ 0 w 786"/>
                    <a:gd name="T61" fmla="*/ 0 h 1184"/>
                    <a:gd name="T62" fmla="*/ 0 w 786"/>
                    <a:gd name="T63" fmla="*/ 0 h 1184"/>
                    <a:gd name="T64" fmla="*/ 0 w 786"/>
                    <a:gd name="T65" fmla="*/ 0 h 1184"/>
                    <a:gd name="T66" fmla="*/ 0 w 786"/>
                    <a:gd name="T67" fmla="*/ 0 h 1184"/>
                    <a:gd name="T68" fmla="*/ 0 w 786"/>
                    <a:gd name="T69" fmla="*/ 0 h 1184"/>
                    <a:gd name="T70" fmla="*/ 0 w 786"/>
                    <a:gd name="T71" fmla="*/ 0 h 1184"/>
                    <a:gd name="T72" fmla="*/ 0 w 786"/>
                    <a:gd name="T73" fmla="*/ 0 h 1184"/>
                    <a:gd name="T74" fmla="*/ 0 w 786"/>
                    <a:gd name="T75" fmla="*/ 0 h 11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6"/>
                    <a:gd name="T115" fmla="*/ 0 h 1184"/>
                    <a:gd name="T116" fmla="*/ 786 w 786"/>
                    <a:gd name="T117" fmla="*/ 1184 h 11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6" h="1184">
                      <a:moveTo>
                        <a:pt x="67" y="8"/>
                      </a:moveTo>
                      <a:lnTo>
                        <a:pt x="784" y="1133"/>
                      </a:lnTo>
                      <a:lnTo>
                        <a:pt x="786" y="1137"/>
                      </a:lnTo>
                      <a:lnTo>
                        <a:pt x="786" y="1142"/>
                      </a:lnTo>
                      <a:lnTo>
                        <a:pt x="785" y="1148"/>
                      </a:lnTo>
                      <a:lnTo>
                        <a:pt x="783" y="1153"/>
                      </a:lnTo>
                      <a:lnTo>
                        <a:pt x="779" y="1159"/>
                      </a:lnTo>
                      <a:lnTo>
                        <a:pt x="775" y="1165"/>
                      </a:lnTo>
                      <a:lnTo>
                        <a:pt x="769" y="1170"/>
                      </a:lnTo>
                      <a:lnTo>
                        <a:pt x="762" y="1175"/>
                      </a:lnTo>
                      <a:lnTo>
                        <a:pt x="755" y="1178"/>
                      </a:lnTo>
                      <a:lnTo>
                        <a:pt x="749" y="1182"/>
                      </a:lnTo>
                      <a:lnTo>
                        <a:pt x="742" y="1183"/>
                      </a:lnTo>
                      <a:lnTo>
                        <a:pt x="735" y="1184"/>
                      </a:lnTo>
                      <a:lnTo>
                        <a:pt x="728" y="1184"/>
                      </a:lnTo>
                      <a:lnTo>
                        <a:pt x="724" y="1182"/>
                      </a:lnTo>
                      <a:lnTo>
                        <a:pt x="719" y="1179"/>
                      </a:lnTo>
                      <a:lnTo>
                        <a:pt x="716" y="1176"/>
                      </a:lnTo>
                      <a:lnTo>
                        <a:pt x="3" y="50"/>
                      </a:lnTo>
                      <a:lnTo>
                        <a:pt x="0" y="46"/>
                      </a:lnTo>
                      <a:lnTo>
                        <a:pt x="0" y="41"/>
                      </a:lnTo>
                      <a:lnTo>
                        <a:pt x="0" y="35"/>
                      </a:lnTo>
                      <a:lnTo>
                        <a:pt x="3" y="30"/>
                      </a:lnTo>
                      <a:lnTo>
                        <a:pt x="6" y="24"/>
                      </a:lnTo>
                      <a:lnTo>
                        <a:pt x="10" y="18"/>
                      </a:lnTo>
                      <a:lnTo>
                        <a:pt x="16" y="13"/>
                      </a:lnTo>
                      <a:lnTo>
                        <a:pt x="22" y="8"/>
                      </a:lnTo>
                      <a:lnTo>
                        <a:pt x="29" y="5"/>
                      </a:lnTo>
                      <a:lnTo>
                        <a:pt x="35" y="2"/>
                      </a:lnTo>
                      <a:lnTo>
                        <a:pt x="42" y="0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0" y="2"/>
                      </a:lnTo>
                      <a:lnTo>
                        <a:pt x="64" y="5"/>
                      </a:lnTo>
                      <a:lnTo>
                        <a:pt x="67" y="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4" name="Freeform 670"/>
                <p:cNvSpPr>
                  <a:spLocks/>
                </p:cNvSpPr>
                <p:nvPr/>
              </p:nvSpPr>
              <p:spPr bwMode="auto">
                <a:xfrm>
                  <a:off x="3873" y="1332"/>
                  <a:ext cx="79" cy="129"/>
                </a:xfrm>
                <a:custGeom>
                  <a:avLst/>
                  <a:gdLst>
                    <a:gd name="T0" fmla="*/ 0 w 786"/>
                    <a:gd name="T1" fmla="*/ 0 h 1184"/>
                    <a:gd name="T2" fmla="*/ 0 w 786"/>
                    <a:gd name="T3" fmla="*/ 0 h 1184"/>
                    <a:gd name="T4" fmla="*/ 0 w 786"/>
                    <a:gd name="T5" fmla="*/ 0 h 1184"/>
                    <a:gd name="T6" fmla="*/ 0 w 786"/>
                    <a:gd name="T7" fmla="*/ 0 h 1184"/>
                    <a:gd name="T8" fmla="*/ 0 w 786"/>
                    <a:gd name="T9" fmla="*/ 0 h 1184"/>
                    <a:gd name="T10" fmla="*/ 0 w 786"/>
                    <a:gd name="T11" fmla="*/ 0 h 1184"/>
                    <a:gd name="T12" fmla="*/ 0 w 786"/>
                    <a:gd name="T13" fmla="*/ 0 h 1184"/>
                    <a:gd name="T14" fmla="*/ 0 w 786"/>
                    <a:gd name="T15" fmla="*/ 0 h 1184"/>
                    <a:gd name="T16" fmla="*/ 0 w 786"/>
                    <a:gd name="T17" fmla="*/ 0 h 1184"/>
                    <a:gd name="T18" fmla="*/ 0 w 786"/>
                    <a:gd name="T19" fmla="*/ 0 h 1184"/>
                    <a:gd name="T20" fmla="*/ 0 w 786"/>
                    <a:gd name="T21" fmla="*/ 0 h 1184"/>
                    <a:gd name="T22" fmla="*/ 0 w 786"/>
                    <a:gd name="T23" fmla="*/ 0 h 1184"/>
                    <a:gd name="T24" fmla="*/ 0 w 786"/>
                    <a:gd name="T25" fmla="*/ 0 h 1184"/>
                    <a:gd name="T26" fmla="*/ 0 w 786"/>
                    <a:gd name="T27" fmla="*/ 0 h 1184"/>
                    <a:gd name="T28" fmla="*/ 0 w 786"/>
                    <a:gd name="T29" fmla="*/ 0 h 1184"/>
                    <a:gd name="T30" fmla="*/ 0 w 786"/>
                    <a:gd name="T31" fmla="*/ 0 h 1184"/>
                    <a:gd name="T32" fmla="*/ 0 w 786"/>
                    <a:gd name="T33" fmla="*/ 0 h 1184"/>
                    <a:gd name="T34" fmla="*/ 0 w 786"/>
                    <a:gd name="T35" fmla="*/ 0 h 1184"/>
                    <a:gd name="T36" fmla="*/ 0 w 786"/>
                    <a:gd name="T37" fmla="*/ 0 h 1184"/>
                    <a:gd name="T38" fmla="*/ 0 w 786"/>
                    <a:gd name="T39" fmla="*/ 0 h 1184"/>
                    <a:gd name="T40" fmla="*/ 0 w 786"/>
                    <a:gd name="T41" fmla="*/ 0 h 1184"/>
                    <a:gd name="T42" fmla="*/ 0 w 786"/>
                    <a:gd name="T43" fmla="*/ 0 h 1184"/>
                    <a:gd name="T44" fmla="*/ 0 w 786"/>
                    <a:gd name="T45" fmla="*/ 0 h 1184"/>
                    <a:gd name="T46" fmla="*/ 0 w 786"/>
                    <a:gd name="T47" fmla="*/ 0 h 1184"/>
                    <a:gd name="T48" fmla="*/ 0 w 786"/>
                    <a:gd name="T49" fmla="*/ 0 h 1184"/>
                    <a:gd name="T50" fmla="*/ 0 w 786"/>
                    <a:gd name="T51" fmla="*/ 0 h 1184"/>
                    <a:gd name="T52" fmla="*/ 0 w 786"/>
                    <a:gd name="T53" fmla="*/ 0 h 1184"/>
                    <a:gd name="T54" fmla="*/ 0 w 786"/>
                    <a:gd name="T55" fmla="*/ 0 h 1184"/>
                    <a:gd name="T56" fmla="*/ 0 w 786"/>
                    <a:gd name="T57" fmla="*/ 0 h 1184"/>
                    <a:gd name="T58" fmla="*/ 0 w 786"/>
                    <a:gd name="T59" fmla="*/ 0 h 1184"/>
                    <a:gd name="T60" fmla="*/ 0 w 786"/>
                    <a:gd name="T61" fmla="*/ 0 h 1184"/>
                    <a:gd name="T62" fmla="*/ 0 w 786"/>
                    <a:gd name="T63" fmla="*/ 0 h 1184"/>
                    <a:gd name="T64" fmla="*/ 0 w 786"/>
                    <a:gd name="T65" fmla="*/ 0 h 1184"/>
                    <a:gd name="T66" fmla="*/ 0 w 786"/>
                    <a:gd name="T67" fmla="*/ 0 h 1184"/>
                    <a:gd name="T68" fmla="*/ 0 w 786"/>
                    <a:gd name="T69" fmla="*/ 0 h 1184"/>
                    <a:gd name="T70" fmla="*/ 0 w 786"/>
                    <a:gd name="T71" fmla="*/ 0 h 1184"/>
                    <a:gd name="T72" fmla="*/ 0 w 786"/>
                    <a:gd name="T73" fmla="*/ 0 h 1184"/>
                    <a:gd name="T74" fmla="*/ 0 w 786"/>
                    <a:gd name="T75" fmla="*/ 0 h 11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86"/>
                    <a:gd name="T115" fmla="*/ 0 h 1184"/>
                    <a:gd name="T116" fmla="*/ 786 w 786"/>
                    <a:gd name="T117" fmla="*/ 1184 h 11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86" h="1184">
                      <a:moveTo>
                        <a:pt x="67" y="8"/>
                      </a:moveTo>
                      <a:lnTo>
                        <a:pt x="784" y="1133"/>
                      </a:lnTo>
                      <a:lnTo>
                        <a:pt x="786" y="1137"/>
                      </a:lnTo>
                      <a:lnTo>
                        <a:pt x="786" y="1142"/>
                      </a:lnTo>
                      <a:lnTo>
                        <a:pt x="785" y="1148"/>
                      </a:lnTo>
                      <a:lnTo>
                        <a:pt x="783" y="1153"/>
                      </a:lnTo>
                      <a:lnTo>
                        <a:pt x="779" y="1159"/>
                      </a:lnTo>
                      <a:lnTo>
                        <a:pt x="775" y="1165"/>
                      </a:lnTo>
                      <a:lnTo>
                        <a:pt x="769" y="1170"/>
                      </a:lnTo>
                      <a:lnTo>
                        <a:pt x="762" y="1175"/>
                      </a:lnTo>
                      <a:lnTo>
                        <a:pt x="755" y="1178"/>
                      </a:lnTo>
                      <a:lnTo>
                        <a:pt x="749" y="1182"/>
                      </a:lnTo>
                      <a:lnTo>
                        <a:pt x="742" y="1183"/>
                      </a:lnTo>
                      <a:lnTo>
                        <a:pt x="735" y="1184"/>
                      </a:lnTo>
                      <a:lnTo>
                        <a:pt x="728" y="1184"/>
                      </a:lnTo>
                      <a:lnTo>
                        <a:pt x="724" y="1182"/>
                      </a:lnTo>
                      <a:lnTo>
                        <a:pt x="719" y="1179"/>
                      </a:lnTo>
                      <a:lnTo>
                        <a:pt x="716" y="1176"/>
                      </a:lnTo>
                      <a:lnTo>
                        <a:pt x="3" y="50"/>
                      </a:lnTo>
                      <a:lnTo>
                        <a:pt x="0" y="46"/>
                      </a:lnTo>
                      <a:lnTo>
                        <a:pt x="0" y="41"/>
                      </a:lnTo>
                      <a:lnTo>
                        <a:pt x="0" y="35"/>
                      </a:lnTo>
                      <a:lnTo>
                        <a:pt x="3" y="30"/>
                      </a:lnTo>
                      <a:lnTo>
                        <a:pt x="6" y="24"/>
                      </a:lnTo>
                      <a:lnTo>
                        <a:pt x="10" y="18"/>
                      </a:lnTo>
                      <a:lnTo>
                        <a:pt x="16" y="13"/>
                      </a:lnTo>
                      <a:lnTo>
                        <a:pt x="22" y="8"/>
                      </a:lnTo>
                      <a:lnTo>
                        <a:pt x="29" y="5"/>
                      </a:lnTo>
                      <a:lnTo>
                        <a:pt x="35" y="2"/>
                      </a:lnTo>
                      <a:lnTo>
                        <a:pt x="42" y="0"/>
                      </a:lnTo>
                      <a:lnTo>
                        <a:pt x="49" y="0"/>
                      </a:lnTo>
                      <a:lnTo>
                        <a:pt x="55" y="0"/>
                      </a:lnTo>
                      <a:lnTo>
                        <a:pt x="60" y="2"/>
                      </a:lnTo>
                      <a:lnTo>
                        <a:pt x="64" y="5"/>
                      </a:lnTo>
                      <a:lnTo>
                        <a:pt x="67" y="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5" name="Freeform 671"/>
                <p:cNvSpPr>
                  <a:spLocks/>
                </p:cNvSpPr>
                <p:nvPr/>
              </p:nvSpPr>
              <p:spPr bwMode="auto">
                <a:xfrm>
                  <a:off x="3945" y="1454"/>
                  <a:ext cx="7" cy="7"/>
                </a:xfrm>
                <a:custGeom>
                  <a:avLst/>
                  <a:gdLst>
                    <a:gd name="T0" fmla="*/ 0 w 73"/>
                    <a:gd name="T1" fmla="*/ 0 h 59"/>
                    <a:gd name="T2" fmla="*/ 0 w 73"/>
                    <a:gd name="T3" fmla="*/ 0 h 59"/>
                    <a:gd name="T4" fmla="*/ 0 w 73"/>
                    <a:gd name="T5" fmla="*/ 0 h 59"/>
                    <a:gd name="T6" fmla="*/ 0 w 73"/>
                    <a:gd name="T7" fmla="*/ 0 h 59"/>
                    <a:gd name="T8" fmla="*/ 0 w 73"/>
                    <a:gd name="T9" fmla="*/ 0 h 59"/>
                    <a:gd name="T10" fmla="*/ 0 w 73"/>
                    <a:gd name="T11" fmla="*/ 0 h 59"/>
                    <a:gd name="T12" fmla="*/ 0 w 73"/>
                    <a:gd name="T13" fmla="*/ 0 h 59"/>
                    <a:gd name="T14" fmla="*/ 0 w 73"/>
                    <a:gd name="T15" fmla="*/ 0 h 59"/>
                    <a:gd name="T16" fmla="*/ 0 w 73"/>
                    <a:gd name="T17" fmla="*/ 0 h 59"/>
                    <a:gd name="T18" fmla="*/ 0 w 73"/>
                    <a:gd name="T19" fmla="*/ 0 h 59"/>
                    <a:gd name="T20" fmla="*/ 0 w 73"/>
                    <a:gd name="T21" fmla="*/ 0 h 59"/>
                    <a:gd name="T22" fmla="*/ 0 w 73"/>
                    <a:gd name="T23" fmla="*/ 0 h 59"/>
                    <a:gd name="T24" fmla="*/ 0 w 73"/>
                    <a:gd name="T25" fmla="*/ 0 h 59"/>
                    <a:gd name="T26" fmla="*/ 0 w 73"/>
                    <a:gd name="T27" fmla="*/ 0 h 59"/>
                    <a:gd name="T28" fmla="*/ 0 w 73"/>
                    <a:gd name="T29" fmla="*/ 0 h 59"/>
                    <a:gd name="T30" fmla="*/ 0 w 73"/>
                    <a:gd name="T31" fmla="*/ 0 h 59"/>
                    <a:gd name="T32" fmla="*/ 0 w 73"/>
                    <a:gd name="T33" fmla="*/ 0 h 59"/>
                    <a:gd name="T34" fmla="*/ 0 w 73"/>
                    <a:gd name="T35" fmla="*/ 0 h 59"/>
                    <a:gd name="T36" fmla="*/ 0 w 73"/>
                    <a:gd name="T37" fmla="*/ 0 h 59"/>
                    <a:gd name="T38" fmla="*/ 0 w 73"/>
                    <a:gd name="T39" fmla="*/ 0 h 59"/>
                    <a:gd name="T40" fmla="*/ 0 w 73"/>
                    <a:gd name="T41" fmla="*/ 0 h 59"/>
                    <a:gd name="T42" fmla="*/ 0 w 73"/>
                    <a:gd name="T43" fmla="*/ 0 h 59"/>
                    <a:gd name="T44" fmla="*/ 0 w 73"/>
                    <a:gd name="T45" fmla="*/ 0 h 59"/>
                    <a:gd name="T46" fmla="*/ 0 w 73"/>
                    <a:gd name="T47" fmla="*/ 0 h 59"/>
                    <a:gd name="T48" fmla="*/ 0 w 73"/>
                    <a:gd name="T49" fmla="*/ 0 h 59"/>
                    <a:gd name="T50" fmla="*/ 0 w 73"/>
                    <a:gd name="T51" fmla="*/ 0 h 59"/>
                    <a:gd name="T52" fmla="*/ 0 w 73"/>
                    <a:gd name="T53" fmla="*/ 0 h 59"/>
                    <a:gd name="T54" fmla="*/ 0 w 73"/>
                    <a:gd name="T55" fmla="*/ 0 h 59"/>
                    <a:gd name="T56" fmla="*/ 0 w 73"/>
                    <a:gd name="T57" fmla="*/ 0 h 59"/>
                    <a:gd name="T58" fmla="*/ 0 w 73"/>
                    <a:gd name="T59" fmla="*/ 0 h 59"/>
                    <a:gd name="T60" fmla="*/ 0 w 73"/>
                    <a:gd name="T61" fmla="*/ 0 h 59"/>
                    <a:gd name="T62" fmla="*/ 0 w 73"/>
                    <a:gd name="T63" fmla="*/ 0 h 59"/>
                    <a:gd name="T64" fmla="*/ 0 w 73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3"/>
                    <a:gd name="T100" fmla="*/ 0 h 59"/>
                    <a:gd name="T101" fmla="*/ 73 w 73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3" h="59">
                      <a:moveTo>
                        <a:pt x="24" y="9"/>
                      </a:moveTo>
                      <a:lnTo>
                        <a:pt x="31" y="6"/>
                      </a:lnTo>
                      <a:lnTo>
                        <a:pt x="38" y="2"/>
                      </a:lnTo>
                      <a:lnTo>
                        <a:pt x="45" y="1"/>
                      </a:lnTo>
                      <a:lnTo>
                        <a:pt x="51" y="0"/>
                      </a:lnTo>
                      <a:lnTo>
                        <a:pt x="58" y="0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8"/>
                      </a:lnTo>
                      <a:lnTo>
                        <a:pt x="73" y="12"/>
                      </a:lnTo>
                      <a:lnTo>
                        <a:pt x="73" y="17"/>
                      </a:lnTo>
                      <a:lnTo>
                        <a:pt x="72" y="23"/>
                      </a:lnTo>
                      <a:lnTo>
                        <a:pt x="70" y="28"/>
                      </a:lnTo>
                      <a:lnTo>
                        <a:pt x="66" y="34"/>
                      </a:lnTo>
                      <a:lnTo>
                        <a:pt x="62" y="40"/>
                      </a:lnTo>
                      <a:lnTo>
                        <a:pt x="56" y="45"/>
                      </a:lnTo>
                      <a:lnTo>
                        <a:pt x="49" y="50"/>
                      </a:lnTo>
                      <a:lnTo>
                        <a:pt x="42" y="53"/>
                      </a:lnTo>
                      <a:lnTo>
                        <a:pt x="36" y="57"/>
                      </a:lnTo>
                      <a:lnTo>
                        <a:pt x="29" y="58"/>
                      </a:lnTo>
                      <a:lnTo>
                        <a:pt x="22" y="59"/>
                      </a:lnTo>
                      <a:lnTo>
                        <a:pt x="15" y="59"/>
                      </a:lnTo>
                      <a:lnTo>
                        <a:pt x="11" y="57"/>
                      </a:lnTo>
                      <a:lnTo>
                        <a:pt x="6" y="54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0" y="42"/>
                      </a:lnTo>
                      <a:lnTo>
                        <a:pt x="2" y="36"/>
                      </a:lnTo>
                      <a:lnTo>
                        <a:pt x="4" y="31"/>
                      </a:lnTo>
                      <a:lnTo>
                        <a:pt x="7" y="25"/>
                      </a:lnTo>
                      <a:lnTo>
                        <a:pt x="12" y="19"/>
                      </a:lnTo>
                      <a:lnTo>
                        <a:pt x="17" y="14"/>
                      </a:lnTo>
                      <a:lnTo>
                        <a:pt x="24" y="9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6" name="Freeform 672"/>
                <p:cNvSpPr>
                  <a:spLocks/>
                </p:cNvSpPr>
                <p:nvPr/>
              </p:nvSpPr>
              <p:spPr bwMode="auto">
                <a:xfrm>
                  <a:off x="3945" y="1454"/>
                  <a:ext cx="7" cy="7"/>
                </a:xfrm>
                <a:custGeom>
                  <a:avLst/>
                  <a:gdLst>
                    <a:gd name="T0" fmla="*/ 0 w 73"/>
                    <a:gd name="T1" fmla="*/ 0 h 59"/>
                    <a:gd name="T2" fmla="*/ 0 w 73"/>
                    <a:gd name="T3" fmla="*/ 0 h 59"/>
                    <a:gd name="T4" fmla="*/ 0 w 73"/>
                    <a:gd name="T5" fmla="*/ 0 h 59"/>
                    <a:gd name="T6" fmla="*/ 0 w 73"/>
                    <a:gd name="T7" fmla="*/ 0 h 59"/>
                    <a:gd name="T8" fmla="*/ 0 w 73"/>
                    <a:gd name="T9" fmla="*/ 0 h 59"/>
                    <a:gd name="T10" fmla="*/ 0 w 73"/>
                    <a:gd name="T11" fmla="*/ 0 h 59"/>
                    <a:gd name="T12" fmla="*/ 0 w 73"/>
                    <a:gd name="T13" fmla="*/ 0 h 59"/>
                    <a:gd name="T14" fmla="*/ 0 w 73"/>
                    <a:gd name="T15" fmla="*/ 0 h 59"/>
                    <a:gd name="T16" fmla="*/ 0 w 73"/>
                    <a:gd name="T17" fmla="*/ 0 h 59"/>
                    <a:gd name="T18" fmla="*/ 0 w 73"/>
                    <a:gd name="T19" fmla="*/ 0 h 59"/>
                    <a:gd name="T20" fmla="*/ 0 w 73"/>
                    <a:gd name="T21" fmla="*/ 0 h 59"/>
                    <a:gd name="T22" fmla="*/ 0 w 73"/>
                    <a:gd name="T23" fmla="*/ 0 h 59"/>
                    <a:gd name="T24" fmla="*/ 0 w 73"/>
                    <a:gd name="T25" fmla="*/ 0 h 59"/>
                    <a:gd name="T26" fmla="*/ 0 w 73"/>
                    <a:gd name="T27" fmla="*/ 0 h 59"/>
                    <a:gd name="T28" fmla="*/ 0 w 73"/>
                    <a:gd name="T29" fmla="*/ 0 h 59"/>
                    <a:gd name="T30" fmla="*/ 0 w 73"/>
                    <a:gd name="T31" fmla="*/ 0 h 59"/>
                    <a:gd name="T32" fmla="*/ 0 w 73"/>
                    <a:gd name="T33" fmla="*/ 0 h 59"/>
                    <a:gd name="T34" fmla="*/ 0 w 73"/>
                    <a:gd name="T35" fmla="*/ 0 h 59"/>
                    <a:gd name="T36" fmla="*/ 0 w 73"/>
                    <a:gd name="T37" fmla="*/ 0 h 59"/>
                    <a:gd name="T38" fmla="*/ 0 w 73"/>
                    <a:gd name="T39" fmla="*/ 0 h 59"/>
                    <a:gd name="T40" fmla="*/ 0 w 73"/>
                    <a:gd name="T41" fmla="*/ 0 h 59"/>
                    <a:gd name="T42" fmla="*/ 0 w 73"/>
                    <a:gd name="T43" fmla="*/ 0 h 59"/>
                    <a:gd name="T44" fmla="*/ 0 w 73"/>
                    <a:gd name="T45" fmla="*/ 0 h 59"/>
                    <a:gd name="T46" fmla="*/ 0 w 73"/>
                    <a:gd name="T47" fmla="*/ 0 h 59"/>
                    <a:gd name="T48" fmla="*/ 0 w 73"/>
                    <a:gd name="T49" fmla="*/ 0 h 59"/>
                    <a:gd name="T50" fmla="*/ 0 w 73"/>
                    <a:gd name="T51" fmla="*/ 0 h 59"/>
                    <a:gd name="T52" fmla="*/ 0 w 73"/>
                    <a:gd name="T53" fmla="*/ 0 h 59"/>
                    <a:gd name="T54" fmla="*/ 0 w 73"/>
                    <a:gd name="T55" fmla="*/ 0 h 59"/>
                    <a:gd name="T56" fmla="*/ 0 w 73"/>
                    <a:gd name="T57" fmla="*/ 0 h 59"/>
                    <a:gd name="T58" fmla="*/ 0 w 73"/>
                    <a:gd name="T59" fmla="*/ 0 h 59"/>
                    <a:gd name="T60" fmla="*/ 0 w 73"/>
                    <a:gd name="T61" fmla="*/ 0 h 59"/>
                    <a:gd name="T62" fmla="*/ 0 w 73"/>
                    <a:gd name="T63" fmla="*/ 0 h 59"/>
                    <a:gd name="T64" fmla="*/ 0 w 73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3"/>
                    <a:gd name="T100" fmla="*/ 0 h 59"/>
                    <a:gd name="T101" fmla="*/ 73 w 73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3" h="59">
                      <a:moveTo>
                        <a:pt x="24" y="9"/>
                      </a:moveTo>
                      <a:lnTo>
                        <a:pt x="31" y="6"/>
                      </a:lnTo>
                      <a:lnTo>
                        <a:pt x="38" y="2"/>
                      </a:lnTo>
                      <a:lnTo>
                        <a:pt x="45" y="1"/>
                      </a:lnTo>
                      <a:lnTo>
                        <a:pt x="51" y="0"/>
                      </a:lnTo>
                      <a:lnTo>
                        <a:pt x="58" y="0"/>
                      </a:lnTo>
                      <a:lnTo>
                        <a:pt x="63" y="2"/>
                      </a:lnTo>
                      <a:lnTo>
                        <a:pt x="67" y="5"/>
                      </a:lnTo>
                      <a:lnTo>
                        <a:pt x="71" y="8"/>
                      </a:lnTo>
                      <a:lnTo>
                        <a:pt x="73" y="12"/>
                      </a:lnTo>
                      <a:lnTo>
                        <a:pt x="73" y="17"/>
                      </a:lnTo>
                      <a:lnTo>
                        <a:pt x="72" y="23"/>
                      </a:lnTo>
                      <a:lnTo>
                        <a:pt x="70" y="28"/>
                      </a:lnTo>
                      <a:lnTo>
                        <a:pt x="66" y="34"/>
                      </a:lnTo>
                      <a:lnTo>
                        <a:pt x="62" y="40"/>
                      </a:lnTo>
                      <a:lnTo>
                        <a:pt x="56" y="45"/>
                      </a:lnTo>
                      <a:lnTo>
                        <a:pt x="49" y="50"/>
                      </a:lnTo>
                      <a:lnTo>
                        <a:pt x="42" y="53"/>
                      </a:lnTo>
                      <a:lnTo>
                        <a:pt x="36" y="57"/>
                      </a:lnTo>
                      <a:lnTo>
                        <a:pt x="29" y="58"/>
                      </a:lnTo>
                      <a:lnTo>
                        <a:pt x="22" y="59"/>
                      </a:lnTo>
                      <a:lnTo>
                        <a:pt x="15" y="59"/>
                      </a:lnTo>
                      <a:lnTo>
                        <a:pt x="11" y="57"/>
                      </a:lnTo>
                      <a:lnTo>
                        <a:pt x="6" y="54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0" y="42"/>
                      </a:lnTo>
                      <a:lnTo>
                        <a:pt x="2" y="36"/>
                      </a:lnTo>
                      <a:lnTo>
                        <a:pt x="4" y="31"/>
                      </a:lnTo>
                      <a:lnTo>
                        <a:pt x="7" y="25"/>
                      </a:lnTo>
                      <a:lnTo>
                        <a:pt x="12" y="19"/>
                      </a:lnTo>
                      <a:lnTo>
                        <a:pt x="17" y="14"/>
                      </a:lnTo>
                      <a:lnTo>
                        <a:pt x="24" y="9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7" name="Freeform 673"/>
                <p:cNvSpPr>
                  <a:spLocks/>
                </p:cNvSpPr>
                <p:nvPr/>
              </p:nvSpPr>
              <p:spPr bwMode="auto">
                <a:xfrm>
                  <a:off x="3658" y="1337"/>
                  <a:ext cx="74" cy="131"/>
                </a:xfrm>
                <a:custGeom>
                  <a:avLst/>
                  <a:gdLst>
                    <a:gd name="T0" fmla="*/ 0 w 739"/>
                    <a:gd name="T1" fmla="*/ 0 h 1202"/>
                    <a:gd name="T2" fmla="*/ 0 w 739"/>
                    <a:gd name="T3" fmla="*/ 0 h 1202"/>
                    <a:gd name="T4" fmla="*/ 0 w 739"/>
                    <a:gd name="T5" fmla="*/ 0 h 1202"/>
                    <a:gd name="T6" fmla="*/ 0 w 739"/>
                    <a:gd name="T7" fmla="*/ 0 h 1202"/>
                    <a:gd name="T8" fmla="*/ 0 w 739"/>
                    <a:gd name="T9" fmla="*/ 0 h 1202"/>
                    <a:gd name="T10" fmla="*/ 0 w 739"/>
                    <a:gd name="T11" fmla="*/ 0 h 1202"/>
                    <a:gd name="T12" fmla="*/ 0 w 739"/>
                    <a:gd name="T13" fmla="*/ 0 h 1202"/>
                    <a:gd name="T14" fmla="*/ 0 w 739"/>
                    <a:gd name="T15" fmla="*/ 0 h 1202"/>
                    <a:gd name="T16" fmla="*/ 0 w 739"/>
                    <a:gd name="T17" fmla="*/ 0 h 1202"/>
                    <a:gd name="T18" fmla="*/ 0 w 739"/>
                    <a:gd name="T19" fmla="*/ 0 h 1202"/>
                    <a:gd name="T20" fmla="*/ 0 w 739"/>
                    <a:gd name="T21" fmla="*/ 0 h 1202"/>
                    <a:gd name="T22" fmla="*/ 0 w 739"/>
                    <a:gd name="T23" fmla="*/ 0 h 1202"/>
                    <a:gd name="T24" fmla="*/ 0 w 739"/>
                    <a:gd name="T25" fmla="*/ 0 h 1202"/>
                    <a:gd name="T26" fmla="*/ 0 w 739"/>
                    <a:gd name="T27" fmla="*/ 0 h 1202"/>
                    <a:gd name="T28" fmla="*/ 0 w 739"/>
                    <a:gd name="T29" fmla="*/ 0 h 1202"/>
                    <a:gd name="T30" fmla="*/ 0 w 739"/>
                    <a:gd name="T31" fmla="*/ 0 h 1202"/>
                    <a:gd name="T32" fmla="*/ 0 w 739"/>
                    <a:gd name="T33" fmla="*/ 0 h 1202"/>
                    <a:gd name="T34" fmla="*/ 0 w 739"/>
                    <a:gd name="T35" fmla="*/ 0 h 1202"/>
                    <a:gd name="T36" fmla="*/ 0 w 739"/>
                    <a:gd name="T37" fmla="*/ 0 h 1202"/>
                    <a:gd name="T38" fmla="*/ 0 w 739"/>
                    <a:gd name="T39" fmla="*/ 0 h 1202"/>
                    <a:gd name="T40" fmla="*/ 0 w 739"/>
                    <a:gd name="T41" fmla="*/ 0 h 1202"/>
                    <a:gd name="T42" fmla="*/ 0 w 739"/>
                    <a:gd name="T43" fmla="*/ 0 h 120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39"/>
                    <a:gd name="T67" fmla="*/ 0 h 1202"/>
                    <a:gd name="T68" fmla="*/ 739 w 739"/>
                    <a:gd name="T69" fmla="*/ 1202 h 120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39" h="1202">
                      <a:moveTo>
                        <a:pt x="671" y="1191"/>
                      </a:moveTo>
                      <a:lnTo>
                        <a:pt x="0" y="41"/>
                      </a:lnTo>
                      <a:lnTo>
                        <a:pt x="70" y="0"/>
                      </a:lnTo>
                      <a:lnTo>
                        <a:pt x="737" y="1153"/>
                      </a:lnTo>
                      <a:lnTo>
                        <a:pt x="739" y="1157"/>
                      </a:lnTo>
                      <a:lnTo>
                        <a:pt x="739" y="1163"/>
                      </a:lnTo>
                      <a:lnTo>
                        <a:pt x="738" y="1169"/>
                      </a:lnTo>
                      <a:lnTo>
                        <a:pt x="736" y="1173"/>
                      </a:lnTo>
                      <a:lnTo>
                        <a:pt x="732" y="1179"/>
                      </a:lnTo>
                      <a:lnTo>
                        <a:pt x="728" y="1185"/>
                      </a:lnTo>
                      <a:lnTo>
                        <a:pt x="722" y="1189"/>
                      </a:lnTo>
                      <a:lnTo>
                        <a:pt x="716" y="1194"/>
                      </a:lnTo>
                      <a:lnTo>
                        <a:pt x="709" y="1197"/>
                      </a:lnTo>
                      <a:lnTo>
                        <a:pt x="703" y="1199"/>
                      </a:lnTo>
                      <a:lnTo>
                        <a:pt x="696" y="1201"/>
                      </a:lnTo>
                      <a:lnTo>
                        <a:pt x="689" y="1202"/>
                      </a:lnTo>
                      <a:lnTo>
                        <a:pt x="682" y="1201"/>
                      </a:lnTo>
                      <a:lnTo>
                        <a:pt x="678" y="1198"/>
                      </a:lnTo>
                      <a:lnTo>
                        <a:pt x="673" y="1196"/>
                      </a:lnTo>
                      <a:lnTo>
                        <a:pt x="671" y="1191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8" name="Freeform 674"/>
                <p:cNvSpPr>
                  <a:spLocks/>
                </p:cNvSpPr>
                <p:nvPr/>
              </p:nvSpPr>
              <p:spPr bwMode="auto">
                <a:xfrm>
                  <a:off x="3658" y="1337"/>
                  <a:ext cx="74" cy="131"/>
                </a:xfrm>
                <a:custGeom>
                  <a:avLst/>
                  <a:gdLst>
                    <a:gd name="T0" fmla="*/ 0 w 739"/>
                    <a:gd name="T1" fmla="*/ 0 h 1202"/>
                    <a:gd name="T2" fmla="*/ 0 w 739"/>
                    <a:gd name="T3" fmla="*/ 0 h 1202"/>
                    <a:gd name="T4" fmla="*/ 0 w 739"/>
                    <a:gd name="T5" fmla="*/ 0 h 1202"/>
                    <a:gd name="T6" fmla="*/ 0 w 739"/>
                    <a:gd name="T7" fmla="*/ 0 h 1202"/>
                    <a:gd name="T8" fmla="*/ 0 w 739"/>
                    <a:gd name="T9" fmla="*/ 0 h 1202"/>
                    <a:gd name="T10" fmla="*/ 0 w 739"/>
                    <a:gd name="T11" fmla="*/ 0 h 1202"/>
                    <a:gd name="T12" fmla="*/ 0 w 739"/>
                    <a:gd name="T13" fmla="*/ 0 h 1202"/>
                    <a:gd name="T14" fmla="*/ 0 w 739"/>
                    <a:gd name="T15" fmla="*/ 0 h 1202"/>
                    <a:gd name="T16" fmla="*/ 0 w 739"/>
                    <a:gd name="T17" fmla="*/ 0 h 1202"/>
                    <a:gd name="T18" fmla="*/ 0 w 739"/>
                    <a:gd name="T19" fmla="*/ 0 h 1202"/>
                    <a:gd name="T20" fmla="*/ 0 w 739"/>
                    <a:gd name="T21" fmla="*/ 0 h 1202"/>
                    <a:gd name="T22" fmla="*/ 0 w 739"/>
                    <a:gd name="T23" fmla="*/ 0 h 1202"/>
                    <a:gd name="T24" fmla="*/ 0 w 739"/>
                    <a:gd name="T25" fmla="*/ 0 h 1202"/>
                    <a:gd name="T26" fmla="*/ 0 w 739"/>
                    <a:gd name="T27" fmla="*/ 0 h 1202"/>
                    <a:gd name="T28" fmla="*/ 0 w 739"/>
                    <a:gd name="T29" fmla="*/ 0 h 1202"/>
                    <a:gd name="T30" fmla="*/ 0 w 739"/>
                    <a:gd name="T31" fmla="*/ 0 h 1202"/>
                    <a:gd name="T32" fmla="*/ 0 w 739"/>
                    <a:gd name="T33" fmla="*/ 0 h 1202"/>
                    <a:gd name="T34" fmla="*/ 0 w 739"/>
                    <a:gd name="T35" fmla="*/ 0 h 1202"/>
                    <a:gd name="T36" fmla="*/ 0 w 739"/>
                    <a:gd name="T37" fmla="*/ 0 h 1202"/>
                    <a:gd name="T38" fmla="*/ 0 w 739"/>
                    <a:gd name="T39" fmla="*/ 0 h 1202"/>
                    <a:gd name="T40" fmla="*/ 0 w 739"/>
                    <a:gd name="T41" fmla="*/ 0 h 1202"/>
                    <a:gd name="T42" fmla="*/ 0 w 739"/>
                    <a:gd name="T43" fmla="*/ 0 h 120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39"/>
                    <a:gd name="T67" fmla="*/ 0 h 1202"/>
                    <a:gd name="T68" fmla="*/ 739 w 739"/>
                    <a:gd name="T69" fmla="*/ 1202 h 120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39" h="1202">
                      <a:moveTo>
                        <a:pt x="671" y="1191"/>
                      </a:moveTo>
                      <a:lnTo>
                        <a:pt x="0" y="41"/>
                      </a:lnTo>
                      <a:lnTo>
                        <a:pt x="70" y="0"/>
                      </a:lnTo>
                      <a:lnTo>
                        <a:pt x="737" y="1153"/>
                      </a:lnTo>
                      <a:lnTo>
                        <a:pt x="739" y="1157"/>
                      </a:lnTo>
                      <a:lnTo>
                        <a:pt x="739" y="1163"/>
                      </a:lnTo>
                      <a:lnTo>
                        <a:pt x="738" y="1169"/>
                      </a:lnTo>
                      <a:lnTo>
                        <a:pt x="736" y="1173"/>
                      </a:lnTo>
                      <a:lnTo>
                        <a:pt x="732" y="1179"/>
                      </a:lnTo>
                      <a:lnTo>
                        <a:pt x="728" y="1185"/>
                      </a:lnTo>
                      <a:lnTo>
                        <a:pt x="722" y="1189"/>
                      </a:lnTo>
                      <a:lnTo>
                        <a:pt x="716" y="1194"/>
                      </a:lnTo>
                      <a:lnTo>
                        <a:pt x="709" y="1197"/>
                      </a:lnTo>
                      <a:lnTo>
                        <a:pt x="703" y="1199"/>
                      </a:lnTo>
                      <a:lnTo>
                        <a:pt x="696" y="1201"/>
                      </a:lnTo>
                      <a:lnTo>
                        <a:pt x="689" y="1202"/>
                      </a:lnTo>
                      <a:lnTo>
                        <a:pt x="682" y="1201"/>
                      </a:lnTo>
                      <a:lnTo>
                        <a:pt x="678" y="1198"/>
                      </a:lnTo>
                      <a:lnTo>
                        <a:pt x="673" y="1196"/>
                      </a:lnTo>
                      <a:lnTo>
                        <a:pt x="671" y="1191"/>
                      </a:lnTo>
                    </a:path>
                  </a:pathLst>
                </a:custGeom>
                <a:solidFill>
                  <a:srgbClr val="993366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69" name="Freeform 675"/>
                <p:cNvSpPr>
                  <a:spLocks/>
                </p:cNvSpPr>
                <p:nvPr/>
              </p:nvSpPr>
              <p:spPr bwMode="auto">
                <a:xfrm>
                  <a:off x="3814" y="1819"/>
                  <a:ext cx="128" cy="141"/>
                </a:xfrm>
                <a:custGeom>
                  <a:avLst/>
                  <a:gdLst>
                    <a:gd name="T0" fmla="*/ 0 w 1270"/>
                    <a:gd name="T1" fmla="*/ 0 h 1282"/>
                    <a:gd name="T2" fmla="*/ 0 w 1270"/>
                    <a:gd name="T3" fmla="*/ 0 h 1282"/>
                    <a:gd name="T4" fmla="*/ 0 w 1270"/>
                    <a:gd name="T5" fmla="*/ 0 h 1282"/>
                    <a:gd name="T6" fmla="*/ 0 w 1270"/>
                    <a:gd name="T7" fmla="*/ 0 h 1282"/>
                    <a:gd name="T8" fmla="*/ 0 w 1270"/>
                    <a:gd name="T9" fmla="*/ 0 h 1282"/>
                    <a:gd name="T10" fmla="*/ 0 w 1270"/>
                    <a:gd name="T11" fmla="*/ 0 h 1282"/>
                    <a:gd name="T12" fmla="*/ 0 w 1270"/>
                    <a:gd name="T13" fmla="*/ 0 h 1282"/>
                    <a:gd name="T14" fmla="*/ 0 w 1270"/>
                    <a:gd name="T15" fmla="*/ 0 h 1282"/>
                    <a:gd name="T16" fmla="*/ 0 w 1270"/>
                    <a:gd name="T17" fmla="*/ 0 h 1282"/>
                    <a:gd name="T18" fmla="*/ 0 w 1270"/>
                    <a:gd name="T19" fmla="*/ 0 h 1282"/>
                    <a:gd name="T20" fmla="*/ 0 w 1270"/>
                    <a:gd name="T21" fmla="*/ 0 h 1282"/>
                    <a:gd name="T22" fmla="*/ 0 w 1270"/>
                    <a:gd name="T23" fmla="*/ 0 h 1282"/>
                    <a:gd name="T24" fmla="*/ 0 w 1270"/>
                    <a:gd name="T25" fmla="*/ 0 h 1282"/>
                    <a:gd name="T26" fmla="*/ 0 w 1270"/>
                    <a:gd name="T27" fmla="*/ 0 h 1282"/>
                    <a:gd name="T28" fmla="*/ 0 w 1270"/>
                    <a:gd name="T29" fmla="*/ 0 h 1282"/>
                    <a:gd name="T30" fmla="*/ 0 w 1270"/>
                    <a:gd name="T31" fmla="*/ 0 h 1282"/>
                    <a:gd name="T32" fmla="*/ 0 w 1270"/>
                    <a:gd name="T33" fmla="*/ 0 h 1282"/>
                    <a:gd name="T34" fmla="*/ 0 w 1270"/>
                    <a:gd name="T35" fmla="*/ 0 h 1282"/>
                    <a:gd name="T36" fmla="*/ 0 w 1270"/>
                    <a:gd name="T37" fmla="*/ 0 h 1282"/>
                    <a:gd name="T38" fmla="*/ 0 w 1270"/>
                    <a:gd name="T39" fmla="*/ 0 h 1282"/>
                    <a:gd name="T40" fmla="*/ 0 w 1270"/>
                    <a:gd name="T41" fmla="*/ 0 h 1282"/>
                    <a:gd name="T42" fmla="*/ 0 w 1270"/>
                    <a:gd name="T43" fmla="*/ 0 h 1282"/>
                    <a:gd name="T44" fmla="*/ 0 w 1270"/>
                    <a:gd name="T45" fmla="*/ 0 h 1282"/>
                    <a:gd name="T46" fmla="*/ 0 w 1270"/>
                    <a:gd name="T47" fmla="*/ 0 h 1282"/>
                    <a:gd name="T48" fmla="*/ 0 w 1270"/>
                    <a:gd name="T49" fmla="*/ 0 h 1282"/>
                    <a:gd name="T50" fmla="*/ 0 w 1270"/>
                    <a:gd name="T51" fmla="*/ 0 h 1282"/>
                    <a:gd name="T52" fmla="*/ 0 w 1270"/>
                    <a:gd name="T53" fmla="*/ 0 h 1282"/>
                    <a:gd name="T54" fmla="*/ 0 w 1270"/>
                    <a:gd name="T55" fmla="*/ 0 h 1282"/>
                    <a:gd name="T56" fmla="*/ 0 w 1270"/>
                    <a:gd name="T57" fmla="*/ 0 h 1282"/>
                    <a:gd name="T58" fmla="*/ 0 w 1270"/>
                    <a:gd name="T59" fmla="*/ 0 h 1282"/>
                    <a:gd name="T60" fmla="*/ 0 w 1270"/>
                    <a:gd name="T61" fmla="*/ 0 h 1282"/>
                    <a:gd name="T62" fmla="*/ 0 w 1270"/>
                    <a:gd name="T63" fmla="*/ 0 h 1282"/>
                    <a:gd name="T64" fmla="*/ 0 w 1270"/>
                    <a:gd name="T65" fmla="*/ 0 h 1282"/>
                    <a:gd name="T66" fmla="*/ 0 w 1270"/>
                    <a:gd name="T67" fmla="*/ 0 h 1282"/>
                    <a:gd name="T68" fmla="*/ 0 w 1270"/>
                    <a:gd name="T69" fmla="*/ 0 h 1282"/>
                    <a:gd name="T70" fmla="*/ 0 w 1270"/>
                    <a:gd name="T71" fmla="*/ 0 h 1282"/>
                    <a:gd name="T72" fmla="*/ 0 w 1270"/>
                    <a:gd name="T73" fmla="*/ 0 h 1282"/>
                    <a:gd name="T74" fmla="*/ 0 w 1270"/>
                    <a:gd name="T75" fmla="*/ 0 h 12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0"/>
                    <a:gd name="T115" fmla="*/ 0 h 1282"/>
                    <a:gd name="T116" fmla="*/ 1270 w 1270"/>
                    <a:gd name="T117" fmla="*/ 1282 h 12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0" h="1282">
                      <a:moveTo>
                        <a:pt x="0" y="1225"/>
                      </a:moveTo>
                      <a:lnTo>
                        <a:pt x="1213" y="0"/>
                      </a:lnTo>
                      <a:lnTo>
                        <a:pt x="1213" y="1"/>
                      </a:lnTo>
                      <a:lnTo>
                        <a:pt x="1216" y="2"/>
                      </a:lnTo>
                      <a:lnTo>
                        <a:pt x="1218" y="4"/>
                      </a:lnTo>
                      <a:lnTo>
                        <a:pt x="1222" y="8"/>
                      </a:lnTo>
                      <a:lnTo>
                        <a:pt x="1227" y="12"/>
                      </a:lnTo>
                      <a:lnTo>
                        <a:pt x="1232" y="17"/>
                      </a:lnTo>
                      <a:lnTo>
                        <a:pt x="1237" y="21"/>
                      </a:lnTo>
                      <a:lnTo>
                        <a:pt x="1243" y="27"/>
                      </a:lnTo>
                      <a:lnTo>
                        <a:pt x="1249" y="33"/>
                      </a:lnTo>
                      <a:lnTo>
                        <a:pt x="1253" y="38"/>
                      </a:lnTo>
                      <a:lnTo>
                        <a:pt x="1259" y="43"/>
                      </a:lnTo>
                      <a:lnTo>
                        <a:pt x="1262" y="47"/>
                      </a:lnTo>
                      <a:lnTo>
                        <a:pt x="1266" y="51"/>
                      </a:lnTo>
                      <a:lnTo>
                        <a:pt x="1268" y="54"/>
                      </a:lnTo>
                      <a:lnTo>
                        <a:pt x="1270" y="56"/>
                      </a:lnTo>
                      <a:lnTo>
                        <a:pt x="58" y="1282"/>
                      </a:lnTo>
                      <a:lnTo>
                        <a:pt x="57" y="1282"/>
                      </a:lnTo>
                      <a:lnTo>
                        <a:pt x="55" y="1281"/>
                      </a:lnTo>
                      <a:lnTo>
                        <a:pt x="51" y="1279"/>
                      </a:lnTo>
                      <a:lnTo>
                        <a:pt x="47" y="1276"/>
                      </a:lnTo>
                      <a:lnTo>
                        <a:pt x="42" y="1272"/>
                      </a:lnTo>
                      <a:lnTo>
                        <a:pt x="38" y="1267"/>
                      </a:lnTo>
                      <a:lnTo>
                        <a:pt x="32" y="1263"/>
                      </a:lnTo>
                      <a:lnTo>
                        <a:pt x="26" y="1257"/>
                      </a:lnTo>
                      <a:lnTo>
                        <a:pt x="21" y="1251"/>
                      </a:lnTo>
                      <a:lnTo>
                        <a:pt x="15" y="1246"/>
                      </a:lnTo>
                      <a:lnTo>
                        <a:pt x="10" y="1241"/>
                      </a:lnTo>
                      <a:lnTo>
                        <a:pt x="7" y="1237"/>
                      </a:lnTo>
                      <a:lnTo>
                        <a:pt x="4" y="1232"/>
                      </a:lnTo>
                      <a:lnTo>
                        <a:pt x="1" y="1229"/>
                      </a:lnTo>
                      <a:lnTo>
                        <a:pt x="0" y="1227"/>
                      </a:lnTo>
                      <a:lnTo>
                        <a:pt x="0" y="1225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0" name="Freeform 676"/>
                <p:cNvSpPr>
                  <a:spLocks/>
                </p:cNvSpPr>
                <p:nvPr/>
              </p:nvSpPr>
              <p:spPr bwMode="auto">
                <a:xfrm>
                  <a:off x="3814" y="1819"/>
                  <a:ext cx="128" cy="141"/>
                </a:xfrm>
                <a:custGeom>
                  <a:avLst/>
                  <a:gdLst>
                    <a:gd name="T0" fmla="*/ 0 w 1270"/>
                    <a:gd name="T1" fmla="*/ 0 h 1282"/>
                    <a:gd name="T2" fmla="*/ 0 w 1270"/>
                    <a:gd name="T3" fmla="*/ 0 h 1282"/>
                    <a:gd name="T4" fmla="*/ 0 w 1270"/>
                    <a:gd name="T5" fmla="*/ 0 h 1282"/>
                    <a:gd name="T6" fmla="*/ 0 w 1270"/>
                    <a:gd name="T7" fmla="*/ 0 h 1282"/>
                    <a:gd name="T8" fmla="*/ 0 w 1270"/>
                    <a:gd name="T9" fmla="*/ 0 h 1282"/>
                    <a:gd name="T10" fmla="*/ 0 w 1270"/>
                    <a:gd name="T11" fmla="*/ 0 h 1282"/>
                    <a:gd name="T12" fmla="*/ 0 w 1270"/>
                    <a:gd name="T13" fmla="*/ 0 h 1282"/>
                    <a:gd name="T14" fmla="*/ 0 w 1270"/>
                    <a:gd name="T15" fmla="*/ 0 h 1282"/>
                    <a:gd name="T16" fmla="*/ 0 w 1270"/>
                    <a:gd name="T17" fmla="*/ 0 h 1282"/>
                    <a:gd name="T18" fmla="*/ 0 w 1270"/>
                    <a:gd name="T19" fmla="*/ 0 h 1282"/>
                    <a:gd name="T20" fmla="*/ 0 w 1270"/>
                    <a:gd name="T21" fmla="*/ 0 h 1282"/>
                    <a:gd name="T22" fmla="*/ 0 w 1270"/>
                    <a:gd name="T23" fmla="*/ 0 h 1282"/>
                    <a:gd name="T24" fmla="*/ 0 w 1270"/>
                    <a:gd name="T25" fmla="*/ 0 h 1282"/>
                    <a:gd name="T26" fmla="*/ 0 w 1270"/>
                    <a:gd name="T27" fmla="*/ 0 h 1282"/>
                    <a:gd name="T28" fmla="*/ 0 w 1270"/>
                    <a:gd name="T29" fmla="*/ 0 h 1282"/>
                    <a:gd name="T30" fmla="*/ 0 w 1270"/>
                    <a:gd name="T31" fmla="*/ 0 h 1282"/>
                    <a:gd name="T32" fmla="*/ 0 w 1270"/>
                    <a:gd name="T33" fmla="*/ 0 h 1282"/>
                    <a:gd name="T34" fmla="*/ 0 w 1270"/>
                    <a:gd name="T35" fmla="*/ 0 h 1282"/>
                    <a:gd name="T36" fmla="*/ 0 w 1270"/>
                    <a:gd name="T37" fmla="*/ 0 h 1282"/>
                    <a:gd name="T38" fmla="*/ 0 w 1270"/>
                    <a:gd name="T39" fmla="*/ 0 h 1282"/>
                    <a:gd name="T40" fmla="*/ 0 w 1270"/>
                    <a:gd name="T41" fmla="*/ 0 h 1282"/>
                    <a:gd name="T42" fmla="*/ 0 w 1270"/>
                    <a:gd name="T43" fmla="*/ 0 h 1282"/>
                    <a:gd name="T44" fmla="*/ 0 w 1270"/>
                    <a:gd name="T45" fmla="*/ 0 h 1282"/>
                    <a:gd name="T46" fmla="*/ 0 w 1270"/>
                    <a:gd name="T47" fmla="*/ 0 h 1282"/>
                    <a:gd name="T48" fmla="*/ 0 w 1270"/>
                    <a:gd name="T49" fmla="*/ 0 h 1282"/>
                    <a:gd name="T50" fmla="*/ 0 w 1270"/>
                    <a:gd name="T51" fmla="*/ 0 h 1282"/>
                    <a:gd name="T52" fmla="*/ 0 w 1270"/>
                    <a:gd name="T53" fmla="*/ 0 h 1282"/>
                    <a:gd name="T54" fmla="*/ 0 w 1270"/>
                    <a:gd name="T55" fmla="*/ 0 h 1282"/>
                    <a:gd name="T56" fmla="*/ 0 w 1270"/>
                    <a:gd name="T57" fmla="*/ 0 h 1282"/>
                    <a:gd name="T58" fmla="*/ 0 w 1270"/>
                    <a:gd name="T59" fmla="*/ 0 h 1282"/>
                    <a:gd name="T60" fmla="*/ 0 w 1270"/>
                    <a:gd name="T61" fmla="*/ 0 h 1282"/>
                    <a:gd name="T62" fmla="*/ 0 w 1270"/>
                    <a:gd name="T63" fmla="*/ 0 h 1282"/>
                    <a:gd name="T64" fmla="*/ 0 w 1270"/>
                    <a:gd name="T65" fmla="*/ 0 h 1282"/>
                    <a:gd name="T66" fmla="*/ 0 w 1270"/>
                    <a:gd name="T67" fmla="*/ 0 h 1282"/>
                    <a:gd name="T68" fmla="*/ 0 w 1270"/>
                    <a:gd name="T69" fmla="*/ 0 h 1282"/>
                    <a:gd name="T70" fmla="*/ 0 w 1270"/>
                    <a:gd name="T71" fmla="*/ 0 h 1282"/>
                    <a:gd name="T72" fmla="*/ 0 w 1270"/>
                    <a:gd name="T73" fmla="*/ 0 h 1282"/>
                    <a:gd name="T74" fmla="*/ 0 w 1270"/>
                    <a:gd name="T75" fmla="*/ 0 h 12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0"/>
                    <a:gd name="T115" fmla="*/ 0 h 1282"/>
                    <a:gd name="T116" fmla="*/ 1270 w 1270"/>
                    <a:gd name="T117" fmla="*/ 1282 h 128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0" h="1282">
                      <a:moveTo>
                        <a:pt x="0" y="1225"/>
                      </a:moveTo>
                      <a:lnTo>
                        <a:pt x="1213" y="0"/>
                      </a:lnTo>
                      <a:lnTo>
                        <a:pt x="1213" y="1"/>
                      </a:lnTo>
                      <a:lnTo>
                        <a:pt x="1216" y="2"/>
                      </a:lnTo>
                      <a:lnTo>
                        <a:pt x="1218" y="4"/>
                      </a:lnTo>
                      <a:lnTo>
                        <a:pt x="1222" y="8"/>
                      </a:lnTo>
                      <a:lnTo>
                        <a:pt x="1227" y="12"/>
                      </a:lnTo>
                      <a:lnTo>
                        <a:pt x="1232" y="17"/>
                      </a:lnTo>
                      <a:lnTo>
                        <a:pt x="1237" y="21"/>
                      </a:lnTo>
                      <a:lnTo>
                        <a:pt x="1243" y="27"/>
                      </a:lnTo>
                      <a:lnTo>
                        <a:pt x="1249" y="33"/>
                      </a:lnTo>
                      <a:lnTo>
                        <a:pt x="1253" y="38"/>
                      </a:lnTo>
                      <a:lnTo>
                        <a:pt x="1259" y="43"/>
                      </a:lnTo>
                      <a:lnTo>
                        <a:pt x="1262" y="47"/>
                      </a:lnTo>
                      <a:lnTo>
                        <a:pt x="1266" y="51"/>
                      </a:lnTo>
                      <a:lnTo>
                        <a:pt x="1268" y="54"/>
                      </a:lnTo>
                      <a:lnTo>
                        <a:pt x="1270" y="56"/>
                      </a:lnTo>
                      <a:lnTo>
                        <a:pt x="58" y="1282"/>
                      </a:lnTo>
                      <a:lnTo>
                        <a:pt x="57" y="1282"/>
                      </a:lnTo>
                      <a:lnTo>
                        <a:pt x="55" y="1281"/>
                      </a:lnTo>
                      <a:lnTo>
                        <a:pt x="51" y="1279"/>
                      </a:lnTo>
                      <a:lnTo>
                        <a:pt x="47" y="1276"/>
                      </a:lnTo>
                      <a:lnTo>
                        <a:pt x="42" y="1272"/>
                      </a:lnTo>
                      <a:lnTo>
                        <a:pt x="38" y="1267"/>
                      </a:lnTo>
                      <a:lnTo>
                        <a:pt x="32" y="1263"/>
                      </a:lnTo>
                      <a:lnTo>
                        <a:pt x="26" y="1257"/>
                      </a:lnTo>
                      <a:lnTo>
                        <a:pt x="21" y="1251"/>
                      </a:lnTo>
                      <a:lnTo>
                        <a:pt x="15" y="1246"/>
                      </a:lnTo>
                      <a:lnTo>
                        <a:pt x="10" y="1241"/>
                      </a:lnTo>
                      <a:lnTo>
                        <a:pt x="7" y="1237"/>
                      </a:lnTo>
                      <a:lnTo>
                        <a:pt x="4" y="1232"/>
                      </a:lnTo>
                      <a:lnTo>
                        <a:pt x="1" y="1229"/>
                      </a:lnTo>
                      <a:lnTo>
                        <a:pt x="0" y="1227"/>
                      </a:lnTo>
                      <a:lnTo>
                        <a:pt x="0" y="1225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1" name="Oval 677"/>
                <p:cNvSpPr>
                  <a:spLocks noChangeArrowheads="1"/>
                </p:cNvSpPr>
                <p:nvPr/>
              </p:nvSpPr>
              <p:spPr bwMode="auto">
                <a:xfrm>
                  <a:off x="3491" y="1787"/>
                  <a:ext cx="56" cy="61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72" name="Freeform 678"/>
                <p:cNvSpPr>
                  <a:spLocks/>
                </p:cNvSpPr>
                <p:nvPr/>
              </p:nvSpPr>
              <p:spPr bwMode="auto">
                <a:xfrm>
                  <a:off x="3975" y="1642"/>
                  <a:ext cx="129" cy="141"/>
                </a:xfrm>
                <a:custGeom>
                  <a:avLst/>
                  <a:gdLst>
                    <a:gd name="T0" fmla="*/ 0 w 1274"/>
                    <a:gd name="T1" fmla="*/ 0 h 1287"/>
                    <a:gd name="T2" fmla="*/ 0 w 1274"/>
                    <a:gd name="T3" fmla="*/ 0 h 1287"/>
                    <a:gd name="T4" fmla="*/ 0 w 1274"/>
                    <a:gd name="T5" fmla="*/ 0 h 1287"/>
                    <a:gd name="T6" fmla="*/ 0 w 1274"/>
                    <a:gd name="T7" fmla="*/ 0 h 1287"/>
                    <a:gd name="T8" fmla="*/ 0 w 1274"/>
                    <a:gd name="T9" fmla="*/ 0 h 1287"/>
                    <a:gd name="T10" fmla="*/ 0 w 1274"/>
                    <a:gd name="T11" fmla="*/ 0 h 1287"/>
                    <a:gd name="T12" fmla="*/ 0 w 1274"/>
                    <a:gd name="T13" fmla="*/ 0 h 1287"/>
                    <a:gd name="T14" fmla="*/ 0 w 1274"/>
                    <a:gd name="T15" fmla="*/ 0 h 1287"/>
                    <a:gd name="T16" fmla="*/ 0 w 1274"/>
                    <a:gd name="T17" fmla="*/ 0 h 1287"/>
                    <a:gd name="T18" fmla="*/ 0 w 1274"/>
                    <a:gd name="T19" fmla="*/ 0 h 1287"/>
                    <a:gd name="T20" fmla="*/ 0 w 1274"/>
                    <a:gd name="T21" fmla="*/ 0 h 1287"/>
                    <a:gd name="T22" fmla="*/ 0 w 1274"/>
                    <a:gd name="T23" fmla="*/ 0 h 1287"/>
                    <a:gd name="T24" fmla="*/ 0 w 1274"/>
                    <a:gd name="T25" fmla="*/ 0 h 1287"/>
                    <a:gd name="T26" fmla="*/ 0 w 1274"/>
                    <a:gd name="T27" fmla="*/ 0 h 1287"/>
                    <a:gd name="T28" fmla="*/ 0 w 1274"/>
                    <a:gd name="T29" fmla="*/ 0 h 1287"/>
                    <a:gd name="T30" fmla="*/ 0 w 1274"/>
                    <a:gd name="T31" fmla="*/ 0 h 1287"/>
                    <a:gd name="T32" fmla="*/ 0 w 1274"/>
                    <a:gd name="T33" fmla="*/ 0 h 1287"/>
                    <a:gd name="T34" fmla="*/ 0 w 1274"/>
                    <a:gd name="T35" fmla="*/ 0 h 1287"/>
                    <a:gd name="T36" fmla="*/ 0 w 1274"/>
                    <a:gd name="T37" fmla="*/ 0 h 1287"/>
                    <a:gd name="T38" fmla="*/ 0 w 1274"/>
                    <a:gd name="T39" fmla="*/ 0 h 1287"/>
                    <a:gd name="T40" fmla="*/ 0 w 1274"/>
                    <a:gd name="T41" fmla="*/ 0 h 1287"/>
                    <a:gd name="T42" fmla="*/ 0 w 1274"/>
                    <a:gd name="T43" fmla="*/ 0 h 128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4"/>
                    <a:gd name="T67" fmla="*/ 0 h 1287"/>
                    <a:gd name="T68" fmla="*/ 1274 w 1274"/>
                    <a:gd name="T69" fmla="*/ 1287 h 128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4" h="1287">
                      <a:moveTo>
                        <a:pt x="1274" y="57"/>
                      </a:moveTo>
                      <a:lnTo>
                        <a:pt x="57" y="1287"/>
                      </a:lnTo>
                      <a:lnTo>
                        <a:pt x="0" y="1231"/>
                      </a:lnTo>
                      <a:lnTo>
                        <a:pt x="1217" y="0"/>
                      </a:lnTo>
                      <a:lnTo>
                        <a:pt x="1218" y="1"/>
                      </a:lnTo>
                      <a:lnTo>
                        <a:pt x="1220" y="2"/>
                      </a:lnTo>
                      <a:lnTo>
                        <a:pt x="1223" y="4"/>
                      </a:lnTo>
                      <a:lnTo>
                        <a:pt x="1226" y="8"/>
                      </a:lnTo>
                      <a:lnTo>
                        <a:pt x="1231" y="11"/>
                      </a:lnTo>
                      <a:lnTo>
                        <a:pt x="1236" y="17"/>
                      </a:lnTo>
                      <a:lnTo>
                        <a:pt x="1242" y="21"/>
                      </a:lnTo>
                      <a:lnTo>
                        <a:pt x="1248" y="27"/>
                      </a:lnTo>
                      <a:lnTo>
                        <a:pt x="1252" y="33"/>
                      </a:lnTo>
                      <a:lnTo>
                        <a:pt x="1258" y="38"/>
                      </a:lnTo>
                      <a:lnTo>
                        <a:pt x="1262" y="43"/>
                      </a:lnTo>
                      <a:lnTo>
                        <a:pt x="1267" y="48"/>
                      </a:lnTo>
                      <a:lnTo>
                        <a:pt x="1270" y="51"/>
                      </a:lnTo>
                      <a:lnTo>
                        <a:pt x="1273" y="54"/>
                      </a:lnTo>
                      <a:lnTo>
                        <a:pt x="1274" y="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3" name="Freeform 679"/>
                <p:cNvSpPr>
                  <a:spLocks/>
                </p:cNvSpPr>
                <p:nvPr/>
              </p:nvSpPr>
              <p:spPr bwMode="auto">
                <a:xfrm>
                  <a:off x="3975" y="1642"/>
                  <a:ext cx="129" cy="141"/>
                </a:xfrm>
                <a:custGeom>
                  <a:avLst/>
                  <a:gdLst>
                    <a:gd name="T0" fmla="*/ 0 w 1274"/>
                    <a:gd name="T1" fmla="*/ 0 h 1287"/>
                    <a:gd name="T2" fmla="*/ 0 w 1274"/>
                    <a:gd name="T3" fmla="*/ 0 h 1287"/>
                    <a:gd name="T4" fmla="*/ 0 w 1274"/>
                    <a:gd name="T5" fmla="*/ 0 h 1287"/>
                    <a:gd name="T6" fmla="*/ 0 w 1274"/>
                    <a:gd name="T7" fmla="*/ 0 h 1287"/>
                    <a:gd name="T8" fmla="*/ 0 w 1274"/>
                    <a:gd name="T9" fmla="*/ 0 h 1287"/>
                    <a:gd name="T10" fmla="*/ 0 w 1274"/>
                    <a:gd name="T11" fmla="*/ 0 h 1287"/>
                    <a:gd name="T12" fmla="*/ 0 w 1274"/>
                    <a:gd name="T13" fmla="*/ 0 h 1287"/>
                    <a:gd name="T14" fmla="*/ 0 w 1274"/>
                    <a:gd name="T15" fmla="*/ 0 h 1287"/>
                    <a:gd name="T16" fmla="*/ 0 w 1274"/>
                    <a:gd name="T17" fmla="*/ 0 h 1287"/>
                    <a:gd name="T18" fmla="*/ 0 w 1274"/>
                    <a:gd name="T19" fmla="*/ 0 h 1287"/>
                    <a:gd name="T20" fmla="*/ 0 w 1274"/>
                    <a:gd name="T21" fmla="*/ 0 h 1287"/>
                    <a:gd name="T22" fmla="*/ 0 w 1274"/>
                    <a:gd name="T23" fmla="*/ 0 h 1287"/>
                    <a:gd name="T24" fmla="*/ 0 w 1274"/>
                    <a:gd name="T25" fmla="*/ 0 h 1287"/>
                    <a:gd name="T26" fmla="*/ 0 w 1274"/>
                    <a:gd name="T27" fmla="*/ 0 h 1287"/>
                    <a:gd name="T28" fmla="*/ 0 w 1274"/>
                    <a:gd name="T29" fmla="*/ 0 h 1287"/>
                    <a:gd name="T30" fmla="*/ 0 w 1274"/>
                    <a:gd name="T31" fmla="*/ 0 h 1287"/>
                    <a:gd name="T32" fmla="*/ 0 w 1274"/>
                    <a:gd name="T33" fmla="*/ 0 h 1287"/>
                    <a:gd name="T34" fmla="*/ 0 w 1274"/>
                    <a:gd name="T35" fmla="*/ 0 h 1287"/>
                    <a:gd name="T36" fmla="*/ 0 w 1274"/>
                    <a:gd name="T37" fmla="*/ 0 h 1287"/>
                    <a:gd name="T38" fmla="*/ 0 w 1274"/>
                    <a:gd name="T39" fmla="*/ 0 h 1287"/>
                    <a:gd name="T40" fmla="*/ 0 w 1274"/>
                    <a:gd name="T41" fmla="*/ 0 h 1287"/>
                    <a:gd name="T42" fmla="*/ 0 w 1274"/>
                    <a:gd name="T43" fmla="*/ 0 h 128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4"/>
                    <a:gd name="T67" fmla="*/ 0 h 1287"/>
                    <a:gd name="T68" fmla="*/ 1274 w 1274"/>
                    <a:gd name="T69" fmla="*/ 1287 h 128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4" h="1287">
                      <a:moveTo>
                        <a:pt x="1274" y="57"/>
                      </a:moveTo>
                      <a:lnTo>
                        <a:pt x="57" y="1287"/>
                      </a:lnTo>
                      <a:lnTo>
                        <a:pt x="0" y="1231"/>
                      </a:lnTo>
                      <a:lnTo>
                        <a:pt x="1217" y="0"/>
                      </a:lnTo>
                      <a:lnTo>
                        <a:pt x="1218" y="1"/>
                      </a:lnTo>
                      <a:lnTo>
                        <a:pt x="1220" y="2"/>
                      </a:lnTo>
                      <a:lnTo>
                        <a:pt x="1223" y="4"/>
                      </a:lnTo>
                      <a:lnTo>
                        <a:pt x="1226" y="8"/>
                      </a:lnTo>
                      <a:lnTo>
                        <a:pt x="1231" y="11"/>
                      </a:lnTo>
                      <a:lnTo>
                        <a:pt x="1236" y="17"/>
                      </a:lnTo>
                      <a:lnTo>
                        <a:pt x="1242" y="21"/>
                      </a:lnTo>
                      <a:lnTo>
                        <a:pt x="1248" y="27"/>
                      </a:lnTo>
                      <a:lnTo>
                        <a:pt x="1252" y="33"/>
                      </a:lnTo>
                      <a:lnTo>
                        <a:pt x="1258" y="38"/>
                      </a:lnTo>
                      <a:lnTo>
                        <a:pt x="1262" y="43"/>
                      </a:lnTo>
                      <a:lnTo>
                        <a:pt x="1267" y="48"/>
                      </a:lnTo>
                      <a:lnTo>
                        <a:pt x="1270" y="51"/>
                      </a:lnTo>
                      <a:lnTo>
                        <a:pt x="1273" y="54"/>
                      </a:lnTo>
                      <a:lnTo>
                        <a:pt x="1274" y="5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4" name="Oval 680"/>
                <p:cNvSpPr>
                  <a:spLocks noChangeArrowheads="1"/>
                </p:cNvSpPr>
                <p:nvPr/>
              </p:nvSpPr>
              <p:spPr bwMode="auto">
                <a:xfrm>
                  <a:off x="3931" y="1771"/>
                  <a:ext cx="56" cy="61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75" name="Oval 681"/>
                <p:cNvSpPr>
                  <a:spLocks noChangeArrowheads="1"/>
                </p:cNvSpPr>
                <p:nvPr/>
              </p:nvSpPr>
              <p:spPr bwMode="auto">
                <a:xfrm>
                  <a:off x="4063" y="1270"/>
                  <a:ext cx="56" cy="61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76" name="Freeform 682"/>
                <p:cNvSpPr>
                  <a:spLocks/>
                </p:cNvSpPr>
                <p:nvPr/>
              </p:nvSpPr>
              <p:spPr bwMode="auto">
                <a:xfrm>
                  <a:off x="3536" y="1659"/>
                  <a:ext cx="128" cy="140"/>
                </a:xfrm>
                <a:custGeom>
                  <a:avLst/>
                  <a:gdLst>
                    <a:gd name="T0" fmla="*/ 0 w 1268"/>
                    <a:gd name="T1" fmla="*/ 0 h 1287"/>
                    <a:gd name="T2" fmla="*/ 0 w 1268"/>
                    <a:gd name="T3" fmla="*/ 0 h 1287"/>
                    <a:gd name="T4" fmla="*/ 0 w 1268"/>
                    <a:gd name="T5" fmla="*/ 0 h 1287"/>
                    <a:gd name="T6" fmla="*/ 0 w 1268"/>
                    <a:gd name="T7" fmla="*/ 0 h 1287"/>
                    <a:gd name="T8" fmla="*/ 0 w 1268"/>
                    <a:gd name="T9" fmla="*/ 0 h 1287"/>
                    <a:gd name="T10" fmla="*/ 0 w 1268"/>
                    <a:gd name="T11" fmla="*/ 0 h 1287"/>
                    <a:gd name="T12" fmla="*/ 0 w 1268"/>
                    <a:gd name="T13" fmla="*/ 0 h 1287"/>
                    <a:gd name="T14" fmla="*/ 0 w 1268"/>
                    <a:gd name="T15" fmla="*/ 0 h 1287"/>
                    <a:gd name="T16" fmla="*/ 0 w 1268"/>
                    <a:gd name="T17" fmla="*/ 0 h 1287"/>
                    <a:gd name="T18" fmla="*/ 0 w 1268"/>
                    <a:gd name="T19" fmla="*/ 0 h 1287"/>
                    <a:gd name="T20" fmla="*/ 0 w 1268"/>
                    <a:gd name="T21" fmla="*/ 0 h 1287"/>
                    <a:gd name="T22" fmla="*/ 0 w 1268"/>
                    <a:gd name="T23" fmla="*/ 0 h 1287"/>
                    <a:gd name="T24" fmla="*/ 0 w 1268"/>
                    <a:gd name="T25" fmla="*/ 0 h 1287"/>
                    <a:gd name="T26" fmla="*/ 0 w 1268"/>
                    <a:gd name="T27" fmla="*/ 0 h 1287"/>
                    <a:gd name="T28" fmla="*/ 0 w 1268"/>
                    <a:gd name="T29" fmla="*/ 0 h 1287"/>
                    <a:gd name="T30" fmla="*/ 0 w 1268"/>
                    <a:gd name="T31" fmla="*/ 0 h 1287"/>
                    <a:gd name="T32" fmla="*/ 0 w 1268"/>
                    <a:gd name="T33" fmla="*/ 0 h 1287"/>
                    <a:gd name="T34" fmla="*/ 0 w 1268"/>
                    <a:gd name="T35" fmla="*/ 0 h 1287"/>
                    <a:gd name="T36" fmla="*/ 0 w 1268"/>
                    <a:gd name="T37" fmla="*/ 0 h 1287"/>
                    <a:gd name="T38" fmla="*/ 0 w 1268"/>
                    <a:gd name="T39" fmla="*/ 0 h 1287"/>
                    <a:gd name="T40" fmla="*/ 0 w 1268"/>
                    <a:gd name="T41" fmla="*/ 0 h 1287"/>
                    <a:gd name="T42" fmla="*/ 0 w 1268"/>
                    <a:gd name="T43" fmla="*/ 0 h 1287"/>
                    <a:gd name="T44" fmla="*/ 0 w 1268"/>
                    <a:gd name="T45" fmla="*/ 0 h 1287"/>
                    <a:gd name="T46" fmla="*/ 0 w 1268"/>
                    <a:gd name="T47" fmla="*/ 0 h 1287"/>
                    <a:gd name="T48" fmla="*/ 0 w 1268"/>
                    <a:gd name="T49" fmla="*/ 0 h 1287"/>
                    <a:gd name="T50" fmla="*/ 0 w 1268"/>
                    <a:gd name="T51" fmla="*/ 0 h 1287"/>
                    <a:gd name="T52" fmla="*/ 0 w 1268"/>
                    <a:gd name="T53" fmla="*/ 0 h 1287"/>
                    <a:gd name="T54" fmla="*/ 0 w 1268"/>
                    <a:gd name="T55" fmla="*/ 0 h 1287"/>
                    <a:gd name="T56" fmla="*/ 0 w 1268"/>
                    <a:gd name="T57" fmla="*/ 0 h 1287"/>
                    <a:gd name="T58" fmla="*/ 0 w 1268"/>
                    <a:gd name="T59" fmla="*/ 0 h 1287"/>
                    <a:gd name="T60" fmla="*/ 0 w 1268"/>
                    <a:gd name="T61" fmla="*/ 0 h 1287"/>
                    <a:gd name="T62" fmla="*/ 0 w 1268"/>
                    <a:gd name="T63" fmla="*/ 0 h 1287"/>
                    <a:gd name="T64" fmla="*/ 0 w 1268"/>
                    <a:gd name="T65" fmla="*/ 0 h 1287"/>
                    <a:gd name="T66" fmla="*/ 0 w 1268"/>
                    <a:gd name="T67" fmla="*/ 0 h 1287"/>
                    <a:gd name="T68" fmla="*/ 0 w 1268"/>
                    <a:gd name="T69" fmla="*/ 0 h 1287"/>
                    <a:gd name="T70" fmla="*/ 0 w 1268"/>
                    <a:gd name="T71" fmla="*/ 0 h 1287"/>
                    <a:gd name="T72" fmla="*/ 0 w 1268"/>
                    <a:gd name="T73" fmla="*/ 0 h 1287"/>
                    <a:gd name="T74" fmla="*/ 0 w 1268"/>
                    <a:gd name="T75" fmla="*/ 0 h 128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68"/>
                    <a:gd name="T115" fmla="*/ 0 h 1287"/>
                    <a:gd name="T116" fmla="*/ 1268 w 1268"/>
                    <a:gd name="T117" fmla="*/ 1287 h 128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68" h="1287">
                      <a:moveTo>
                        <a:pt x="0" y="1230"/>
                      </a:moveTo>
                      <a:lnTo>
                        <a:pt x="1211" y="0"/>
                      </a:lnTo>
                      <a:lnTo>
                        <a:pt x="1212" y="0"/>
                      </a:lnTo>
                      <a:lnTo>
                        <a:pt x="1215" y="1"/>
                      </a:lnTo>
                      <a:lnTo>
                        <a:pt x="1217" y="3"/>
                      </a:lnTo>
                      <a:lnTo>
                        <a:pt x="1221" y="7"/>
                      </a:lnTo>
                      <a:lnTo>
                        <a:pt x="1226" y="10"/>
                      </a:lnTo>
                      <a:lnTo>
                        <a:pt x="1230" y="15"/>
                      </a:lnTo>
                      <a:lnTo>
                        <a:pt x="1236" y="20"/>
                      </a:lnTo>
                      <a:lnTo>
                        <a:pt x="1242" y="26"/>
                      </a:lnTo>
                      <a:lnTo>
                        <a:pt x="1247" y="32"/>
                      </a:lnTo>
                      <a:lnTo>
                        <a:pt x="1253" y="36"/>
                      </a:lnTo>
                      <a:lnTo>
                        <a:pt x="1258" y="42"/>
                      </a:lnTo>
                      <a:lnTo>
                        <a:pt x="1261" y="46"/>
                      </a:lnTo>
                      <a:lnTo>
                        <a:pt x="1264" y="50"/>
                      </a:lnTo>
                      <a:lnTo>
                        <a:pt x="1267" y="53"/>
                      </a:lnTo>
                      <a:lnTo>
                        <a:pt x="1268" y="56"/>
                      </a:lnTo>
                      <a:lnTo>
                        <a:pt x="1268" y="57"/>
                      </a:lnTo>
                      <a:lnTo>
                        <a:pt x="58" y="1286"/>
                      </a:lnTo>
                      <a:lnTo>
                        <a:pt x="57" y="1287"/>
                      </a:lnTo>
                      <a:lnTo>
                        <a:pt x="54" y="1286"/>
                      </a:lnTo>
                      <a:lnTo>
                        <a:pt x="51" y="1283"/>
                      </a:lnTo>
                      <a:lnTo>
                        <a:pt x="47" y="1281"/>
                      </a:lnTo>
                      <a:lnTo>
                        <a:pt x="42" y="1277"/>
                      </a:lnTo>
                      <a:lnTo>
                        <a:pt x="37" y="1273"/>
                      </a:lnTo>
                      <a:lnTo>
                        <a:pt x="31" y="1268"/>
                      </a:lnTo>
                      <a:lnTo>
                        <a:pt x="25" y="1262"/>
                      </a:lnTo>
                      <a:lnTo>
                        <a:pt x="20" y="1256"/>
                      </a:lnTo>
                      <a:lnTo>
                        <a:pt x="15" y="1252"/>
                      </a:lnTo>
                      <a:lnTo>
                        <a:pt x="10" y="1246"/>
                      </a:lnTo>
                      <a:lnTo>
                        <a:pt x="6" y="1242"/>
                      </a:lnTo>
                      <a:lnTo>
                        <a:pt x="4" y="1237"/>
                      </a:lnTo>
                      <a:lnTo>
                        <a:pt x="1" y="1234"/>
                      </a:lnTo>
                      <a:lnTo>
                        <a:pt x="0" y="1231"/>
                      </a:lnTo>
                      <a:lnTo>
                        <a:pt x="0" y="123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7" name="Freeform 683"/>
                <p:cNvSpPr>
                  <a:spLocks/>
                </p:cNvSpPr>
                <p:nvPr/>
              </p:nvSpPr>
              <p:spPr bwMode="auto">
                <a:xfrm>
                  <a:off x="3536" y="1659"/>
                  <a:ext cx="128" cy="140"/>
                </a:xfrm>
                <a:custGeom>
                  <a:avLst/>
                  <a:gdLst>
                    <a:gd name="T0" fmla="*/ 0 w 1268"/>
                    <a:gd name="T1" fmla="*/ 0 h 1287"/>
                    <a:gd name="T2" fmla="*/ 0 w 1268"/>
                    <a:gd name="T3" fmla="*/ 0 h 1287"/>
                    <a:gd name="T4" fmla="*/ 0 w 1268"/>
                    <a:gd name="T5" fmla="*/ 0 h 1287"/>
                    <a:gd name="T6" fmla="*/ 0 w 1268"/>
                    <a:gd name="T7" fmla="*/ 0 h 1287"/>
                    <a:gd name="T8" fmla="*/ 0 w 1268"/>
                    <a:gd name="T9" fmla="*/ 0 h 1287"/>
                    <a:gd name="T10" fmla="*/ 0 w 1268"/>
                    <a:gd name="T11" fmla="*/ 0 h 1287"/>
                    <a:gd name="T12" fmla="*/ 0 w 1268"/>
                    <a:gd name="T13" fmla="*/ 0 h 1287"/>
                    <a:gd name="T14" fmla="*/ 0 w 1268"/>
                    <a:gd name="T15" fmla="*/ 0 h 1287"/>
                    <a:gd name="T16" fmla="*/ 0 w 1268"/>
                    <a:gd name="T17" fmla="*/ 0 h 1287"/>
                    <a:gd name="T18" fmla="*/ 0 w 1268"/>
                    <a:gd name="T19" fmla="*/ 0 h 1287"/>
                    <a:gd name="T20" fmla="*/ 0 w 1268"/>
                    <a:gd name="T21" fmla="*/ 0 h 1287"/>
                    <a:gd name="T22" fmla="*/ 0 w 1268"/>
                    <a:gd name="T23" fmla="*/ 0 h 1287"/>
                    <a:gd name="T24" fmla="*/ 0 w 1268"/>
                    <a:gd name="T25" fmla="*/ 0 h 1287"/>
                    <a:gd name="T26" fmla="*/ 0 w 1268"/>
                    <a:gd name="T27" fmla="*/ 0 h 1287"/>
                    <a:gd name="T28" fmla="*/ 0 w 1268"/>
                    <a:gd name="T29" fmla="*/ 0 h 1287"/>
                    <a:gd name="T30" fmla="*/ 0 w 1268"/>
                    <a:gd name="T31" fmla="*/ 0 h 1287"/>
                    <a:gd name="T32" fmla="*/ 0 w 1268"/>
                    <a:gd name="T33" fmla="*/ 0 h 1287"/>
                    <a:gd name="T34" fmla="*/ 0 w 1268"/>
                    <a:gd name="T35" fmla="*/ 0 h 1287"/>
                    <a:gd name="T36" fmla="*/ 0 w 1268"/>
                    <a:gd name="T37" fmla="*/ 0 h 1287"/>
                    <a:gd name="T38" fmla="*/ 0 w 1268"/>
                    <a:gd name="T39" fmla="*/ 0 h 1287"/>
                    <a:gd name="T40" fmla="*/ 0 w 1268"/>
                    <a:gd name="T41" fmla="*/ 0 h 1287"/>
                    <a:gd name="T42" fmla="*/ 0 w 1268"/>
                    <a:gd name="T43" fmla="*/ 0 h 1287"/>
                    <a:gd name="T44" fmla="*/ 0 w 1268"/>
                    <a:gd name="T45" fmla="*/ 0 h 1287"/>
                    <a:gd name="T46" fmla="*/ 0 w 1268"/>
                    <a:gd name="T47" fmla="*/ 0 h 1287"/>
                    <a:gd name="T48" fmla="*/ 0 w 1268"/>
                    <a:gd name="T49" fmla="*/ 0 h 1287"/>
                    <a:gd name="T50" fmla="*/ 0 w 1268"/>
                    <a:gd name="T51" fmla="*/ 0 h 1287"/>
                    <a:gd name="T52" fmla="*/ 0 w 1268"/>
                    <a:gd name="T53" fmla="*/ 0 h 1287"/>
                    <a:gd name="T54" fmla="*/ 0 w 1268"/>
                    <a:gd name="T55" fmla="*/ 0 h 1287"/>
                    <a:gd name="T56" fmla="*/ 0 w 1268"/>
                    <a:gd name="T57" fmla="*/ 0 h 1287"/>
                    <a:gd name="T58" fmla="*/ 0 w 1268"/>
                    <a:gd name="T59" fmla="*/ 0 h 1287"/>
                    <a:gd name="T60" fmla="*/ 0 w 1268"/>
                    <a:gd name="T61" fmla="*/ 0 h 1287"/>
                    <a:gd name="T62" fmla="*/ 0 w 1268"/>
                    <a:gd name="T63" fmla="*/ 0 h 1287"/>
                    <a:gd name="T64" fmla="*/ 0 w 1268"/>
                    <a:gd name="T65" fmla="*/ 0 h 1287"/>
                    <a:gd name="T66" fmla="*/ 0 w 1268"/>
                    <a:gd name="T67" fmla="*/ 0 h 1287"/>
                    <a:gd name="T68" fmla="*/ 0 w 1268"/>
                    <a:gd name="T69" fmla="*/ 0 h 1287"/>
                    <a:gd name="T70" fmla="*/ 0 w 1268"/>
                    <a:gd name="T71" fmla="*/ 0 h 1287"/>
                    <a:gd name="T72" fmla="*/ 0 w 1268"/>
                    <a:gd name="T73" fmla="*/ 0 h 1287"/>
                    <a:gd name="T74" fmla="*/ 0 w 1268"/>
                    <a:gd name="T75" fmla="*/ 0 h 128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68"/>
                    <a:gd name="T115" fmla="*/ 0 h 1287"/>
                    <a:gd name="T116" fmla="*/ 1268 w 1268"/>
                    <a:gd name="T117" fmla="*/ 1287 h 128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68" h="1287">
                      <a:moveTo>
                        <a:pt x="0" y="1230"/>
                      </a:moveTo>
                      <a:lnTo>
                        <a:pt x="1211" y="0"/>
                      </a:lnTo>
                      <a:lnTo>
                        <a:pt x="1212" y="0"/>
                      </a:lnTo>
                      <a:lnTo>
                        <a:pt x="1215" y="1"/>
                      </a:lnTo>
                      <a:lnTo>
                        <a:pt x="1217" y="3"/>
                      </a:lnTo>
                      <a:lnTo>
                        <a:pt x="1221" y="7"/>
                      </a:lnTo>
                      <a:lnTo>
                        <a:pt x="1226" y="10"/>
                      </a:lnTo>
                      <a:lnTo>
                        <a:pt x="1230" y="15"/>
                      </a:lnTo>
                      <a:lnTo>
                        <a:pt x="1236" y="20"/>
                      </a:lnTo>
                      <a:lnTo>
                        <a:pt x="1242" y="26"/>
                      </a:lnTo>
                      <a:lnTo>
                        <a:pt x="1247" y="32"/>
                      </a:lnTo>
                      <a:lnTo>
                        <a:pt x="1253" y="36"/>
                      </a:lnTo>
                      <a:lnTo>
                        <a:pt x="1258" y="42"/>
                      </a:lnTo>
                      <a:lnTo>
                        <a:pt x="1261" y="46"/>
                      </a:lnTo>
                      <a:lnTo>
                        <a:pt x="1264" y="50"/>
                      </a:lnTo>
                      <a:lnTo>
                        <a:pt x="1267" y="53"/>
                      </a:lnTo>
                      <a:lnTo>
                        <a:pt x="1268" y="56"/>
                      </a:lnTo>
                      <a:lnTo>
                        <a:pt x="1268" y="57"/>
                      </a:lnTo>
                      <a:lnTo>
                        <a:pt x="58" y="1286"/>
                      </a:lnTo>
                      <a:lnTo>
                        <a:pt x="57" y="1287"/>
                      </a:lnTo>
                      <a:lnTo>
                        <a:pt x="54" y="1286"/>
                      </a:lnTo>
                      <a:lnTo>
                        <a:pt x="51" y="1283"/>
                      </a:lnTo>
                      <a:lnTo>
                        <a:pt x="47" y="1281"/>
                      </a:lnTo>
                      <a:lnTo>
                        <a:pt x="42" y="1277"/>
                      </a:lnTo>
                      <a:lnTo>
                        <a:pt x="37" y="1273"/>
                      </a:lnTo>
                      <a:lnTo>
                        <a:pt x="31" y="1268"/>
                      </a:lnTo>
                      <a:lnTo>
                        <a:pt x="25" y="1262"/>
                      </a:lnTo>
                      <a:lnTo>
                        <a:pt x="20" y="1256"/>
                      </a:lnTo>
                      <a:lnTo>
                        <a:pt x="15" y="1252"/>
                      </a:lnTo>
                      <a:lnTo>
                        <a:pt x="10" y="1246"/>
                      </a:lnTo>
                      <a:lnTo>
                        <a:pt x="6" y="1242"/>
                      </a:lnTo>
                      <a:lnTo>
                        <a:pt x="4" y="1237"/>
                      </a:lnTo>
                      <a:lnTo>
                        <a:pt x="1" y="1234"/>
                      </a:lnTo>
                      <a:lnTo>
                        <a:pt x="0" y="1231"/>
                      </a:lnTo>
                      <a:lnTo>
                        <a:pt x="0" y="123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8" name="Freeform 684"/>
                <p:cNvSpPr>
                  <a:spLocks/>
                </p:cNvSpPr>
                <p:nvPr/>
              </p:nvSpPr>
              <p:spPr bwMode="auto">
                <a:xfrm>
                  <a:off x="3658" y="1659"/>
                  <a:ext cx="6" cy="6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0 w 57"/>
                    <a:gd name="T5" fmla="*/ 0 h 57"/>
                    <a:gd name="T6" fmla="*/ 0 w 57"/>
                    <a:gd name="T7" fmla="*/ 0 h 57"/>
                    <a:gd name="T8" fmla="*/ 0 w 57"/>
                    <a:gd name="T9" fmla="*/ 0 h 57"/>
                    <a:gd name="T10" fmla="*/ 0 w 57"/>
                    <a:gd name="T11" fmla="*/ 0 h 57"/>
                    <a:gd name="T12" fmla="*/ 0 w 57"/>
                    <a:gd name="T13" fmla="*/ 0 h 57"/>
                    <a:gd name="T14" fmla="*/ 0 w 57"/>
                    <a:gd name="T15" fmla="*/ 0 h 57"/>
                    <a:gd name="T16" fmla="*/ 0 w 57"/>
                    <a:gd name="T17" fmla="*/ 0 h 57"/>
                    <a:gd name="T18" fmla="*/ 0 w 57"/>
                    <a:gd name="T19" fmla="*/ 0 h 57"/>
                    <a:gd name="T20" fmla="*/ 0 w 57"/>
                    <a:gd name="T21" fmla="*/ 0 h 57"/>
                    <a:gd name="T22" fmla="*/ 0 w 57"/>
                    <a:gd name="T23" fmla="*/ 0 h 57"/>
                    <a:gd name="T24" fmla="*/ 0 w 57"/>
                    <a:gd name="T25" fmla="*/ 0 h 57"/>
                    <a:gd name="T26" fmla="*/ 0 w 57"/>
                    <a:gd name="T27" fmla="*/ 0 h 57"/>
                    <a:gd name="T28" fmla="*/ 0 w 57"/>
                    <a:gd name="T29" fmla="*/ 0 h 57"/>
                    <a:gd name="T30" fmla="*/ 0 w 57"/>
                    <a:gd name="T31" fmla="*/ 0 h 57"/>
                    <a:gd name="T32" fmla="*/ 0 w 57"/>
                    <a:gd name="T33" fmla="*/ 0 h 57"/>
                    <a:gd name="T34" fmla="*/ 0 w 57"/>
                    <a:gd name="T35" fmla="*/ 0 h 57"/>
                    <a:gd name="T36" fmla="*/ 0 w 57"/>
                    <a:gd name="T37" fmla="*/ 0 h 57"/>
                    <a:gd name="T38" fmla="*/ 0 w 57"/>
                    <a:gd name="T39" fmla="*/ 0 h 57"/>
                    <a:gd name="T40" fmla="*/ 0 w 57"/>
                    <a:gd name="T41" fmla="*/ 0 h 57"/>
                    <a:gd name="T42" fmla="*/ 0 w 57"/>
                    <a:gd name="T43" fmla="*/ 0 h 57"/>
                    <a:gd name="T44" fmla="*/ 0 w 57"/>
                    <a:gd name="T45" fmla="*/ 0 h 57"/>
                    <a:gd name="T46" fmla="*/ 0 w 57"/>
                    <a:gd name="T47" fmla="*/ 0 h 57"/>
                    <a:gd name="T48" fmla="*/ 0 w 57"/>
                    <a:gd name="T49" fmla="*/ 0 h 57"/>
                    <a:gd name="T50" fmla="*/ 0 w 57"/>
                    <a:gd name="T51" fmla="*/ 0 h 57"/>
                    <a:gd name="T52" fmla="*/ 0 w 57"/>
                    <a:gd name="T53" fmla="*/ 0 h 57"/>
                    <a:gd name="T54" fmla="*/ 0 w 57"/>
                    <a:gd name="T55" fmla="*/ 0 h 57"/>
                    <a:gd name="T56" fmla="*/ 0 w 57"/>
                    <a:gd name="T57" fmla="*/ 0 h 57"/>
                    <a:gd name="T58" fmla="*/ 0 w 57"/>
                    <a:gd name="T59" fmla="*/ 0 h 57"/>
                    <a:gd name="T60" fmla="*/ 0 w 57"/>
                    <a:gd name="T61" fmla="*/ 0 h 57"/>
                    <a:gd name="T62" fmla="*/ 0 w 57"/>
                    <a:gd name="T63" fmla="*/ 0 h 57"/>
                    <a:gd name="T64" fmla="*/ 0 w 5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57"/>
                    <a:gd name="T101" fmla="*/ 57 w 5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57">
                      <a:moveTo>
                        <a:pt x="26" y="31"/>
                      </a:moveTo>
                      <a:lnTo>
                        <a:pt x="21" y="25"/>
                      </a:lnTo>
                      <a:lnTo>
                        <a:pt x="16" y="19"/>
                      </a:lnTo>
                      <a:lnTo>
                        <a:pt x="12" y="15"/>
                      </a:lnTo>
                      <a:lnTo>
                        <a:pt x="7" y="10"/>
                      </a:lnTo>
                      <a:lnTo>
                        <a:pt x="4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6" y="3"/>
                      </a:lnTo>
                      <a:lnTo>
                        <a:pt x="10" y="7"/>
                      </a:lnTo>
                      <a:lnTo>
                        <a:pt x="15" y="10"/>
                      </a:lnTo>
                      <a:lnTo>
                        <a:pt x="19" y="15"/>
                      </a:lnTo>
                      <a:lnTo>
                        <a:pt x="25" y="20"/>
                      </a:lnTo>
                      <a:lnTo>
                        <a:pt x="31" y="26"/>
                      </a:lnTo>
                      <a:lnTo>
                        <a:pt x="36" y="32"/>
                      </a:lnTo>
                      <a:lnTo>
                        <a:pt x="42" y="36"/>
                      </a:lnTo>
                      <a:lnTo>
                        <a:pt x="47" y="42"/>
                      </a:lnTo>
                      <a:lnTo>
                        <a:pt x="50" y="46"/>
                      </a:lnTo>
                      <a:lnTo>
                        <a:pt x="53" y="50"/>
                      </a:lnTo>
                      <a:lnTo>
                        <a:pt x="56" y="53"/>
                      </a:lnTo>
                      <a:lnTo>
                        <a:pt x="57" y="56"/>
                      </a:lnTo>
                      <a:lnTo>
                        <a:pt x="57" y="57"/>
                      </a:lnTo>
                      <a:lnTo>
                        <a:pt x="57" y="56"/>
                      </a:lnTo>
                      <a:lnTo>
                        <a:pt x="55" y="54"/>
                      </a:lnTo>
                      <a:lnTo>
                        <a:pt x="51" y="52"/>
                      </a:lnTo>
                      <a:lnTo>
                        <a:pt x="48" y="50"/>
                      </a:lnTo>
                      <a:lnTo>
                        <a:pt x="43" y="45"/>
                      </a:lnTo>
                      <a:lnTo>
                        <a:pt x="38" y="41"/>
                      </a:lnTo>
                      <a:lnTo>
                        <a:pt x="32" y="35"/>
                      </a:lnTo>
                      <a:lnTo>
                        <a:pt x="26" y="3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79" name="Freeform 685"/>
                <p:cNvSpPr>
                  <a:spLocks/>
                </p:cNvSpPr>
                <p:nvPr/>
              </p:nvSpPr>
              <p:spPr bwMode="auto">
                <a:xfrm>
                  <a:off x="3658" y="1659"/>
                  <a:ext cx="6" cy="6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0 w 57"/>
                    <a:gd name="T5" fmla="*/ 0 h 57"/>
                    <a:gd name="T6" fmla="*/ 0 w 57"/>
                    <a:gd name="T7" fmla="*/ 0 h 57"/>
                    <a:gd name="T8" fmla="*/ 0 w 57"/>
                    <a:gd name="T9" fmla="*/ 0 h 57"/>
                    <a:gd name="T10" fmla="*/ 0 w 57"/>
                    <a:gd name="T11" fmla="*/ 0 h 57"/>
                    <a:gd name="T12" fmla="*/ 0 w 57"/>
                    <a:gd name="T13" fmla="*/ 0 h 57"/>
                    <a:gd name="T14" fmla="*/ 0 w 57"/>
                    <a:gd name="T15" fmla="*/ 0 h 57"/>
                    <a:gd name="T16" fmla="*/ 0 w 57"/>
                    <a:gd name="T17" fmla="*/ 0 h 57"/>
                    <a:gd name="T18" fmla="*/ 0 w 57"/>
                    <a:gd name="T19" fmla="*/ 0 h 57"/>
                    <a:gd name="T20" fmla="*/ 0 w 57"/>
                    <a:gd name="T21" fmla="*/ 0 h 57"/>
                    <a:gd name="T22" fmla="*/ 0 w 57"/>
                    <a:gd name="T23" fmla="*/ 0 h 57"/>
                    <a:gd name="T24" fmla="*/ 0 w 57"/>
                    <a:gd name="T25" fmla="*/ 0 h 57"/>
                    <a:gd name="T26" fmla="*/ 0 w 57"/>
                    <a:gd name="T27" fmla="*/ 0 h 57"/>
                    <a:gd name="T28" fmla="*/ 0 w 57"/>
                    <a:gd name="T29" fmla="*/ 0 h 57"/>
                    <a:gd name="T30" fmla="*/ 0 w 57"/>
                    <a:gd name="T31" fmla="*/ 0 h 57"/>
                    <a:gd name="T32" fmla="*/ 0 w 57"/>
                    <a:gd name="T33" fmla="*/ 0 h 57"/>
                    <a:gd name="T34" fmla="*/ 0 w 57"/>
                    <a:gd name="T35" fmla="*/ 0 h 57"/>
                    <a:gd name="T36" fmla="*/ 0 w 57"/>
                    <a:gd name="T37" fmla="*/ 0 h 57"/>
                    <a:gd name="T38" fmla="*/ 0 w 57"/>
                    <a:gd name="T39" fmla="*/ 0 h 57"/>
                    <a:gd name="T40" fmla="*/ 0 w 57"/>
                    <a:gd name="T41" fmla="*/ 0 h 57"/>
                    <a:gd name="T42" fmla="*/ 0 w 57"/>
                    <a:gd name="T43" fmla="*/ 0 h 57"/>
                    <a:gd name="T44" fmla="*/ 0 w 57"/>
                    <a:gd name="T45" fmla="*/ 0 h 57"/>
                    <a:gd name="T46" fmla="*/ 0 w 57"/>
                    <a:gd name="T47" fmla="*/ 0 h 57"/>
                    <a:gd name="T48" fmla="*/ 0 w 57"/>
                    <a:gd name="T49" fmla="*/ 0 h 57"/>
                    <a:gd name="T50" fmla="*/ 0 w 57"/>
                    <a:gd name="T51" fmla="*/ 0 h 57"/>
                    <a:gd name="T52" fmla="*/ 0 w 57"/>
                    <a:gd name="T53" fmla="*/ 0 h 57"/>
                    <a:gd name="T54" fmla="*/ 0 w 57"/>
                    <a:gd name="T55" fmla="*/ 0 h 57"/>
                    <a:gd name="T56" fmla="*/ 0 w 57"/>
                    <a:gd name="T57" fmla="*/ 0 h 57"/>
                    <a:gd name="T58" fmla="*/ 0 w 57"/>
                    <a:gd name="T59" fmla="*/ 0 h 57"/>
                    <a:gd name="T60" fmla="*/ 0 w 57"/>
                    <a:gd name="T61" fmla="*/ 0 h 57"/>
                    <a:gd name="T62" fmla="*/ 0 w 57"/>
                    <a:gd name="T63" fmla="*/ 0 h 57"/>
                    <a:gd name="T64" fmla="*/ 0 w 5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57"/>
                    <a:gd name="T101" fmla="*/ 57 w 5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57">
                      <a:moveTo>
                        <a:pt x="26" y="31"/>
                      </a:moveTo>
                      <a:lnTo>
                        <a:pt x="21" y="25"/>
                      </a:lnTo>
                      <a:lnTo>
                        <a:pt x="16" y="19"/>
                      </a:lnTo>
                      <a:lnTo>
                        <a:pt x="12" y="15"/>
                      </a:lnTo>
                      <a:lnTo>
                        <a:pt x="7" y="10"/>
                      </a:lnTo>
                      <a:lnTo>
                        <a:pt x="4" y="6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6" y="3"/>
                      </a:lnTo>
                      <a:lnTo>
                        <a:pt x="10" y="7"/>
                      </a:lnTo>
                      <a:lnTo>
                        <a:pt x="15" y="10"/>
                      </a:lnTo>
                      <a:lnTo>
                        <a:pt x="19" y="15"/>
                      </a:lnTo>
                      <a:lnTo>
                        <a:pt x="25" y="20"/>
                      </a:lnTo>
                      <a:lnTo>
                        <a:pt x="31" y="26"/>
                      </a:lnTo>
                      <a:lnTo>
                        <a:pt x="36" y="32"/>
                      </a:lnTo>
                      <a:lnTo>
                        <a:pt x="42" y="36"/>
                      </a:lnTo>
                      <a:lnTo>
                        <a:pt x="47" y="42"/>
                      </a:lnTo>
                      <a:lnTo>
                        <a:pt x="50" y="46"/>
                      </a:lnTo>
                      <a:lnTo>
                        <a:pt x="53" y="50"/>
                      </a:lnTo>
                      <a:lnTo>
                        <a:pt x="56" y="53"/>
                      </a:lnTo>
                      <a:lnTo>
                        <a:pt x="57" y="56"/>
                      </a:lnTo>
                      <a:lnTo>
                        <a:pt x="57" y="57"/>
                      </a:lnTo>
                      <a:lnTo>
                        <a:pt x="57" y="56"/>
                      </a:lnTo>
                      <a:lnTo>
                        <a:pt x="55" y="54"/>
                      </a:lnTo>
                      <a:lnTo>
                        <a:pt x="51" y="52"/>
                      </a:lnTo>
                      <a:lnTo>
                        <a:pt x="48" y="50"/>
                      </a:lnTo>
                      <a:lnTo>
                        <a:pt x="43" y="45"/>
                      </a:lnTo>
                      <a:lnTo>
                        <a:pt x="38" y="41"/>
                      </a:lnTo>
                      <a:lnTo>
                        <a:pt x="32" y="35"/>
                      </a:lnTo>
                      <a:lnTo>
                        <a:pt x="26" y="3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0" name="Freeform 686"/>
                <p:cNvSpPr>
                  <a:spLocks/>
                </p:cNvSpPr>
                <p:nvPr/>
              </p:nvSpPr>
              <p:spPr bwMode="auto">
                <a:xfrm>
                  <a:off x="3946" y="1319"/>
                  <a:ext cx="128" cy="142"/>
                </a:xfrm>
                <a:custGeom>
                  <a:avLst/>
                  <a:gdLst>
                    <a:gd name="T0" fmla="*/ 0 w 1279"/>
                    <a:gd name="T1" fmla="*/ 0 h 1297"/>
                    <a:gd name="T2" fmla="*/ 0 w 1279"/>
                    <a:gd name="T3" fmla="*/ 0 h 1297"/>
                    <a:gd name="T4" fmla="*/ 0 w 1279"/>
                    <a:gd name="T5" fmla="*/ 0 h 1297"/>
                    <a:gd name="T6" fmla="*/ 0 w 1279"/>
                    <a:gd name="T7" fmla="*/ 0 h 1297"/>
                    <a:gd name="T8" fmla="*/ 0 w 1279"/>
                    <a:gd name="T9" fmla="*/ 0 h 1297"/>
                    <a:gd name="T10" fmla="*/ 0 w 1279"/>
                    <a:gd name="T11" fmla="*/ 0 h 1297"/>
                    <a:gd name="T12" fmla="*/ 0 w 1279"/>
                    <a:gd name="T13" fmla="*/ 0 h 1297"/>
                    <a:gd name="T14" fmla="*/ 0 w 1279"/>
                    <a:gd name="T15" fmla="*/ 0 h 1297"/>
                    <a:gd name="T16" fmla="*/ 0 w 1279"/>
                    <a:gd name="T17" fmla="*/ 0 h 1297"/>
                    <a:gd name="T18" fmla="*/ 0 w 1279"/>
                    <a:gd name="T19" fmla="*/ 0 h 1297"/>
                    <a:gd name="T20" fmla="*/ 0 w 1279"/>
                    <a:gd name="T21" fmla="*/ 0 h 1297"/>
                    <a:gd name="T22" fmla="*/ 0 w 1279"/>
                    <a:gd name="T23" fmla="*/ 0 h 1297"/>
                    <a:gd name="T24" fmla="*/ 0 w 1279"/>
                    <a:gd name="T25" fmla="*/ 0 h 1297"/>
                    <a:gd name="T26" fmla="*/ 0 w 1279"/>
                    <a:gd name="T27" fmla="*/ 0 h 1297"/>
                    <a:gd name="T28" fmla="*/ 0 w 1279"/>
                    <a:gd name="T29" fmla="*/ 0 h 1297"/>
                    <a:gd name="T30" fmla="*/ 0 w 1279"/>
                    <a:gd name="T31" fmla="*/ 0 h 1297"/>
                    <a:gd name="T32" fmla="*/ 0 w 1279"/>
                    <a:gd name="T33" fmla="*/ 0 h 1297"/>
                    <a:gd name="T34" fmla="*/ 0 w 1279"/>
                    <a:gd name="T35" fmla="*/ 0 h 1297"/>
                    <a:gd name="T36" fmla="*/ 0 w 1279"/>
                    <a:gd name="T37" fmla="*/ 0 h 1297"/>
                    <a:gd name="T38" fmla="*/ 0 w 1279"/>
                    <a:gd name="T39" fmla="*/ 0 h 1297"/>
                    <a:gd name="T40" fmla="*/ 0 w 1279"/>
                    <a:gd name="T41" fmla="*/ 0 h 1297"/>
                    <a:gd name="T42" fmla="*/ 0 w 1279"/>
                    <a:gd name="T43" fmla="*/ 0 h 1297"/>
                    <a:gd name="T44" fmla="*/ 0 w 1279"/>
                    <a:gd name="T45" fmla="*/ 0 h 1297"/>
                    <a:gd name="T46" fmla="*/ 0 w 1279"/>
                    <a:gd name="T47" fmla="*/ 0 h 1297"/>
                    <a:gd name="T48" fmla="*/ 0 w 1279"/>
                    <a:gd name="T49" fmla="*/ 0 h 1297"/>
                    <a:gd name="T50" fmla="*/ 0 w 1279"/>
                    <a:gd name="T51" fmla="*/ 0 h 1297"/>
                    <a:gd name="T52" fmla="*/ 0 w 1279"/>
                    <a:gd name="T53" fmla="*/ 0 h 1297"/>
                    <a:gd name="T54" fmla="*/ 0 w 1279"/>
                    <a:gd name="T55" fmla="*/ 0 h 1297"/>
                    <a:gd name="T56" fmla="*/ 0 w 1279"/>
                    <a:gd name="T57" fmla="*/ 0 h 1297"/>
                    <a:gd name="T58" fmla="*/ 0 w 1279"/>
                    <a:gd name="T59" fmla="*/ 0 h 1297"/>
                    <a:gd name="T60" fmla="*/ 0 w 1279"/>
                    <a:gd name="T61" fmla="*/ 0 h 1297"/>
                    <a:gd name="T62" fmla="*/ 0 w 1279"/>
                    <a:gd name="T63" fmla="*/ 0 h 1297"/>
                    <a:gd name="T64" fmla="*/ 0 w 1279"/>
                    <a:gd name="T65" fmla="*/ 0 h 1297"/>
                    <a:gd name="T66" fmla="*/ 0 w 1279"/>
                    <a:gd name="T67" fmla="*/ 0 h 1297"/>
                    <a:gd name="T68" fmla="*/ 0 w 1279"/>
                    <a:gd name="T69" fmla="*/ 0 h 1297"/>
                    <a:gd name="T70" fmla="*/ 0 w 1279"/>
                    <a:gd name="T71" fmla="*/ 0 h 1297"/>
                    <a:gd name="T72" fmla="*/ 0 w 1279"/>
                    <a:gd name="T73" fmla="*/ 0 h 1297"/>
                    <a:gd name="T74" fmla="*/ 0 w 1279"/>
                    <a:gd name="T75" fmla="*/ 0 h 129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9"/>
                    <a:gd name="T115" fmla="*/ 0 h 1297"/>
                    <a:gd name="T116" fmla="*/ 1279 w 1279"/>
                    <a:gd name="T117" fmla="*/ 1297 h 129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9" h="1297">
                      <a:moveTo>
                        <a:pt x="1279" y="56"/>
                      </a:moveTo>
                      <a:lnTo>
                        <a:pt x="57" y="1297"/>
                      </a:lnTo>
                      <a:lnTo>
                        <a:pt x="56" y="1297"/>
                      </a:lnTo>
                      <a:lnTo>
                        <a:pt x="55" y="1296"/>
                      </a:lnTo>
                      <a:lnTo>
                        <a:pt x="51" y="1292"/>
                      </a:lnTo>
                      <a:lnTo>
                        <a:pt x="48" y="1290"/>
                      </a:lnTo>
                      <a:lnTo>
                        <a:pt x="43" y="1285"/>
                      </a:lnTo>
                      <a:lnTo>
                        <a:pt x="38" y="1281"/>
                      </a:lnTo>
                      <a:lnTo>
                        <a:pt x="32" y="1275"/>
                      </a:lnTo>
                      <a:lnTo>
                        <a:pt x="28" y="1270"/>
                      </a:lnTo>
                      <a:lnTo>
                        <a:pt x="22" y="1265"/>
                      </a:lnTo>
                      <a:lnTo>
                        <a:pt x="16" y="1259"/>
                      </a:lnTo>
                      <a:lnTo>
                        <a:pt x="12" y="1254"/>
                      </a:lnTo>
                      <a:lnTo>
                        <a:pt x="7" y="1249"/>
                      </a:lnTo>
                      <a:lnTo>
                        <a:pt x="4" y="1246"/>
                      </a:lnTo>
                      <a:lnTo>
                        <a:pt x="2" y="1242"/>
                      </a:lnTo>
                      <a:lnTo>
                        <a:pt x="0" y="1241"/>
                      </a:lnTo>
                      <a:lnTo>
                        <a:pt x="0" y="1240"/>
                      </a:lnTo>
                      <a:lnTo>
                        <a:pt x="1223" y="0"/>
                      </a:lnTo>
                      <a:lnTo>
                        <a:pt x="1224" y="0"/>
                      </a:lnTo>
                      <a:lnTo>
                        <a:pt x="1226" y="1"/>
                      </a:lnTo>
                      <a:lnTo>
                        <a:pt x="1229" y="2"/>
                      </a:lnTo>
                      <a:lnTo>
                        <a:pt x="1233" y="5"/>
                      </a:lnTo>
                      <a:lnTo>
                        <a:pt x="1239" y="9"/>
                      </a:lnTo>
                      <a:lnTo>
                        <a:pt x="1243" y="13"/>
                      </a:lnTo>
                      <a:lnTo>
                        <a:pt x="1249" y="19"/>
                      </a:lnTo>
                      <a:lnTo>
                        <a:pt x="1254" y="25"/>
                      </a:lnTo>
                      <a:lnTo>
                        <a:pt x="1260" y="30"/>
                      </a:lnTo>
                      <a:lnTo>
                        <a:pt x="1266" y="35"/>
                      </a:lnTo>
                      <a:lnTo>
                        <a:pt x="1270" y="40"/>
                      </a:lnTo>
                      <a:lnTo>
                        <a:pt x="1274" y="45"/>
                      </a:lnTo>
                      <a:lnTo>
                        <a:pt x="1277" y="50"/>
                      </a:lnTo>
                      <a:lnTo>
                        <a:pt x="1279" y="53"/>
                      </a:lnTo>
                      <a:lnTo>
                        <a:pt x="1279" y="55"/>
                      </a:lnTo>
                      <a:lnTo>
                        <a:pt x="1279" y="56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1" name="Freeform 687"/>
                <p:cNvSpPr>
                  <a:spLocks/>
                </p:cNvSpPr>
                <p:nvPr/>
              </p:nvSpPr>
              <p:spPr bwMode="auto">
                <a:xfrm>
                  <a:off x="3946" y="1319"/>
                  <a:ext cx="128" cy="142"/>
                </a:xfrm>
                <a:custGeom>
                  <a:avLst/>
                  <a:gdLst>
                    <a:gd name="T0" fmla="*/ 0 w 1279"/>
                    <a:gd name="T1" fmla="*/ 0 h 1297"/>
                    <a:gd name="T2" fmla="*/ 0 w 1279"/>
                    <a:gd name="T3" fmla="*/ 0 h 1297"/>
                    <a:gd name="T4" fmla="*/ 0 w 1279"/>
                    <a:gd name="T5" fmla="*/ 0 h 1297"/>
                    <a:gd name="T6" fmla="*/ 0 w 1279"/>
                    <a:gd name="T7" fmla="*/ 0 h 1297"/>
                    <a:gd name="T8" fmla="*/ 0 w 1279"/>
                    <a:gd name="T9" fmla="*/ 0 h 1297"/>
                    <a:gd name="T10" fmla="*/ 0 w 1279"/>
                    <a:gd name="T11" fmla="*/ 0 h 1297"/>
                    <a:gd name="T12" fmla="*/ 0 w 1279"/>
                    <a:gd name="T13" fmla="*/ 0 h 1297"/>
                    <a:gd name="T14" fmla="*/ 0 w 1279"/>
                    <a:gd name="T15" fmla="*/ 0 h 1297"/>
                    <a:gd name="T16" fmla="*/ 0 w 1279"/>
                    <a:gd name="T17" fmla="*/ 0 h 1297"/>
                    <a:gd name="T18" fmla="*/ 0 w 1279"/>
                    <a:gd name="T19" fmla="*/ 0 h 1297"/>
                    <a:gd name="T20" fmla="*/ 0 w 1279"/>
                    <a:gd name="T21" fmla="*/ 0 h 1297"/>
                    <a:gd name="T22" fmla="*/ 0 w 1279"/>
                    <a:gd name="T23" fmla="*/ 0 h 1297"/>
                    <a:gd name="T24" fmla="*/ 0 w 1279"/>
                    <a:gd name="T25" fmla="*/ 0 h 1297"/>
                    <a:gd name="T26" fmla="*/ 0 w 1279"/>
                    <a:gd name="T27" fmla="*/ 0 h 1297"/>
                    <a:gd name="T28" fmla="*/ 0 w 1279"/>
                    <a:gd name="T29" fmla="*/ 0 h 1297"/>
                    <a:gd name="T30" fmla="*/ 0 w 1279"/>
                    <a:gd name="T31" fmla="*/ 0 h 1297"/>
                    <a:gd name="T32" fmla="*/ 0 w 1279"/>
                    <a:gd name="T33" fmla="*/ 0 h 1297"/>
                    <a:gd name="T34" fmla="*/ 0 w 1279"/>
                    <a:gd name="T35" fmla="*/ 0 h 1297"/>
                    <a:gd name="T36" fmla="*/ 0 w 1279"/>
                    <a:gd name="T37" fmla="*/ 0 h 1297"/>
                    <a:gd name="T38" fmla="*/ 0 w 1279"/>
                    <a:gd name="T39" fmla="*/ 0 h 1297"/>
                    <a:gd name="T40" fmla="*/ 0 w 1279"/>
                    <a:gd name="T41" fmla="*/ 0 h 1297"/>
                    <a:gd name="T42" fmla="*/ 0 w 1279"/>
                    <a:gd name="T43" fmla="*/ 0 h 1297"/>
                    <a:gd name="T44" fmla="*/ 0 w 1279"/>
                    <a:gd name="T45" fmla="*/ 0 h 1297"/>
                    <a:gd name="T46" fmla="*/ 0 w 1279"/>
                    <a:gd name="T47" fmla="*/ 0 h 1297"/>
                    <a:gd name="T48" fmla="*/ 0 w 1279"/>
                    <a:gd name="T49" fmla="*/ 0 h 1297"/>
                    <a:gd name="T50" fmla="*/ 0 w 1279"/>
                    <a:gd name="T51" fmla="*/ 0 h 1297"/>
                    <a:gd name="T52" fmla="*/ 0 w 1279"/>
                    <a:gd name="T53" fmla="*/ 0 h 1297"/>
                    <a:gd name="T54" fmla="*/ 0 w 1279"/>
                    <a:gd name="T55" fmla="*/ 0 h 1297"/>
                    <a:gd name="T56" fmla="*/ 0 w 1279"/>
                    <a:gd name="T57" fmla="*/ 0 h 1297"/>
                    <a:gd name="T58" fmla="*/ 0 w 1279"/>
                    <a:gd name="T59" fmla="*/ 0 h 1297"/>
                    <a:gd name="T60" fmla="*/ 0 w 1279"/>
                    <a:gd name="T61" fmla="*/ 0 h 1297"/>
                    <a:gd name="T62" fmla="*/ 0 w 1279"/>
                    <a:gd name="T63" fmla="*/ 0 h 1297"/>
                    <a:gd name="T64" fmla="*/ 0 w 1279"/>
                    <a:gd name="T65" fmla="*/ 0 h 1297"/>
                    <a:gd name="T66" fmla="*/ 0 w 1279"/>
                    <a:gd name="T67" fmla="*/ 0 h 1297"/>
                    <a:gd name="T68" fmla="*/ 0 w 1279"/>
                    <a:gd name="T69" fmla="*/ 0 h 1297"/>
                    <a:gd name="T70" fmla="*/ 0 w 1279"/>
                    <a:gd name="T71" fmla="*/ 0 h 1297"/>
                    <a:gd name="T72" fmla="*/ 0 w 1279"/>
                    <a:gd name="T73" fmla="*/ 0 h 1297"/>
                    <a:gd name="T74" fmla="*/ 0 w 1279"/>
                    <a:gd name="T75" fmla="*/ 0 h 129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9"/>
                    <a:gd name="T115" fmla="*/ 0 h 1297"/>
                    <a:gd name="T116" fmla="*/ 1279 w 1279"/>
                    <a:gd name="T117" fmla="*/ 1297 h 129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9" h="1297">
                      <a:moveTo>
                        <a:pt x="1279" y="56"/>
                      </a:moveTo>
                      <a:lnTo>
                        <a:pt x="57" y="1297"/>
                      </a:lnTo>
                      <a:lnTo>
                        <a:pt x="56" y="1297"/>
                      </a:lnTo>
                      <a:lnTo>
                        <a:pt x="55" y="1296"/>
                      </a:lnTo>
                      <a:lnTo>
                        <a:pt x="51" y="1292"/>
                      </a:lnTo>
                      <a:lnTo>
                        <a:pt x="48" y="1290"/>
                      </a:lnTo>
                      <a:lnTo>
                        <a:pt x="43" y="1285"/>
                      </a:lnTo>
                      <a:lnTo>
                        <a:pt x="38" y="1281"/>
                      </a:lnTo>
                      <a:lnTo>
                        <a:pt x="32" y="1275"/>
                      </a:lnTo>
                      <a:lnTo>
                        <a:pt x="28" y="1270"/>
                      </a:lnTo>
                      <a:lnTo>
                        <a:pt x="22" y="1265"/>
                      </a:lnTo>
                      <a:lnTo>
                        <a:pt x="16" y="1259"/>
                      </a:lnTo>
                      <a:lnTo>
                        <a:pt x="12" y="1254"/>
                      </a:lnTo>
                      <a:lnTo>
                        <a:pt x="7" y="1249"/>
                      </a:lnTo>
                      <a:lnTo>
                        <a:pt x="4" y="1246"/>
                      </a:lnTo>
                      <a:lnTo>
                        <a:pt x="2" y="1242"/>
                      </a:lnTo>
                      <a:lnTo>
                        <a:pt x="0" y="1241"/>
                      </a:lnTo>
                      <a:lnTo>
                        <a:pt x="0" y="1240"/>
                      </a:lnTo>
                      <a:lnTo>
                        <a:pt x="1223" y="0"/>
                      </a:lnTo>
                      <a:lnTo>
                        <a:pt x="1224" y="0"/>
                      </a:lnTo>
                      <a:lnTo>
                        <a:pt x="1226" y="1"/>
                      </a:lnTo>
                      <a:lnTo>
                        <a:pt x="1229" y="2"/>
                      </a:lnTo>
                      <a:lnTo>
                        <a:pt x="1233" y="5"/>
                      </a:lnTo>
                      <a:lnTo>
                        <a:pt x="1239" y="9"/>
                      </a:lnTo>
                      <a:lnTo>
                        <a:pt x="1243" y="13"/>
                      </a:lnTo>
                      <a:lnTo>
                        <a:pt x="1249" y="19"/>
                      </a:lnTo>
                      <a:lnTo>
                        <a:pt x="1254" y="25"/>
                      </a:lnTo>
                      <a:lnTo>
                        <a:pt x="1260" y="30"/>
                      </a:lnTo>
                      <a:lnTo>
                        <a:pt x="1266" y="35"/>
                      </a:lnTo>
                      <a:lnTo>
                        <a:pt x="1270" y="40"/>
                      </a:lnTo>
                      <a:lnTo>
                        <a:pt x="1274" y="45"/>
                      </a:lnTo>
                      <a:lnTo>
                        <a:pt x="1277" y="50"/>
                      </a:lnTo>
                      <a:lnTo>
                        <a:pt x="1279" y="53"/>
                      </a:lnTo>
                      <a:lnTo>
                        <a:pt x="1279" y="55"/>
                      </a:lnTo>
                      <a:lnTo>
                        <a:pt x="1279" y="56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2" name="Freeform 688"/>
                <p:cNvSpPr>
                  <a:spLocks/>
                </p:cNvSpPr>
                <p:nvPr/>
              </p:nvSpPr>
              <p:spPr bwMode="auto">
                <a:xfrm>
                  <a:off x="3946" y="1454"/>
                  <a:ext cx="5" cy="7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0 w 57"/>
                    <a:gd name="T5" fmla="*/ 0 h 57"/>
                    <a:gd name="T6" fmla="*/ 0 w 57"/>
                    <a:gd name="T7" fmla="*/ 0 h 57"/>
                    <a:gd name="T8" fmla="*/ 0 w 57"/>
                    <a:gd name="T9" fmla="*/ 0 h 57"/>
                    <a:gd name="T10" fmla="*/ 0 w 57"/>
                    <a:gd name="T11" fmla="*/ 0 h 57"/>
                    <a:gd name="T12" fmla="*/ 0 w 57"/>
                    <a:gd name="T13" fmla="*/ 0 h 57"/>
                    <a:gd name="T14" fmla="*/ 0 w 57"/>
                    <a:gd name="T15" fmla="*/ 0 h 57"/>
                    <a:gd name="T16" fmla="*/ 0 w 57"/>
                    <a:gd name="T17" fmla="*/ 0 h 57"/>
                    <a:gd name="T18" fmla="*/ 0 w 57"/>
                    <a:gd name="T19" fmla="*/ 0 h 57"/>
                    <a:gd name="T20" fmla="*/ 0 w 57"/>
                    <a:gd name="T21" fmla="*/ 0 h 57"/>
                    <a:gd name="T22" fmla="*/ 0 w 57"/>
                    <a:gd name="T23" fmla="*/ 0 h 57"/>
                    <a:gd name="T24" fmla="*/ 0 w 57"/>
                    <a:gd name="T25" fmla="*/ 0 h 57"/>
                    <a:gd name="T26" fmla="*/ 0 w 57"/>
                    <a:gd name="T27" fmla="*/ 0 h 57"/>
                    <a:gd name="T28" fmla="*/ 0 w 57"/>
                    <a:gd name="T29" fmla="*/ 0 h 57"/>
                    <a:gd name="T30" fmla="*/ 0 w 57"/>
                    <a:gd name="T31" fmla="*/ 0 h 57"/>
                    <a:gd name="T32" fmla="*/ 0 w 57"/>
                    <a:gd name="T33" fmla="*/ 0 h 57"/>
                    <a:gd name="T34" fmla="*/ 0 w 57"/>
                    <a:gd name="T35" fmla="*/ 0 h 57"/>
                    <a:gd name="T36" fmla="*/ 0 w 57"/>
                    <a:gd name="T37" fmla="*/ 0 h 57"/>
                    <a:gd name="T38" fmla="*/ 0 w 57"/>
                    <a:gd name="T39" fmla="*/ 0 h 57"/>
                    <a:gd name="T40" fmla="*/ 0 w 57"/>
                    <a:gd name="T41" fmla="*/ 0 h 57"/>
                    <a:gd name="T42" fmla="*/ 0 w 57"/>
                    <a:gd name="T43" fmla="*/ 0 h 57"/>
                    <a:gd name="T44" fmla="*/ 0 w 57"/>
                    <a:gd name="T45" fmla="*/ 0 h 57"/>
                    <a:gd name="T46" fmla="*/ 0 w 57"/>
                    <a:gd name="T47" fmla="*/ 0 h 57"/>
                    <a:gd name="T48" fmla="*/ 0 w 57"/>
                    <a:gd name="T49" fmla="*/ 0 h 57"/>
                    <a:gd name="T50" fmla="*/ 0 w 57"/>
                    <a:gd name="T51" fmla="*/ 0 h 57"/>
                    <a:gd name="T52" fmla="*/ 0 w 57"/>
                    <a:gd name="T53" fmla="*/ 0 h 57"/>
                    <a:gd name="T54" fmla="*/ 0 w 57"/>
                    <a:gd name="T55" fmla="*/ 0 h 57"/>
                    <a:gd name="T56" fmla="*/ 0 w 57"/>
                    <a:gd name="T57" fmla="*/ 0 h 57"/>
                    <a:gd name="T58" fmla="*/ 0 w 57"/>
                    <a:gd name="T59" fmla="*/ 0 h 57"/>
                    <a:gd name="T60" fmla="*/ 0 w 57"/>
                    <a:gd name="T61" fmla="*/ 0 h 57"/>
                    <a:gd name="T62" fmla="*/ 0 w 57"/>
                    <a:gd name="T63" fmla="*/ 0 h 57"/>
                    <a:gd name="T64" fmla="*/ 0 w 5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57"/>
                    <a:gd name="T101" fmla="*/ 57 w 5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57">
                      <a:moveTo>
                        <a:pt x="30" y="26"/>
                      </a:moveTo>
                      <a:lnTo>
                        <a:pt x="36" y="32"/>
                      </a:lnTo>
                      <a:lnTo>
                        <a:pt x="41" y="38"/>
                      </a:lnTo>
                      <a:lnTo>
                        <a:pt x="46" y="43"/>
                      </a:lnTo>
                      <a:lnTo>
                        <a:pt x="50" y="48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7" y="56"/>
                      </a:lnTo>
                      <a:lnTo>
                        <a:pt x="57" y="57"/>
                      </a:lnTo>
                      <a:lnTo>
                        <a:pt x="56" y="57"/>
                      </a:lnTo>
                      <a:lnTo>
                        <a:pt x="55" y="56"/>
                      </a:lnTo>
                      <a:lnTo>
                        <a:pt x="51" y="52"/>
                      </a:lnTo>
                      <a:lnTo>
                        <a:pt x="48" y="50"/>
                      </a:lnTo>
                      <a:lnTo>
                        <a:pt x="43" y="45"/>
                      </a:lnTo>
                      <a:lnTo>
                        <a:pt x="38" y="41"/>
                      </a:lnTo>
                      <a:lnTo>
                        <a:pt x="32" y="35"/>
                      </a:lnTo>
                      <a:lnTo>
                        <a:pt x="28" y="30"/>
                      </a:lnTo>
                      <a:lnTo>
                        <a:pt x="22" y="25"/>
                      </a:lnTo>
                      <a:lnTo>
                        <a:pt x="16" y="19"/>
                      </a:lnTo>
                      <a:lnTo>
                        <a:pt x="12" y="14"/>
                      </a:lnTo>
                      <a:lnTo>
                        <a:pt x="7" y="9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4" y="11"/>
                      </a:lnTo>
                      <a:lnTo>
                        <a:pt x="20" y="16"/>
                      </a:lnTo>
                      <a:lnTo>
                        <a:pt x="24" y="22"/>
                      </a:lnTo>
                      <a:lnTo>
                        <a:pt x="30" y="26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3" name="Freeform 689"/>
                <p:cNvSpPr>
                  <a:spLocks/>
                </p:cNvSpPr>
                <p:nvPr/>
              </p:nvSpPr>
              <p:spPr bwMode="auto">
                <a:xfrm>
                  <a:off x="3946" y="1454"/>
                  <a:ext cx="5" cy="7"/>
                </a:xfrm>
                <a:custGeom>
                  <a:avLst/>
                  <a:gdLst>
                    <a:gd name="T0" fmla="*/ 0 w 57"/>
                    <a:gd name="T1" fmla="*/ 0 h 57"/>
                    <a:gd name="T2" fmla="*/ 0 w 57"/>
                    <a:gd name="T3" fmla="*/ 0 h 57"/>
                    <a:gd name="T4" fmla="*/ 0 w 57"/>
                    <a:gd name="T5" fmla="*/ 0 h 57"/>
                    <a:gd name="T6" fmla="*/ 0 w 57"/>
                    <a:gd name="T7" fmla="*/ 0 h 57"/>
                    <a:gd name="T8" fmla="*/ 0 w 57"/>
                    <a:gd name="T9" fmla="*/ 0 h 57"/>
                    <a:gd name="T10" fmla="*/ 0 w 57"/>
                    <a:gd name="T11" fmla="*/ 0 h 57"/>
                    <a:gd name="T12" fmla="*/ 0 w 57"/>
                    <a:gd name="T13" fmla="*/ 0 h 57"/>
                    <a:gd name="T14" fmla="*/ 0 w 57"/>
                    <a:gd name="T15" fmla="*/ 0 h 57"/>
                    <a:gd name="T16" fmla="*/ 0 w 57"/>
                    <a:gd name="T17" fmla="*/ 0 h 57"/>
                    <a:gd name="T18" fmla="*/ 0 w 57"/>
                    <a:gd name="T19" fmla="*/ 0 h 57"/>
                    <a:gd name="T20" fmla="*/ 0 w 57"/>
                    <a:gd name="T21" fmla="*/ 0 h 57"/>
                    <a:gd name="T22" fmla="*/ 0 w 57"/>
                    <a:gd name="T23" fmla="*/ 0 h 57"/>
                    <a:gd name="T24" fmla="*/ 0 w 57"/>
                    <a:gd name="T25" fmla="*/ 0 h 57"/>
                    <a:gd name="T26" fmla="*/ 0 w 57"/>
                    <a:gd name="T27" fmla="*/ 0 h 57"/>
                    <a:gd name="T28" fmla="*/ 0 w 57"/>
                    <a:gd name="T29" fmla="*/ 0 h 57"/>
                    <a:gd name="T30" fmla="*/ 0 w 57"/>
                    <a:gd name="T31" fmla="*/ 0 h 57"/>
                    <a:gd name="T32" fmla="*/ 0 w 57"/>
                    <a:gd name="T33" fmla="*/ 0 h 57"/>
                    <a:gd name="T34" fmla="*/ 0 w 57"/>
                    <a:gd name="T35" fmla="*/ 0 h 57"/>
                    <a:gd name="T36" fmla="*/ 0 w 57"/>
                    <a:gd name="T37" fmla="*/ 0 h 57"/>
                    <a:gd name="T38" fmla="*/ 0 w 57"/>
                    <a:gd name="T39" fmla="*/ 0 h 57"/>
                    <a:gd name="T40" fmla="*/ 0 w 57"/>
                    <a:gd name="T41" fmla="*/ 0 h 57"/>
                    <a:gd name="T42" fmla="*/ 0 w 57"/>
                    <a:gd name="T43" fmla="*/ 0 h 57"/>
                    <a:gd name="T44" fmla="*/ 0 w 57"/>
                    <a:gd name="T45" fmla="*/ 0 h 57"/>
                    <a:gd name="T46" fmla="*/ 0 w 57"/>
                    <a:gd name="T47" fmla="*/ 0 h 57"/>
                    <a:gd name="T48" fmla="*/ 0 w 57"/>
                    <a:gd name="T49" fmla="*/ 0 h 57"/>
                    <a:gd name="T50" fmla="*/ 0 w 57"/>
                    <a:gd name="T51" fmla="*/ 0 h 57"/>
                    <a:gd name="T52" fmla="*/ 0 w 57"/>
                    <a:gd name="T53" fmla="*/ 0 h 57"/>
                    <a:gd name="T54" fmla="*/ 0 w 57"/>
                    <a:gd name="T55" fmla="*/ 0 h 57"/>
                    <a:gd name="T56" fmla="*/ 0 w 57"/>
                    <a:gd name="T57" fmla="*/ 0 h 57"/>
                    <a:gd name="T58" fmla="*/ 0 w 57"/>
                    <a:gd name="T59" fmla="*/ 0 h 57"/>
                    <a:gd name="T60" fmla="*/ 0 w 57"/>
                    <a:gd name="T61" fmla="*/ 0 h 57"/>
                    <a:gd name="T62" fmla="*/ 0 w 57"/>
                    <a:gd name="T63" fmla="*/ 0 h 57"/>
                    <a:gd name="T64" fmla="*/ 0 w 57"/>
                    <a:gd name="T65" fmla="*/ 0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57"/>
                    <a:gd name="T101" fmla="*/ 57 w 5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57">
                      <a:moveTo>
                        <a:pt x="30" y="26"/>
                      </a:moveTo>
                      <a:lnTo>
                        <a:pt x="36" y="32"/>
                      </a:lnTo>
                      <a:lnTo>
                        <a:pt x="41" y="38"/>
                      </a:lnTo>
                      <a:lnTo>
                        <a:pt x="46" y="43"/>
                      </a:lnTo>
                      <a:lnTo>
                        <a:pt x="50" y="48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7" y="56"/>
                      </a:lnTo>
                      <a:lnTo>
                        <a:pt x="57" y="57"/>
                      </a:lnTo>
                      <a:lnTo>
                        <a:pt x="56" y="57"/>
                      </a:lnTo>
                      <a:lnTo>
                        <a:pt x="55" y="56"/>
                      </a:lnTo>
                      <a:lnTo>
                        <a:pt x="51" y="52"/>
                      </a:lnTo>
                      <a:lnTo>
                        <a:pt x="48" y="50"/>
                      </a:lnTo>
                      <a:lnTo>
                        <a:pt x="43" y="45"/>
                      </a:lnTo>
                      <a:lnTo>
                        <a:pt x="38" y="41"/>
                      </a:lnTo>
                      <a:lnTo>
                        <a:pt x="32" y="35"/>
                      </a:lnTo>
                      <a:lnTo>
                        <a:pt x="28" y="30"/>
                      </a:lnTo>
                      <a:lnTo>
                        <a:pt x="22" y="25"/>
                      </a:lnTo>
                      <a:lnTo>
                        <a:pt x="16" y="19"/>
                      </a:lnTo>
                      <a:lnTo>
                        <a:pt x="12" y="14"/>
                      </a:lnTo>
                      <a:lnTo>
                        <a:pt x="7" y="9"/>
                      </a:lnTo>
                      <a:lnTo>
                        <a:pt x="4" y="6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" y="1"/>
                      </a:lnTo>
                      <a:lnTo>
                        <a:pt x="6" y="4"/>
                      </a:lnTo>
                      <a:lnTo>
                        <a:pt x="9" y="7"/>
                      </a:lnTo>
                      <a:lnTo>
                        <a:pt x="14" y="11"/>
                      </a:lnTo>
                      <a:lnTo>
                        <a:pt x="20" y="16"/>
                      </a:lnTo>
                      <a:lnTo>
                        <a:pt x="24" y="22"/>
                      </a:lnTo>
                      <a:lnTo>
                        <a:pt x="30" y="26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4" name="Freeform 690"/>
                <p:cNvSpPr>
                  <a:spLocks/>
                </p:cNvSpPr>
                <p:nvPr/>
              </p:nvSpPr>
              <p:spPr bwMode="auto">
                <a:xfrm>
                  <a:off x="3666" y="1157"/>
                  <a:ext cx="129" cy="141"/>
                </a:xfrm>
                <a:custGeom>
                  <a:avLst/>
                  <a:gdLst>
                    <a:gd name="T0" fmla="*/ 0 w 1277"/>
                    <a:gd name="T1" fmla="*/ 0 h 1300"/>
                    <a:gd name="T2" fmla="*/ 0 w 1277"/>
                    <a:gd name="T3" fmla="*/ 0 h 1300"/>
                    <a:gd name="T4" fmla="*/ 0 w 1277"/>
                    <a:gd name="T5" fmla="*/ 0 h 1300"/>
                    <a:gd name="T6" fmla="*/ 0 w 1277"/>
                    <a:gd name="T7" fmla="*/ 0 h 1300"/>
                    <a:gd name="T8" fmla="*/ 0 w 1277"/>
                    <a:gd name="T9" fmla="*/ 0 h 1300"/>
                    <a:gd name="T10" fmla="*/ 0 w 1277"/>
                    <a:gd name="T11" fmla="*/ 0 h 1300"/>
                    <a:gd name="T12" fmla="*/ 0 w 1277"/>
                    <a:gd name="T13" fmla="*/ 0 h 1300"/>
                    <a:gd name="T14" fmla="*/ 0 w 1277"/>
                    <a:gd name="T15" fmla="*/ 0 h 1300"/>
                    <a:gd name="T16" fmla="*/ 0 w 1277"/>
                    <a:gd name="T17" fmla="*/ 0 h 1300"/>
                    <a:gd name="T18" fmla="*/ 0 w 1277"/>
                    <a:gd name="T19" fmla="*/ 0 h 1300"/>
                    <a:gd name="T20" fmla="*/ 0 w 1277"/>
                    <a:gd name="T21" fmla="*/ 0 h 1300"/>
                    <a:gd name="T22" fmla="*/ 0 w 1277"/>
                    <a:gd name="T23" fmla="*/ 0 h 1300"/>
                    <a:gd name="T24" fmla="*/ 0 w 1277"/>
                    <a:gd name="T25" fmla="*/ 0 h 1300"/>
                    <a:gd name="T26" fmla="*/ 0 w 1277"/>
                    <a:gd name="T27" fmla="*/ 0 h 1300"/>
                    <a:gd name="T28" fmla="*/ 0 w 1277"/>
                    <a:gd name="T29" fmla="*/ 0 h 1300"/>
                    <a:gd name="T30" fmla="*/ 0 w 1277"/>
                    <a:gd name="T31" fmla="*/ 0 h 1300"/>
                    <a:gd name="T32" fmla="*/ 0 w 1277"/>
                    <a:gd name="T33" fmla="*/ 0 h 1300"/>
                    <a:gd name="T34" fmla="*/ 0 w 1277"/>
                    <a:gd name="T35" fmla="*/ 0 h 1300"/>
                    <a:gd name="T36" fmla="*/ 0 w 1277"/>
                    <a:gd name="T37" fmla="*/ 0 h 1300"/>
                    <a:gd name="T38" fmla="*/ 0 w 1277"/>
                    <a:gd name="T39" fmla="*/ 0 h 1300"/>
                    <a:gd name="T40" fmla="*/ 0 w 1277"/>
                    <a:gd name="T41" fmla="*/ 0 h 1300"/>
                    <a:gd name="T42" fmla="*/ 0 w 1277"/>
                    <a:gd name="T43" fmla="*/ 0 h 1300"/>
                    <a:gd name="T44" fmla="*/ 0 w 1277"/>
                    <a:gd name="T45" fmla="*/ 0 h 1300"/>
                    <a:gd name="T46" fmla="*/ 0 w 1277"/>
                    <a:gd name="T47" fmla="*/ 0 h 1300"/>
                    <a:gd name="T48" fmla="*/ 0 w 1277"/>
                    <a:gd name="T49" fmla="*/ 0 h 1300"/>
                    <a:gd name="T50" fmla="*/ 0 w 1277"/>
                    <a:gd name="T51" fmla="*/ 0 h 1300"/>
                    <a:gd name="T52" fmla="*/ 0 w 1277"/>
                    <a:gd name="T53" fmla="*/ 0 h 1300"/>
                    <a:gd name="T54" fmla="*/ 0 w 1277"/>
                    <a:gd name="T55" fmla="*/ 0 h 1300"/>
                    <a:gd name="T56" fmla="*/ 0 w 1277"/>
                    <a:gd name="T57" fmla="*/ 0 h 1300"/>
                    <a:gd name="T58" fmla="*/ 0 w 1277"/>
                    <a:gd name="T59" fmla="*/ 0 h 1300"/>
                    <a:gd name="T60" fmla="*/ 0 w 1277"/>
                    <a:gd name="T61" fmla="*/ 0 h 1300"/>
                    <a:gd name="T62" fmla="*/ 0 w 1277"/>
                    <a:gd name="T63" fmla="*/ 0 h 1300"/>
                    <a:gd name="T64" fmla="*/ 0 w 1277"/>
                    <a:gd name="T65" fmla="*/ 0 h 1300"/>
                    <a:gd name="T66" fmla="*/ 0 w 1277"/>
                    <a:gd name="T67" fmla="*/ 0 h 1300"/>
                    <a:gd name="T68" fmla="*/ 0 w 1277"/>
                    <a:gd name="T69" fmla="*/ 0 h 1300"/>
                    <a:gd name="T70" fmla="*/ 0 w 1277"/>
                    <a:gd name="T71" fmla="*/ 0 h 1300"/>
                    <a:gd name="T72" fmla="*/ 0 w 1277"/>
                    <a:gd name="T73" fmla="*/ 0 h 1300"/>
                    <a:gd name="T74" fmla="*/ 0 w 1277"/>
                    <a:gd name="T75" fmla="*/ 0 h 13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7"/>
                    <a:gd name="T115" fmla="*/ 0 h 1300"/>
                    <a:gd name="T116" fmla="*/ 1277 w 1277"/>
                    <a:gd name="T117" fmla="*/ 1300 h 13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7" h="1300">
                      <a:moveTo>
                        <a:pt x="1277" y="57"/>
                      </a:moveTo>
                      <a:lnTo>
                        <a:pt x="58" y="1300"/>
                      </a:lnTo>
                      <a:lnTo>
                        <a:pt x="57" y="1300"/>
                      </a:lnTo>
                      <a:lnTo>
                        <a:pt x="55" y="1299"/>
                      </a:lnTo>
                      <a:lnTo>
                        <a:pt x="52" y="1297"/>
                      </a:lnTo>
                      <a:lnTo>
                        <a:pt x="49" y="1294"/>
                      </a:lnTo>
                      <a:lnTo>
                        <a:pt x="44" y="1289"/>
                      </a:lnTo>
                      <a:lnTo>
                        <a:pt x="40" y="1285"/>
                      </a:lnTo>
                      <a:lnTo>
                        <a:pt x="34" y="1279"/>
                      </a:lnTo>
                      <a:lnTo>
                        <a:pt x="28" y="1273"/>
                      </a:lnTo>
                      <a:lnTo>
                        <a:pt x="23" y="1268"/>
                      </a:lnTo>
                      <a:lnTo>
                        <a:pt x="17" y="1263"/>
                      </a:lnTo>
                      <a:lnTo>
                        <a:pt x="12" y="1257"/>
                      </a:lnTo>
                      <a:lnTo>
                        <a:pt x="8" y="1253"/>
                      </a:lnTo>
                      <a:lnTo>
                        <a:pt x="4" y="1249"/>
                      </a:lnTo>
                      <a:lnTo>
                        <a:pt x="2" y="1247"/>
                      </a:lnTo>
                      <a:lnTo>
                        <a:pt x="0" y="1245"/>
                      </a:lnTo>
                      <a:lnTo>
                        <a:pt x="1219" y="0"/>
                      </a:lnTo>
                      <a:lnTo>
                        <a:pt x="1220" y="0"/>
                      </a:lnTo>
                      <a:lnTo>
                        <a:pt x="1222" y="1"/>
                      </a:lnTo>
                      <a:lnTo>
                        <a:pt x="1226" y="3"/>
                      </a:lnTo>
                      <a:lnTo>
                        <a:pt x="1229" y="7"/>
                      </a:lnTo>
                      <a:lnTo>
                        <a:pt x="1235" y="10"/>
                      </a:lnTo>
                      <a:lnTo>
                        <a:pt x="1239" y="15"/>
                      </a:lnTo>
                      <a:lnTo>
                        <a:pt x="1245" y="20"/>
                      </a:lnTo>
                      <a:lnTo>
                        <a:pt x="1250" y="26"/>
                      </a:lnTo>
                      <a:lnTo>
                        <a:pt x="1256" y="32"/>
                      </a:lnTo>
                      <a:lnTo>
                        <a:pt x="1262" y="36"/>
                      </a:lnTo>
                      <a:lnTo>
                        <a:pt x="1266" y="42"/>
                      </a:lnTo>
                      <a:lnTo>
                        <a:pt x="1270" y="46"/>
                      </a:lnTo>
                      <a:lnTo>
                        <a:pt x="1273" y="51"/>
                      </a:lnTo>
                      <a:lnTo>
                        <a:pt x="1275" y="53"/>
                      </a:lnTo>
                      <a:lnTo>
                        <a:pt x="1277" y="55"/>
                      </a:lnTo>
                      <a:lnTo>
                        <a:pt x="1277" y="57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5" name="Freeform 691"/>
                <p:cNvSpPr>
                  <a:spLocks/>
                </p:cNvSpPr>
                <p:nvPr/>
              </p:nvSpPr>
              <p:spPr bwMode="auto">
                <a:xfrm>
                  <a:off x="3666" y="1157"/>
                  <a:ext cx="129" cy="141"/>
                </a:xfrm>
                <a:custGeom>
                  <a:avLst/>
                  <a:gdLst>
                    <a:gd name="T0" fmla="*/ 0 w 1277"/>
                    <a:gd name="T1" fmla="*/ 0 h 1300"/>
                    <a:gd name="T2" fmla="*/ 0 w 1277"/>
                    <a:gd name="T3" fmla="*/ 0 h 1300"/>
                    <a:gd name="T4" fmla="*/ 0 w 1277"/>
                    <a:gd name="T5" fmla="*/ 0 h 1300"/>
                    <a:gd name="T6" fmla="*/ 0 w 1277"/>
                    <a:gd name="T7" fmla="*/ 0 h 1300"/>
                    <a:gd name="T8" fmla="*/ 0 w 1277"/>
                    <a:gd name="T9" fmla="*/ 0 h 1300"/>
                    <a:gd name="T10" fmla="*/ 0 w 1277"/>
                    <a:gd name="T11" fmla="*/ 0 h 1300"/>
                    <a:gd name="T12" fmla="*/ 0 w 1277"/>
                    <a:gd name="T13" fmla="*/ 0 h 1300"/>
                    <a:gd name="T14" fmla="*/ 0 w 1277"/>
                    <a:gd name="T15" fmla="*/ 0 h 1300"/>
                    <a:gd name="T16" fmla="*/ 0 w 1277"/>
                    <a:gd name="T17" fmla="*/ 0 h 1300"/>
                    <a:gd name="T18" fmla="*/ 0 w 1277"/>
                    <a:gd name="T19" fmla="*/ 0 h 1300"/>
                    <a:gd name="T20" fmla="*/ 0 w 1277"/>
                    <a:gd name="T21" fmla="*/ 0 h 1300"/>
                    <a:gd name="T22" fmla="*/ 0 w 1277"/>
                    <a:gd name="T23" fmla="*/ 0 h 1300"/>
                    <a:gd name="T24" fmla="*/ 0 w 1277"/>
                    <a:gd name="T25" fmla="*/ 0 h 1300"/>
                    <a:gd name="T26" fmla="*/ 0 w 1277"/>
                    <a:gd name="T27" fmla="*/ 0 h 1300"/>
                    <a:gd name="T28" fmla="*/ 0 w 1277"/>
                    <a:gd name="T29" fmla="*/ 0 h 1300"/>
                    <a:gd name="T30" fmla="*/ 0 w 1277"/>
                    <a:gd name="T31" fmla="*/ 0 h 1300"/>
                    <a:gd name="T32" fmla="*/ 0 w 1277"/>
                    <a:gd name="T33" fmla="*/ 0 h 1300"/>
                    <a:gd name="T34" fmla="*/ 0 w 1277"/>
                    <a:gd name="T35" fmla="*/ 0 h 1300"/>
                    <a:gd name="T36" fmla="*/ 0 w 1277"/>
                    <a:gd name="T37" fmla="*/ 0 h 1300"/>
                    <a:gd name="T38" fmla="*/ 0 w 1277"/>
                    <a:gd name="T39" fmla="*/ 0 h 1300"/>
                    <a:gd name="T40" fmla="*/ 0 w 1277"/>
                    <a:gd name="T41" fmla="*/ 0 h 1300"/>
                    <a:gd name="T42" fmla="*/ 0 w 1277"/>
                    <a:gd name="T43" fmla="*/ 0 h 1300"/>
                    <a:gd name="T44" fmla="*/ 0 w 1277"/>
                    <a:gd name="T45" fmla="*/ 0 h 1300"/>
                    <a:gd name="T46" fmla="*/ 0 w 1277"/>
                    <a:gd name="T47" fmla="*/ 0 h 1300"/>
                    <a:gd name="T48" fmla="*/ 0 w 1277"/>
                    <a:gd name="T49" fmla="*/ 0 h 1300"/>
                    <a:gd name="T50" fmla="*/ 0 w 1277"/>
                    <a:gd name="T51" fmla="*/ 0 h 1300"/>
                    <a:gd name="T52" fmla="*/ 0 w 1277"/>
                    <a:gd name="T53" fmla="*/ 0 h 1300"/>
                    <a:gd name="T54" fmla="*/ 0 w 1277"/>
                    <a:gd name="T55" fmla="*/ 0 h 1300"/>
                    <a:gd name="T56" fmla="*/ 0 w 1277"/>
                    <a:gd name="T57" fmla="*/ 0 h 1300"/>
                    <a:gd name="T58" fmla="*/ 0 w 1277"/>
                    <a:gd name="T59" fmla="*/ 0 h 1300"/>
                    <a:gd name="T60" fmla="*/ 0 w 1277"/>
                    <a:gd name="T61" fmla="*/ 0 h 1300"/>
                    <a:gd name="T62" fmla="*/ 0 w 1277"/>
                    <a:gd name="T63" fmla="*/ 0 h 1300"/>
                    <a:gd name="T64" fmla="*/ 0 w 1277"/>
                    <a:gd name="T65" fmla="*/ 0 h 1300"/>
                    <a:gd name="T66" fmla="*/ 0 w 1277"/>
                    <a:gd name="T67" fmla="*/ 0 h 1300"/>
                    <a:gd name="T68" fmla="*/ 0 w 1277"/>
                    <a:gd name="T69" fmla="*/ 0 h 1300"/>
                    <a:gd name="T70" fmla="*/ 0 w 1277"/>
                    <a:gd name="T71" fmla="*/ 0 h 1300"/>
                    <a:gd name="T72" fmla="*/ 0 w 1277"/>
                    <a:gd name="T73" fmla="*/ 0 h 1300"/>
                    <a:gd name="T74" fmla="*/ 0 w 1277"/>
                    <a:gd name="T75" fmla="*/ 0 h 13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77"/>
                    <a:gd name="T115" fmla="*/ 0 h 1300"/>
                    <a:gd name="T116" fmla="*/ 1277 w 1277"/>
                    <a:gd name="T117" fmla="*/ 1300 h 13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77" h="1300">
                      <a:moveTo>
                        <a:pt x="1277" y="57"/>
                      </a:moveTo>
                      <a:lnTo>
                        <a:pt x="58" y="1300"/>
                      </a:lnTo>
                      <a:lnTo>
                        <a:pt x="57" y="1300"/>
                      </a:lnTo>
                      <a:lnTo>
                        <a:pt x="55" y="1299"/>
                      </a:lnTo>
                      <a:lnTo>
                        <a:pt x="52" y="1297"/>
                      </a:lnTo>
                      <a:lnTo>
                        <a:pt x="49" y="1294"/>
                      </a:lnTo>
                      <a:lnTo>
                        <a:pt x="44" y="1289"/>
                      </a:lnTo>
                      <a:lnTo>
                        <a:pt x="40" y="1285"/>
                      </a:lnTo>
                      <a:lnTo>
                        <a:pt x="34" y="1279"/>
                      </a:lnTo>
                      <a:lnTo>
                        <a:pt x="28" y="1273"/>
                      </a:lnTo>
                      <a:lnTo>
                        <a:pt x="23" y="1268"/>
                      </a:lnTo>
                      <a:lnTo>
                        <a:pt x="17" y="1263"/>
                      </a:lnTo>
                      <a:lnTo>
                        <a:pt x="12" y="1257"/>
                      </a:lnTo>
                      <a:lnTo>
                        <a:pt x="8" y="1253"/>
                      </a:lnTo>
                      <a:lnTo>
                        <a:pt x="4" y="1249"/>
                      </a:lnTo>
                      <a:lnTo>
                        <a:pt x="2" y="1247"/>
                      </a:lnTo>
                      <a:lnTo>
                        <a:pt x="0" y="1245"/>
                      </a:lnTo>
                      <a:lnTo>
                        <a:pt x="1219" y="0"/>
                      </a:lnTo>
                      <a:lnTo>
                        <a:pt x="1220" y="0"/>
                      </a:lnTo>
                      <a:lnTo>
                        <a:pt x="1222" y="1"/>
                      </a:lnTo>
                      <a:lnTo>
                        <a:pt x="1226" y="3"/>
                      </a:lnTo>
                      <a:lnTo>
                        <a:pt x="1229" y="7"/>
                      </a:lnTo>
                      <a:lnTo>
                        <a:pt x="1235" y="10"/>
                      </a:lnTo>
                      <a:lnTo>
                        <a:pt x="1239" y="15"/>
                      </a:lnTo>
                      <a:lnTo>
                        <a:pt x="1245" y="20"/>
                      </a:lnTo>
                      <a:lnTo>
                        <a:pt x="1250" y="26"/>
                      </a:lnTo>
                      <a:lnTo>
                        <a:pt x="1256" y="32"/>
                      </a:lnTo>
                      <a:lnTo>
                        <a:pt x="1262" y="36"/>
                      </a:lnTo>
                      <a:lnTo>
                        <a:pt x="1266" y="42"/>
                      </a:lnTo>
                      <a:lnTo>
                        <a:pt x="1270" y="46"/>
                      </a:lnTo>
                      <a:lnTo>
                        <a:pt x="1273" y="51"/>
                      </a:lnTo>
                      <a:lnTo>
                        <a:pt x="1275" y="53"/>
                      </a:lnTo>
                      <a:lnTo>
                        <a:pt x="1277" y="55"/>
                      </a:lnTo>
                      <a:lnTo>
                        <a:pt x="1277" y="5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6" name="Freeform 692"/>
                <p:cNvSpPr>
                  <a:spLocks/>
                </p:cNvSpPr>
                <p:nvPr/>
              </p:nvSpPr>
              <p:spPr bwMode="auto">
                <a:xfrm>
                  <a:off x="3505" y="1336"/>
                  <a:ext cx="128" cy="142"/>
                </a:xfrm>
                <a:custGeom>
                  <a:avLst/>
                  <a:gdLst>
                    <a:gd name="T0" fmla="*/ 0 w 1271"/>
                    <a:gd name="T1" fmla="*/ 0 h 1296"/>
                    <a:gd name="T2" fmla="*/ 0 w 1271"/>
                    <a:gd name="T3" fmla="*/ 0 h 1296"/>
                    <a:gd name="T4" fmla="*/ 0 w 1271"/>
                    <a:gd name="T5" fmla="*/ 0 h 1296"/>
                    <a:gd name="T6" fmla="*/ 0 w 1271"/>
                    <a:gd name="T7" fmla="*/ 0 h 1296"/>
                    <a:gd name="T8" fmla="*/ 0 w 1271"/>
                    <a:gd name="T9" fmla="*/ 0 h 1296"/>
                    <a:gd name="T10" fmla="*/ 0 w 1271"/>
                    <a:gd name="T11" fmla="*/ 0 h 1296"/>
                    <a:gd name="T12" fmla="*/ 0 w 1271"/>
                    <a:gd name="T13" fmla="*/ 0 h 1296"/>
                    <a:gd name="T14" fmla="*/ 0 w 1271"/>
                    <a:gd name="T15" fmla="*/ 0 h 1296"/>
                    <a:gd name="T16" fmla="*/ 0 w 1271"/>
                    <a:gd name="T17" fmla="*/ 0 h 1296"/>
                    <a:gd name="T18" fmla="*/ 0 w 1271"/>
                    <a:gd name="T19" fmla="*/ 0 h 1296"/>
                    <a:gd name="T20" fmla="*/ 0 w 1271"/>
                    <a:gd name="T21" fmla="*/ 0 h 1296"/>
                    <a:gd name="T22" fmla="*/ 0 w 1271"/>
                    <a:gd name="T23" fmla="*/ 0 h 1296"/>
                    <a:gd name="T24" fmla="*/ 0 w 1271"/>
                    <a:gd name="T25" fmla="*/ 0 h 1296"/>
                    <a:gd name="T26" fmla="*/ 0 w 1271"/>
                    <a:gd name="T27" fmla="*/ 0 h 1296"/>
                    <a:gd name="T28" fmla="*/ 0 w 1271"/>
                    <a:gd name="T29" fmla="*/ 0 h 1296"/>
                    <a:gd name="T30" fmla="*/ 0 w 1271"/>
                    <a:gd name="T31" fmla="*/ 0 h 1296"/>
                    <a:gd name="T32" fmla="*/ 0 w 1271"/>
                    <a:gd name="T33" fmla="*/ 0 h 1296"/>
                    <a:gd name="T34" fmla="*/ 0 w 1271"/>
                    <a:gd name="T35" fmla="*/ 0 h 1296"/>
                    <a:gd name="T36" fmla="*/ 0 w 1271"/>
                    <a:gd name="T37" fmla="*/ 0 h 1296"/>
                    <a:gd name="T38" fmla="*/ 0 w 1271"/>
                    <a:gd name="T39" fmla="*/ 0 h 1296"/>
                    <a:gd name="T40" fmla="*/ 0 w 1271"/>
                    <a:gd name="T41" fmla="*/ 0 h 1296"/>
                    <a:gd name="T42" fmla="*/ 0 w 1271"/>
                    <a:gd name="T43" fmla="*/ 0 h 12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1"/>
                    <a:gd name="T67" fmla="*/ 0 h 1296"/>
                    <a:gd name="T68" fmla="*/ 1271 w 1271"/>
                    <a:gd name="T69" fmla="*/ 1296 h 12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1" h="1296">
                      <a:moveTo>
                        <a:pt x="0" y="1239"/>
                      </a:moveTo>
                      <a:lnTo>
                        <a:pt x="1214" y="0"/>
                      </a:lnTo>
                      <a:lnTo>
                        <a:pt x="1271" y="57"/>
                      </a:lnTo>
                      <a:lnTo>
                        <a:pt x="57" y="1296"/>
                      </a:lnTo>
                      <a:lnTo>
                        <a:pt x="56" y="1296"/>
                      </a:lnTo>
                      <a:lnTo>
                        <a:pt x="55" y="1295"/>
                      </a:lnTo>
                      <a:lnTo>
                        <a:pt x="51" y="1292"/>
                      </a:lnTo>
                      <a:lnTo>
                        <a:pt x="48" y="1289"/>
                      </a:lnTo>
                      <a:lnTo>
                        <a:pt x="42" y="1285"/>
                      </a:lnTo>
                      <a:lnTo>
                        <a:pt x="38" y="1280"/>
                      </a:lnTo>
                      <a:lnTo>
                        <a:pt x="32" y="1274"/>
                      </a:lnTo>
                      <a:lnTo>
                        <a:pt x="26" y="1270"/>
                      </a:lnTo>
                      <a:lnTo>
                        <a:pt x="21" y="1264"/>
                      </a:lnTo>
                      <a:lnTo>
                        <a:pt x="16" y="1258"/>
                      </a:lnTo>
                      <a:lnTo>
                        <a:pt x="11" y="1254"/>
                      </a:lnTo>
                      <a:lnTo>
                        <a:pt x="7" y="1249"/>
                      </a:lnTo>
                      <a:lnTo>
                        <a:pt x="4" y="1245"/>
                      </a:lnTo>
                      <a:lnTo>
                        <a:pt x="2" y="1243"/>
                      </a:lnTo>
                      <a:lnTo>
                        <a:pt x="0" y="1240"/>
                      </a:lnTo>
                      <a:lnTo>
                        <a:pt x="0" y="123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7" name="Freeform 693"/>
                <p:cNvSpPr>
                  <a:spLocks/>
                </p:cNvSpPr>
                <p:nvPr/>
              </p:nvSpPr>
              <p:spPr bwMode="auto">
                <a:xfrm>
                  <a:off x="3499" y="1348"/>
                  <a:ext cx="128" cy="142"/>
                </a:xfrm>
                <a:custGeom>
                  <a:avLst/>
                  <a:gdLst>
                    <a:gd name="T0" fmla="*/ 0 w 1271"/>
                    <a:gd name="T1" fmla="*/ 0 h 1296"/>
                    <a:gd name="T2" fmla="*/ 0 w 1271"/>
                    <a:gd name="T3" fmla="*/ 0 h 1296"/>
                    <a:gd name="T4" fmla="*/ 0 w 1271"/>
                    <a:gd name="T5" fmla="*/ 0 h 1296"/>
                    <a:gd name="T6" fmla="*/ 0 w 1271"/>
                    <a:gd name="T7" fmla="*/ 0 h 1296"/>
                    <a:gd name="T8" fmla="*/ 0 w 1271"/>
                    <a:gd name="T9" fmla="*/ 0 h 1296"/>
                    <a:gd name="T10" fmla="*/ 0 w 1271"/>
                    <a:gd name="T11" fmla="*/ 0 h 1296"/>
                    <a:gd name="T12" fmla="*/ 0 w 1271"/>
                    <a:gd name="T13" fmla="*/ 0 h 1296"/>
                    <a:gd name="T14" fmla="*/ 0 w 1271"/>
                    <a:gd name="T15" fmla="*/ 0 h 1296"/>
                    <a:gd name="T16" fmla="*/ 0 w 1271"/>
                    <a:gd name="T17" fmla="*/ 0 h 1296"/>
                    <a:gd name="T18" fmla="*/ 0 w 1271"/>
                    <a:gd name="T19" fmla="*/ 0 h 1296"/>
                    <a:gd name="T20" fmla="*/ 0 w 1271"/>
                    <a:gd name="T21" fmla="*/ 0 h 1296"/>
                    <a:gd name="T22" fmla="*/ 0 w 1271"/>
                    <a:gd name="T23" fmla="*/ 0 h 1296"/>
                    <a:gd name="T24" fmla="*/ 0 w 1271"/>
                    <a:gd name="T25" fmla="*/ 0 h 1296"/>
                    <a:gd name="T26" fmla="*/ 0 w 1271"/>
                    <a:gd name="T27" fmla="*/ 0 h 1296"/>
                    <a:gd name="T28" fmla="*/ 0 w 1271"/>
                    <a:gd name="T29" fmla="*/ 0 h 1296"/>
                    <a:gd name="T30" fmla="*/ 0 w 1271"/>
                    <a:gd name="T31" fmla="*/ 0 h 1296"/>
                    <a:gd name="T32" fmla="*/ 0 w 1271"/>
                    <a:gd name="T33" fmla="*/ 0 h 1296"/>
                    <a:gd name="T34" fmla="*/ 0 w 1271"/>
                    <a:gd name="T35" fmla="*/ 0 h 1296"/>
                    <a:gd name="T36" fmla="*/ 0 w 1271"/>
                    <a:gd name="T37" fmla="*/ 0 h 1296"/>
                    <a:gd name="T38" fmla="*/ 0 w 1271"/>
                    <a:gd name="T39" fmla="*/ 0 h 1296"/>
                    <a:gd name="T40" fmla="*/ 0 w 1271"/>
                    <a:gd name="T41" fmla="*/ 0 h 1296"/>
                    <a:gd name="T42" fmla="*/ 0 w 1271"/>
                    <a:gd name="T43" fmla="*/ 0 h 12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71"/>
                    <a:gd name="T67" fmla="*/ 0 h 1296"/>
                    <a:gd name="T68" fmla="*/ 1271 w 1271"/>
                    <a:gd name="T69" fmla="*/ 1296 h 12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71" h="1296">
                      <a:moveTo>
                        <a:pt x="0" y="1239"/>
                      </a:moveTo>
                      <a:lnTo>
                        <a:pt x="1214" y="0"/>
                      </a:lnTo>
                      <a:lnTo>
                        <a:pt x="1271" y="57"/>
                      </a:lnTo>
                      <a:lnTo>
                        <a:pt x="57" y="1296"/>
                      </a:lnTo>
                      <a:lnTo>
                        <a:pt x="56" y="1296"/>
                      </a:lnTo>
                      <a:lnTo>
                        <a:pt x="55" y="1295"/>
                      </a:lnTo>
                      <a:lnTo>
                        <a:pt x="51" y="1292"/>
                      </a:lnTo>
                      <a:lnTo>
                        <a:pt x="48" y="1289"/>
                      </a:lnTo>
                      <a:lnTo>
                        <a:pt x="42" y="1285"/>
                      </a:lnTo>
                      <a:lnTo>
                        <a:pt x="38" y="1280"/>
                      </a:lnTo>
                      <a:lnTo>
                        <a:pt x="32" y="1274"/>
                      </a:lnTo>
                      <a:lnTo>
                        <a:pt x="26" y="1270"/>
                      </a:lnTo>
                      <a:lnTo>
                        <a:pt x="21" y="1264"/>
                      </a:lnTo>
                      <a:lnTo>
                        <a:pt x="16" y="1258"/>
                      </a:lnTo>
                      <a:lnTo>
                        <a:pt x="11" y="1254"/>
                      </a:lnTo>
                      <a:lnTo>
                        <a:pt x="7" y="1249"/>
                      </a:lnTo>
                      <a:lnTo>
                        <a:pt x="4" y="1245"/>
                      </a:lnTo>
                      <a:lnTo>
                        <a:pt x="2" y="1243"/>
                      </a:lnTo>
                      <a:lnTo>
                        <a:pt x="0" y="1240"/>
                      </a:lnTo>
                      <a:lnTo>
                        <a:pt x="0" y="123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88" name="Oval 694"/>
                <p:cNvSpPr>
                  <a:spLocks noChangeArrowheads="1"/>
                </p:cNvSpPr>
                <p:nvPr/>
              </p:nvSpPr>
              <p:spPr bwMode="auto">
                <a:xfrm>
                  <a:off x="3621" y="1286"/>
                  <a:ext cx="57" cy="62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1989" name="Freeform 695"/>
                <p:cNvSpPr>
                  <a:spLocks/>
                </p:cNvSpPr>
                <p:nvPr/>
              </p:nvSpPr>
              <p:spPr bwMode="auto">
                <a:xfrm>
                  <a:off x="3661" y="1457"/>
                  <a:ext cx="287" cy="207"/>
                </a:xfrm>
                <a:custGeom>
                  <a:avLst/>
                  <a:gdLst>
                    <a:gd name="T0" fmla="*/ 0 w 2856"/>
                    <a:gd name="T1" fmla="*/ 0 h 1887"/>
                    <a:gd name="T2" fmla="*/ 0 w 2856"/>
                    <a:gd name="T3" fmla="*/ 0 h 1887"/>
                    <a:gd name="T4" fmla="*/ 0 w 2856"/>
                    <a:gd name="T5" fmla="*/ 0 h 1887"/>
                    <a:gd name="T6" fmla="*/ 0 w 2856"/>
                    <a:gd name="T7" fmla="*/ 0 h 1887"/>
                    <a:gd name="T8" fmla="*/ 0 w 2856"/>
                    <a:gd name="T9" fmla="*/ 0 h 1887"/>
                    <a:gd name="T10" fmla="*/ 0 w 2856"/>
                    <a:gd name="T11" fmla="*/ 0 h 18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6"/>
                    <a:gd name="T19" fmla="*/ 0 h 1887"/>
                    <a:gd name="T20" fmla="*/ 2856 w 2856"/>
                    <a:gd name="T21" fmla="*/ 1887 h 18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6" h="1887">
                      <a:moveTo>
                        <a:pt x="0" y="1871"/>
                      </a:moveTo>
                      <a:lnTo>
                        <a:pt x="2251" y="1887"/>
                      </a:lnTo>
                      <a:lnTo>
                        <a:pt x="2856" y="0"/>
                      </a:lnTo>
                      <a:lnTo>
                        <a:pt x="671" y="66"/>
                      </a:lnTo>
                      <a:lnTo>
                        <a:pt x="661" y="88"/>
                      </a:lnTo>
                      <a:lnTo>
                        <a:pt x="0" y="1871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0" name="Freeform 696"/>
                <p:cNvSpPr>
                  <a:spLocks/>
                </p:cNvSpPr>
                <p:nvPr/>
              </p:nvSpPr>
              <p:spPr bwMode="auto">
                <a:xfrm>
                  <a:off x="3661" y="1457"/>
                  <a:ext cx="287" cy="207"/>
                </a:xfrm>
                <a:custGeom>
                  <a:avLst/>
                  <a:gdLst>
                    <a:gd name="T0" fmla="*/ 0 w 2856"/>
                    <a:gd name="T1" fmla="*/ 0 h 1887"/>
                    <a:gd name="T2" fmla="*/ 0 w 2856"/>
                    <a:gd name="T3" fmla="*/ 0 h 1887"/>
                    <a:gd name="T4" fmla="*/ 0 w 2856"/>
                    <a:gd name="T5" fmla="*/ 0 h 1887"/>
                    <a:gd name="T6" fmla="*/ 0 w 2856"/>
                    <a:gd name="T7" fmla="*/ 0 h 1887"/>
                    <a:gd name="T8" fmla="*/ 0 w 2856"/>
                    <a:gd name="T9" fmla="*/ 0 h 1887"/>
                    <a:gd name="T10" fmla="*/ 0 w 2856"/>
                    <a:gd name="T11" fmla="*/ 0 h 18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56"/>
                    <a:gd name="T19" fmla="*/ 0 h 1887"/>
                    <a:gd name="T20" fmla="*/ 2856 w 2856"/>
                    <a:gd name="T21" fmla="*/ 1887 h 18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56" h="1887">
                      <a:moveTo>
                        <a:pt x="0" y="1871"/>
                      </a:moveTo>
                      <a:lnTo>
                        <a:pt x="2251" y="1887"/>
                      </a:lnTo>
                      <a:lnTo>
                        <a:pt x="2856" y="0"/>
                      </a:lnTo>
                      <a:lnTo>
                        <a:pt x="671" y="66"/>
                      </a:lnTo>
                      <a:lnTo>
                        <a:pt x="661" y="88"/>
                      </a:lnTo>
                      <a:lnTo>
                        <a:pt x="0" y="1871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1" name="Line 697"/>
                <p:cNvSpPr>
                  <a:spLocks noChangeShapeType="1"/>
                </p:cNvSpPr>
                <p:nvPr/>
              </p:nvSpPr>
              <p:spPr bwMode="auto">
                <a:xfrm flipH="1" flipV="1">
                  <a:off x="3728" y="1467"/>
                  <a:ext cx="159" cy="19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2" name="Line 698"/>
                <p:cNvSpPr>
                  <a:spLocks noChangeShapeType="1"/>
                </p:cNvSpPr>
                <p:nvPr/>
              </p:nvSpPr>
              <p:spPr bwMode="auto">
                <a:xfrm flipH="1">
                  <a:off x="3728" y="1457"/>
                  <a:ext cx="220" cy="1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3" name="Freeform 699"/>
                <p:cNvSpPr>
                  <a:spLocks/>
                </p:cNvSpPr>
                <p:nvPr/>
              </p:nvSpPr>
              <p:spPr bwMode="auto">
                <a:xfrm>
                  <a:off x="3748" y="1844"/>
                  <a:ext cx="73" cy="116"/>
                </a:xfrm>
                <a:custGeom>
                  <a:avLst/>
                  <a:gdLst>
                    <a:gd name="T0" fmla="*/ 0 w 728"/>
                    <a:gd name="T1" fmla="*/ 0 h 1064"/>
                    <a:gd name="T2" fmla="*/ 0 w 728"/>
                    <a:gd name="T3" fmla="*/ 0 h 1064"/>
                    <a:gd name="T4" fmla="*/ 0 w 728"/>
                    <a:gd name="T5" fmla="*/ 0 h 1064"/>
                    <a:gd name="T6" fmla="*/ 0 w 728"/>
                    <a:gd name="T7" fmla="*/ 0 h 1064"/>
                    <a:gd name="T8" fmla="*/ 0 w 728"/>
                    <a:gd name="T9" fmla="*/ 0 h 1064"/>
                    <a:gd name="T10" fmla="*/ 0 w 728"/>
                    <a:gd name="T11" fmla="*/ 0 h 1064"/>
                    <a:gd name="T12" fmla="*/ 0 w 728"/>
                    <a:gd name="T13" fmla="*/ 0 h 1064"/>
                    <a:gd name="T14" fmla="*/ 0 w 728"/>
                    <a:gd name="T15" fmla="*/ 0 h 1064"/>
                    <a:gd name="T16" fmla="*/ 0 w 728"/>
                    <a:gd name="T17" fmla="*/ 0 h 1064"/>
                    <a:gd name="T18" fmla="*/ 0 w 728"/>
                    <a:gd name="T19" fmla="*/ 0 h 1064"/>
                    <a:gd name="T20" fmla="*/ 0 w 728"/>
                    <a:gd name="T21" fmla="*/ 0 h 1064"/>
                    <a:gd name="T22" fmla="*/ 0 w 728"/>
                    <a:gd name="T23" fmla="*/ 0 h 1064"/>
                    <a:gd name="T24" fmla="*/ 0 w 728"/>
                    <a:gd name="T25" fmla="*/ 0 h 1064"/>
                    <a:gd name="T26" fmla="*/ 0 w 728"/>
                    <a:gd name="T27" fmla="*/ 0 h 1064"/>
                    <a:gd name="T28" fmla="*/ 0 w 728"/>
                    <a:gd name="T29" fmla="*/ 0 h 1064"/>
                    <a:gd name="T30" fmla="*/ 0 w 728"/>
                    <a:gd name="T31" fmla="*/ 0 h 1064"/>
                    <a:gd name="T32" fmla="*/ 0 w 728"/>
                    <a:gd name="T33" fmla="*/ 0 h 1064"/>
                    <a:gd name="T34" fmla="*/ 0 w 728"/>
                    <a:gd name="T35" fmla="*/ 0 h 1064"/>
                    <a:gd name="T36" fmla="*/ 0 w 728"/>
                    <a:gd name="T37" fmla="*/ 0 h 1064"/>
                    <a:gd name="T38" fmla="*/ 0 w 728"/>
                    <a:gd name="T39" fmla="*/ 0 h 1064"/>
                    <a:gd name="T40" fmla="*/ 0 w 728"/>
                    <a:gd name="T41" fmla="*/ 0 h 1064"/>
                    <a:gd name="T42" fmla="*/ 0 w 728"/>
                    <a:gd name="T43" fmla="*/ 0 h 106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8"/>
                    <a:gd name="T67" fmla="*/ 0 h 1064"/>
                    <a:gd name="T68" fmla="*/ 728 w 728"/>
                    <a:gd name="T69" fmla="*/ 1064 h 106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8" h="1064">
                      <a:moveTo>
                        <a:pt x="658" y="1051"/>
                      </a:moveTo>
                      <a:lnTo>
                        <a:pt x="0" y="47"/>
                      </a:lnTo>
                      <a:lnTo>
                        <a:pt x="70" y="0"/>
                      </a:lnTo>
                      <a:lnTo>
                        <a:pt x="725" y="1008"/>
                      </a:lnTo>
                      <a:lnTo>
                        <a:pt x="727" y="1014"/>
                      </a:lnTo>
                      <a:lnTo>
                        <a:pt x="728" y="1020"/>
                      </a:lnTo>
                      <a:lnTo>
                        <a:pt x="728" y="1026"/>
                      </a:lnTo>
                      <a:lnTo>
                        <a:pt x="727" y="1032"/>
                      </a:lnTo>
                      <a:lnTo>
                        <a:pt x="723" y="1039"/>
                      </a:lnTo>
                      <a:lnTo>
                        <a:pt x="719" y="1045"/>
                      </a:lnTo>
                      <a:lnTo>
                        <a:pt x="713" y="1050"/>
                      </a:lnTo>
                      <a:lnTo>
                        <a:pt x="708" y="1055"/>
                      </a:lnTo>
                      <a:lnTo>
                        <a:pt x="701" y="1059"/>
                      </a:lnTo>
                      <a:lnTo>
                        <a:pt x="694" y="1062"/>
                      </a:lnTo>
                      <a:lnTo>
                        <a:pt x="686" y="1063"/>
                      </a:lnTo>
                      <a:lnTo>
                        <a:pt x="679" y="1064"/>
                      </a:lnTo>
                      <a:lnTo>
                        <a:pt x="672" y="1063"/>
                      </a:lnTo>
                      <a:lnTo>
                        <a:pt x="667" y="1060"/>
                      </a:lnTo>
                      <a:lnTo>
                        <a:pt x="661" y="1056"/>
                      </a:lnTo>
                      <a:lnTo>
                        <a:pt x="658" y="105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4" name="Freeform 700"/>
                <p:cNvSpPr>
                  <a:spLocks/>
                </p:cNvSpPr>
                <p:nvPr/>
              </p:nvSpPr>
              <p:spPr bwMode="auto">
                <a:xfrm>
                  <a:off x="3759" y="1839"/>
                  <a:ext cx="74" cy="117"/>
                </a:xfrm>
                <a:custGeom>
                  <a:avLst/>
                  <a:gdLst>
                    <a:gd name="T0" fmla="*/ 0 w 728"/>
                    <a:gd name="T1" fmla="*/ 0 h 1064"/>
                    <a:gd name="T2" fmla="*/ 0 w 728"/>
                    <a:gd name="T3" fmla="*/ 0 h 1064"/>
                    <a:gd name="T4" fmla="*/ 0 w 728"/>
                    <a:gd name="T5" fmla="*/ 0 h 1064"/>
                    <a:gd name="T6" fmla="*/ 0 w 728"/>
                    <a:gd name="T7" fmla="*/ 0 h 1064"/>
                    <a:gd name="T8" fmla="*/ 0 w 728"/>
                    <a:gd name="T9" fmla="*/ 0 h 1064"/>
                    <a:gd name="T10" fmla="*/ 0 w 728"/>
                    <a:gd name="T11" fmla="*/ 0 h 1064"/>
                    <a:gd name="T12" fmla="*/ 0 w 728"/>
                    <a:gd name="T13" fmla="*/ 0 h 1064"/>
                    <a:gd name="T14" fmla="*/ 0 w 728"/>
                    <a:gd name="T15" fmla="*/ 0 h 1064"/>
                    <a:gd name="T16" fmla="*/ 0 w 728"/>
                    <a:gd name="T17" fmla="*/ 0 h 1064"/>
                    <a:gd name="T18" fmla="*/ 0 w 728"/>
                    <a:gd name="T19" fmla="*/ 0 h 1064"/>
                    <a:gd name="T20" fmla="*/ 0 w 728"/>
                    <a:gd name="T21" fmla="*/ 0 h 1064"/>
                    <a:gd name="T22" fmla="*/ 0 w 728"/>
                    <a:gd name="T23" fmla="*/ 0 h 1064"/>
                    <a:gd name="T24" fmla="*/ 0 w 728"/>
                    <a:gd name="T25" fmla="*/ 0 h 1064"/>
                    <a:gd name="T26" fmla="*/ 0 w 728"/>
                    <a:gd name="T27" fmla="*/ 0 h 1064"/>
                    <a:gd name="T28" fmla="*/ 0 w 728"/>
                    <a:gd name="T29" fmla="*/ 0 h 1064"/>
                    <a:gd name="T30" fmla="*/ 0 w 728"/>
                    <a:gd name="T31" fmla="*/ 0 h 1064"/>
                    <a:gd name="T32" fmla="*/ 0 w 728"/>
                    <a:gd name="T33" fmla="*/ 0 h 1064"/>
                    <a:gd name="T34" fmla="*/ 0 w 728"/>
                    <a:gd name="T35" fmla="*/ 0 h 1064"/>
                    <a:gd name="T36" fmla="*/ 0 w 728"/>
                    <a:gd name="T37" fmla="*/ 0 h 1064"/>
                    <a:gd name="T38" fmla="*/ 0 w 728"/>
                    <a:gd name="T39" fmla="*/ 0 h 1064"/>
                    <a:gd name="T40" fmla="*/ 0 w 728"/>
                    <a:gd name="T41" fmla="*/ 0 h 1064"/>
                    <a:gd name="T42" fmla="*/ 0 w 728"/>
                    <a:gd name="T43" fmla="*/ 0 h 106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28"/>
                    <a:gd name="T67" fmla="*/ 0 h 1064"/>
                    <a:gd name="T68" fmla="*/ 728 w 728"/>
                    <a:gd name="T69" fmla="*/ 1064 h 106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28" h="1064">
                      <a:moveTo>
                        <a:pt x="658" y="1051"/>
                      </a:moveTo>
                      <a:lnTo>
                        <a:pt x="0" y="47"/>
                      </a:lnTo>
                      <a:lnTo>
                        <a:pt x="70" y="0"/>
                      </a:lnTo>
                      <a:lnTo>
                        <a:pt x="725" y="1008"/>
                      </a:lnTo>
                      <a:lnTo>
                        <a:pt x="727" y="1014"/>
                      </a:lnTo>
                      <a:lnTo>
                        <a:pt x="728" y="1020"/>
                      </a:lnTo>
                      <a:lnTo>
                        <a:pt x="728" y="1026"/>
                      </a:lnTo>
                      <a:lnTo>
                        <a:pt x="727" y="1032"/>
                      </a:lnTo>
                      <a:lnTo>
                        <a:pt x="723" y="1039"/>
                      </a:lnTo>
                      <a:lnTo>
                        <a:pt x="719" y="1045"/>
                      </a:lnTo>
                      <a:lnTo>
                        <a:pt x="713" y="1050"/>
                      </a:lnTo>
                      <a:lnTo>
                        <a:pt x="708" y="1055"/>
                      </a:lnTo>
                      <a:lnTo>
                        <a:pt x="701" y="1059"/>
                      </a:lnTo>
                      <a:lnTo>
                        <a:pt x="694" y="1062"/>
                      </a:lnTo>
                      <a:lnTo>
                        <a:pt x="686" y="1063"/>
                      </a:lnTo>
                      <a:lnTo>
                        <a:pt x="679" y="1064"/>
                      </a:lnTo>
                      <a:lnTo>
                        <a:pt x="672" y="1063"/>
                      </a:lnTo>
                      <a:lnTo>
                        <a:pt x="667" y="1060"/>
                      </a:lnTo>
                      <a:lnTo>
                        <a:pt x="661" y="1056"/>
                      </a:lnTo>
                      <a:lnTo>
                        <a:pt x="658" y="1051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5" name="Freeform 701"/>
                <p:cNvSpPr>
                  <a:spLocks/>
                </p:cNvSpPr>
                <p:nvPr/>
              </p:nvSpPr>
              <p:spPr bwMode="auto">
                <a:xfrm>
                  <a:off x="3889" y="1648"/>
                  <a:ext cx="68" cy="125"/>
                </a:xfrm>
                <a:custGeom>
                  <a:avLst/>
                  <a:gdLst>
                    <a:gd name="T0" fmla="*/ 0 w 680"/>
                    <a:gd name="T1" fmla="*/ 0 h 1142"/>
                    <a:gd name="T2" fmla="*/ 0 w 680"/>
                    <a:gd name="T3" fmla="*/ 0 h 1142"/>
                    <a:gd name="T4" fmla="*/ 0 w 680"/>
                    <a:gd name="T5" fmla="*/ 0 h 1142"/>
                    <a:gd name="T6" fmla="*/ 0 w 680"/>
                    <a:gd name="T7" fmla="*/ 0 h 1142"/>
                    <a:gd name="T8" fmla="*/ 0 w 680"/>
                    <a:gd name="T9" fmla="*/ 0 h 1142"/>
                    <a:gd name="T10" fmla="*/ 0 w 680"/>
                    <a:gd name="T11" fmla="*/ 0 h 1142"/>
                    <a:gd name="T12" fmla="*/ 0 w 680"/>
                    <a:gd name="T13" fmla="*/ 0 h 1142"/>
                    <a:gd name="T14" fmla="*/ 0 w 680"/>
                    <a:gd name="T15" fmla="*/ 0 h 1142"/>
                    <a:gd name="T16" fmla="*/ 0 w 680"/>
                    <a:gd name="T17" fmla="*/ 0 h 1142"/>
                    <a:gd name="T18" fmla="*/ 0 w 680"/>
                    <a:gd name="T19" fmla="*/ 0 h 1142"/>
                    <a:gd name="T20" fmla="*/ 0 w 680"/>
                    <a:gd name="T21" fmla="*/ 0 h 1142"/>
                    <a:gd name="T22" fmla="*/ 0 w 680"/>
                    <a:gd name="T23" fmla="*/ 0 h 1142"/>
                    <a:gd name="T24" fmla="*/ 0 w 680"/>
                    <a:gd name="T25" fmla="*/ 0 h 1142"/>
                    <a:gd name="T26" fmla="*/ 0 w 680"/>
                    <a:gd name="T27" fmla="*/ 0 h 1142"/>
                    <a:gd name="T28" fmla="*/ 0 w 680"/>
                    <a:gd name="T29" fmla="*/ 0 h 1142"/>
                    <a:gd name="T30" fmla="*/ 0 w 680"/>
                    <a:gd name="T31" fmla="*/ 0 h 1142"/>
                    <a:gd name="T32" fmla="*/ 0 w 680"/>
                    <a:gd name="T33" fmla="*/ 0 h 1142"/>
                    <a:gd name="T34" fmla="*/ 0 w 680"/>
                    <a:gd name="T35" fmla="*/ 0 h 1142"/>
                    <a:gd name="T36" fmla="*/ 0 w 680"/>
                    <a:gd name="T37" fmla="*/ 0 h 1142"/>
                    <a:gd name="T38" fmla="*/ 0 w 680"/>
                    <a:gd name="T39" fmla="*/ 0 h 1142"/>
                    <a:gd name="T40" fmla="*/ 0 w 680"/>
                    <a:gd name="T41" fmla="*/ 0 h 1142"/>
                    <a:gd name="T42" fmla="*/ 0 w 680"/>
                    <a:gd name="T43" fmla="*/ 0 h 1142"/>
                    <a:gd name="T44" fmla="*/ 0 w 680"/>
                    <a:gd name="T45" fmla="*/ 0 h 1142"/>
                    <a:gd name="T46" fmla="*/ 0 w 680"/>
                    <a:gd name="T47" fmla="*/ 0 h 1142"/>
                    <a:gd name="T48" fmla="*/ 0 w 680"/>
                    <a:gd name="T49" fmla="*/ 0 h 1142"/>
                    <a:gd name="T50" fmla="*/ 0 w 680"/>
                    <a:gd name="T51" fmla="*/ 0 h 1142"/>
                    <a:gd name="T52" fmla="*/ 0 w 680"/>
                    <a:gd name="T53" fmla="*/ 0 h 1142"/>
                    <a:gd name="T54" fmla="*/ 0 w 680"/>
                    <a:gd name="T55" fmla="*/ 0 h 1142"/>
                    <a:gd name="T56" fmla="*/ 0 w 680"/>
                    <a:gd name="T57" fmla="*/ 0 h 1142"/>
                    <a:gd name="T58" fmla="*/ 0 w 680"/>
                    <a:gd name="T59" fmla="*/ 0 h 1142"/>
                    <a:gd name="T60" fmla="*/ 0 w 680"/>
                    <a:gd name="T61" fmla="*/ 0 h 1142"/>
                    <a:gd name="T62" fmla="*/ 0 w 680"/>
                    <a:gd name="T63" fmla="*/ 0 h 1142"/>
                    <a:gd name="T64" fmla="*/ 0 w 680"/>
                    <a:gd name="T65" fmla="*/ 0 h 1142"/>
                    <a:gd name="T66" fmla="*/ 0 w 680"/>
                    <a:gd name="T67" fmla="*/ 0 h 1142"/>
                    <a:gd name="T68" fmla="*/ 0 w 680"/>
                    <a:gd name="T69" fmla="*/ 0 h 1142"/>
                    <a:gd name="T70" fmla="*/ 0 w 680"/>
                    <a:gd name="T71" fmla="*/ 0 h 1142"/>
                    <a:gd name="T72" fmla="*/ 0 w 680"/>
                    <a:gd name="T73" fmla="*/ 0 h 1142"/>
                    <a:gd name="T74" fmla="*/ 0 w 680"/>
                    <a:gd name="T75" fmla="*/ 0 h 114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0"/>
                    <a:gd name="T115" fmla="*/ 0 h 1142"/>
                    <a:gd name="T116" fmla="*/ 680 w 680"/>
                    <a:gd name="T117" fmla="*/ 1142 h 114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0" h="1142">
                      <a:moveTo>
                        <a:pt x="607" y="1128"/>
                      </a:moveTo>
                      <a:lnTo>
                        <a:pt x="2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1" y="35"/>
                      </a:lnTo>
                      <a:lnTo>
                        <a:pt x="3" y="29"/>
                      </a:lnTo>
                      <a:lnTo>
                        <a:pt x="6" y="23"/>
                      </a:lnTo>
                      <a:lnTo>
                        <a:pt x="11" y="17"/>
                      </a:lnTo>
                      <a:lnTo>
                        <a:pt x="18" y="12"/>
                      </a:lnTo>
                      <a:lnTo>
                        <a:pt x="25" y="7"/>
                      </a:lnTo>
                      <a:lnTo>
                        <a:pt x="31" y="4"/>
                      </a:lnTo>
                      <a:lnTo>
                        <a:pt x="39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61" y="1"/>
                      </a:lnTo>
                      <a:lnTo>
                        <a:pt x="68" y="4"/>
                      </a:lnTo>
                      <a:lnTo>
                        <a:pt x="72" y="7"/>
                      </a:lnTo>
                      <a:lnTo>
                        <a:pt x="76" y="13"/>
                      </a:lnTo>
                      <a:lnTo>
                        <a:pt x="678" y="1090"/>
                      </a:lnTo>
                      <a:lnTo>
                        <a:pt x="680" y="1096"/>
                      </a:lnTo>
                      <a:lnTo>
                        <a:pt x="680" y="1101"/>
                      </a:lnTo>
                      <a:lnTo>
                        <a:pt x="680" y="1107"/>
                      </a:lnTo>
                      <a:lnTo>
                        <a:pt x="678" y="1114"/>
                      </a:lnTo>
                      <a:lnTo>
                        <a:pt x="674" y="1119"/>
                      </a:lnTo>
                      <a:lnTo>
                        <a:pt x="670" y="1125"/>
                      </a:lnTo>
                      <a:lnTo>
                        <a:pt x="664" y="1131"/>
                      </a:lnTo>
                      <a:lnTo>
                        <a:pt x="657" y="1135"/>
                      </a:lnTo>
                      <a:lnTo>
                        <a:pt x="651" y="1139"/>
                      </a:lnTo>
                      <a:lnTo>
                        <a:pt x="643" y="1141"/>
                      </a:lnTo>
                      <a:lnTo>
                        <a:pt x="636" y="1142"/>
                      </a:lnTo>
                      <a:lnTo>
                        <a:pt x="628" y="1141"/>
                      </a:lnTo>
                      <a:lnTo>
                        <a:pt x="622" y="1140"/>
                      </a:lnTo>
                      <a:lnTo>
                        <a:pt x="617" y="1138"/>
                      </a:lnTo>
                      <a:lnTo>
                        <a:pt x="611" y="1133"/>
                      </a:lnTo>
                      <a:lnTo>
                        <a:pt x="607" y="112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6" name="Freeform 702"/>
                <p:cNvSpPr>
                  <a:spLocks/>
                </p:cNvSpPr>
                <p:nvPr/>
              </p:nvSpPr>
              <p:spPr bwMode="auto">
                <a:xfrm>
                  <a:off x="3884" y="1660"/>
                  <a:ext cx="68" cy="125"/>
                </a:xfrm>
                <a:custGeom>
                  <a:avLst/>
                  <a:gdLst>
                    <a:gd name="T0" fmla="*/ 0 w 680"/>
                    <a:gd name="T1" fmla="*/ 0 h 1142"/>
                    <a:gd name="T2" fmla="*/ 0 w 680"/>
                    <a:gd name="T3" fmla="*/ 0 h 1142"/>
                    <a:gd name="T4" fmla="*/ 0 w 680"/>
                    <a:gd name="T5" fmla="*/ 0 h 1142"/>
                    <a:gd name="T6" fmla="*/ 0 w 680"/>
                    <a:gd name="T7" fmla="*/ 0 h 1142"/>
                    <a:gd name="T8" fmla="*/ 0 w 680"/>
                    <a:gd name="T9" fmla="*/ 0 h 1142"/>
                    <a:gd name="T10" fmla="*/ 0 w 680"/>
                    <a:gd name="T11" fmla="*/ 0 h 1142"/>
                    <a:gd name="T12" fmla="*/ 0 w 680"/>
                    <a:gd name="T13" fmla="*/ 0 h 1142"/>
                    <a:gd name="T14" fmla="*/ 0 w 680"/>
                    <a:gd name="T15" fmla="*/ 0 h 1142"/>
                    <a:gd name="T16" fmla="*/ 0 w 680"/>
                    <a:gd name="T17" fmla="*/ 0 h 1142"/>
                    <a:gd name="T18" fmla="*/ 0 w 680"/>
                    <a:gd name="T19" fmla="*/ 0 h 1142"/>
                    <a:gd name="T20" fmla="*/ 0 w 680"/>
                    <a:gd name="T21" fmla="*/ 0 h 1142"/>
                    <a:gd name="T22" fmla="*/ 0 w 680"/>
                    <a:gd name="T23" fmla="*/ 0 h 1142"/>
                    <a:gd name="T24" fmla="*/ 0 w 680"/>
                    <a:gd name="T25" fmla="*/ 0 h 1142"/>
                    <a:gd name="T26" fmla="*/ 0 w 680"/>
                    <a:gd name="T27" fmla="*/ 0 h 1142"/>
                    <a:gd name="T28" fmla="*/ 0 w 680"/>
                    <a:gd name="T29" fmla="*/ 0 h 1142"/>
                    <a:gd name="T30" fmla="*/ 0 w 680"/>
                    <a:gd name="T31" fmla="*/ 0 h 1142"/>
                    <a:gd name="T32" fmla="*/ 0 w 680"/>
                    <a:gd name="T33" fmla="*/ 0 h 1142"/>
                    <a:gd name="T34" fmla="*/ 0 w 680"/>
                    <a:gd name="T35" fmla="*/ 0 h 1142"/>
                    <a:gd name="T36" fmla="*/ 0 w 680"/>
                    <a:gd name="T37" fmla="*/ 0 h 1142"/>
                    <a:gd name="T38" fmla="*/ 0 w 680"/>
                    <a:gd name="T39" fmla="*/ 0 h 1142"/>
                    <a:gd name="T40" fmla="*/ 0 w 680"/>
                    <a:gd name="T41" fmla="*/ 0 h 1142"/>
                    <a:gd name="T42" fmla="*/ 0 w 680"/>
                    <a:gd name="T43" fmla="*/ 0 h 1142"/>
                    <a:gd name="T44" fmla="*/ 0 w 680"/>
                    <a:gd name="T45" fmla="*/ 0 h 1142"/>
                    <a:gd name="T46" fmla="*/ 0 w 680"/>
                    <a:gd name="T47" fmla="*/ 0 h 1142"/>
                    <a:gd name="T48" fmla="*/ 0 w 680"/>
                    <a:gd name="T49" fmla="*/ 0 h 1142"/>
                    <a:gd name="T50" fmla="*/ 0 w 680"/>
                    <a:gd name="T51" fmla="*/ 0 h 1142"/>
                    <a:gd name="T52" fmla="*/ 0 w 680"/>
                    <a:gd name="T53" fmla="*/ 0 h 1142"/>
                    <a:gd name="T54" fmla="*/ 0 w 680"/>
                    <a:gd name="T55" fmla="*/ 0 h 1142"/>
                    <a:gd name="T56" fmla="*/ 0 w 680"/>
                    <a:gd name="T57" fmla="*/ 0 h 1142"/>
                    <a:gd name="T58" fmla="*/ 0 w 680"/>
                    <a:gd name="T59" fmla="*/ 0 h 1142"/>
                    <a:gd name="T60" fmla="*/ 0 w 680"/>
                    <a:gd name="T61" fmla="*/ 0 h 1142"/>
                    <a:gd name="T62" fmla="*/ 0 w 680"/>
                    <a:gd name="T63" fmla="*/ 0 h 1142"/>
                    <a:gd name="T64" fmla="*/ 0 w 680"/>
                    <a:gd name="T65" fmla="*/ 0 h 1142"/>
                    <a:gd name="T66" fmla="*/ 0 w 680"/>
                    <a:gd name="T67" fmla="*/ 0 h 1142"/>
                    <a:gd name="T68" fmla="*/ 0 w 680"/>
                    <a:gd name="T69" fmla="*/ 0 h 1142"/>
                    <a:gd name="T70" fmla="*/ 0 w 680"/>
                    <a:gd name="T71" fmla="*/ 0 h 1142"/>
                    <a:gd name="T72" fmla="*/ 0 w 680"/>
                    <a:gd name="T73" fmla="*/ 0 h 1142"/>
                    <a:gd name="T74" fmla="*/ 0 w 680"/>
                    <a:gd name="T75" fmla="*/ 0 h 114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80"/>
                    <a:gd name="T115" fmla="*/ 0 h 1142"/>
                    <a:gd name="T116" fmla="*/ 680 w 680"/>
                    <a:gd name="T117" fmla="*/ 1142 h 114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80" h="1142">
                      <a:moveTo>
                        <a:pt x="607" y="1128"/>
                      </a:moveTo>
                      <a:lnTo>
                        <a:pt x="2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1" y="35"/>
                      </a:lnTo>
                      <a:lnTo>
                        <a:pt x="3" y="29"/>
                      </a:lnTo>
                      <a:lnTo>
                        <a:pt x="6" y="23"/>
                      </a:lnTo>
                      <a:lnTo>
                        <a:pt x="11" y="17"/>
                      </a:lnTo>
                      <a:lnTo>
                        <a:pt x="18" y="12"/>
                      </a:lnTo>
                      <a:lnTo>
                        <a:pt x="25" y="7"/>
                      </a:lnTo>
                      <a:lnTo>
                        <a:pt x="31" y="4"/>
                      </a:lnTo>
                      <a:lnTo>
                        <a:pt x="39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61" y="1"/>
                      </a:lnTo>
                      <a:lnTo>
                        <a:pt x="68" y="4"/>
                      </a:lnTo>
                      <a:lnTo>
                        <a:pt x="72" y="7"/>
                      </a:lnTo>
                      <a:lnTo>
                        <a:pt x="76" y="13"/>
                      </a:lnTo>
                      <a:lnTo>
                        <a:pt x="678" y="1090"/>
                      </a:lnTo>
                      <a:lnTo>
                        <a:pt x="680" y="1096"/>
                      </a:lnTo>
                      <a:lnTo>
                        <a:pt x="680" y="1101"/>
                      </a:lnTo>
                      <a:lnTo>
                        <a:pt x="680" y="1107"/>
                      </a:lnTo>
                      <a:lnTo>
                        <a:pt x="678" y="1114"/>
                      </a:lnTo>
                      <a:lnTo>
                        <a:pt x="674" y="1119"/>
                      </a:lnTo>
                      <a:lnTo>
                        <a:pt x="670" y="1125"/>
                      </a:lnTo>
                      <a:lnTo>
                        <a:pt x="664" y="1131"/>
                      </a:lnTo>
                      <a:lnTo>
                        <a:pt x="657" y="1135"/>
                      </a:lnTo>
                      <a:lnTo>
                        <a:pt x="651" y="1139"/>
                      </a:lnTo>
                      <a:lnTo>
                        <a:pt x="643" y="1141"/>
                      </a:lnTo>
                      <a:lnTo>
                        <a:pt x="636" y="1142"/>
                      </a:lnTo>
                      <a:lnTo>
                        <a:pt x="628" y="1141"/>
                      </a:lnTo>
                      <a:lnTo>
                        <a:pt x="622" y="1140"/>
                      </a:lnTo>
                      <a:lnTo>
                        <a:pt x="617" y="1138"/>
                      </a:lnTo>
                      <a:lnTo>
                        <a:pt x="611" y="1133"/>
                      </a:lnTo>
                      <a:lnTo>
                        <a:pt x="607" y="112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7" name="Freeform 703"/>
                <p:cNvSpPr>
                  <a:spLocks/>
                </p:cNvSpPr>
                <p:nvPr/>
              </p:nvSpPr>
              <p:spPr bwMode="auto">
                <a:xfrm>
                  <a:off x="3884" y="1660"/>
                  <a:ext cx="8" cy="7"/>
                </a:xfrm>
                <a:custGeom>
                  <a:avLst/>
                  <a:gdLst>
                    <a:gd name="T0" fmla="*/ 0 w 78"/>
                    <a:gd name="T1" fmla="*/ 0 h 66"/>
                    <a:gd name="T2" fmla="*/ 0 w 78"/>
                    <a:gd name="T3" fmla="*/ 0 h 66"/>
                    <a:gd name="T4" fmla="*/ 0 w 78"/>
                    <a:gd name="T5" fmla="*/ 0 h 66"/>
                    <a:gd name="T6" fmla="*/ 0 w 78"/>
                    <a:gd name="T7" fmla="*/ 0 h 66"/>
                    <a:gd name="T8" fmla="*/ 0 w 78"/>
                    <a:gd name="T9" fmla="*/ 0 h 66"/>
                    <a:gd name="T10" fmla="*/ 0 w 78"/>
                    <a:gd name="T11" fmla="*/ 0 h 66"/>
                    <a:gd name="T12" fmla="*/ 0 w 78"/>
                    <a:gd name="T13" fmla="*/ 0 h 66"/>
                    <a:gd name="T14" fmla="*/ 0 w 78"/>
                    <a:gd name="T15" fmla="*/ 0 h 66"/>
                    <a:gd name="T16" fmla="*/ 0 w 78"/>
                    <a:gd name="T17" fmla="*/ 0 h 66"/>
                    <a:gd name="T18" fmla="*/ 0 w 78"/>
                    <a:gd name="T19" fmla="*/ 0 h 66"/>
                    <a:gd name="T20" fmla="*/ 0 w 78"/>
                    <a:gd name="T21" fmla="*/ 0 h 66"/>
                    <a:gd name="T22" fmla="*/ 0 w 78"/>
                    <a:gd name="T23" fmla="*/ 0 h 66"/>
                    <a:gd name="T24" fmla="*/ 0 w 78"/>
                    <a:gd name="T25" fmla="*/ 0 h 66"/>
                    <a:gd name="T26" fmla="*/ 0 w 78"/>
                    <a:gd name="T27" fmla="*/ 0 h 66"/>
                    <a:gd name="T28" fmla="*/ 0 w 78"/>
                    <a:gd name="T29" fmla="*/ 0 h 66"/>
                    <a:gd name="T30" fmla="*/ 0 w 78"/>
                    <a:gd name="T31" fmla="*/ 0 h 66"/>
                    <a:gd name="T32" fmla="*/ 0 w 78"/>
                    <a:gd name="T33" fmla="*/ 0 h 66"/>
                    <a:gd name="T34" fmla="*/ 0 w 78"/>
                    <a:gd name="T35" fmla="*/ 0 h 66"/>
                    <a:gd name="T36" fmla="*/ 0 w 78"/>
                    <a:gd name="T37" fmla="*/ 0 h 66"/>
                    <a:gd name="T38" fmla="*/ 0 w 78"/>
                    <a:gd name="T39" fmla="*/ 0 h 66"/>
                    <a:gd name="T40" fmla="*/ 0 w 78"/>
                    <a:gd name="T41" fmla="*/ 0 h 66"/>
                    <a:gd name="T42" fmla="*/ 0 w 78"/>
                    <a:gd name="T43" fmla="*/ 0 h 66"/>
                    <a:gd name="T44" fmla="*/ 0 w 78"/>
                    <a:gd name="T45" fmla="*/ 0 h 66"/>
                    <a:gd name="T46" fmla="*/ 0 w 78"/>
                    <a:gd name="T47" fmla="*/ 0 h 66"/>
                    <a:gd name="T48" fmla="*/ 0 w 78"/>
                    <a:gd name="T49" fmla="*/ 0 h 66"/>
                    <a:gd name="T50" fmla="*/ 0 w 78"/>
                    <a:gd name="T51" fmla="*/ 0 h 66"/>
                    <a:gd name="T52" fmla="*/ 0 w 78"/>
                    <a:gd name="T53" fmla="*/ 0 h 66"/>
                    <a:gd name="T54" fmla="*/ 0 w 78"/>
                    <a:gd name="T55" fmla="*/ 0 h 66"/>
                    <a:gd name="T56" fmla="*/ 0 w 78"/>
                    <a:gd name="T57" fmla="*/ 0 h 66"/>
                    <a:gd name="T58" fmla="*/ 0 w 78"/>
                    <a:gd name="T59" fmla="*/ 0 h 66"/>
                    <a:gd name="T60" fmla="*/ 0 w 78"/>
                    <a:gd name="T61" fmla="*/ 0 h 66"/>
                    <a:gd name="T62" fmla="*/ 0 w 78"/>
                    <a:gd name="T63" fmla="*/ 0 h 66"/>
                    <a:gd name="T64" fmla="*/ 0 w 78"/>
                    <a:gd name="T65" fmla="*/ 0 h 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8"/>
                    <a:gd name="T100" fmla="*/ 0 h 66"/>
                    <a:gd name="T101" fmla="*/ 78 w 78"/>
                    <a:gd name="T102" fmla="*/ 66 h 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8" h="66">
                      <a:moveTo>
                        <a:pt x="53" y="58"/>
                      </a:moveTo>
                      <a:lnTo>
                        <a:pt x="46" y="63"/>
                      </a:lnTo>
                      <a:lnTo>
                        <a:pt x="38" y="65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17" y="64"/>
                      </a:lnTo>
                      <a:lnTo>
                        <a:pt x="11" y="62"/>
                      </a:lnTo>
                      <a:lnTo>
                        <a:pt x="5" y="58"/>
                      </a:lnTo>
                      <a:lnTo>
                        <a:pt x="2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1" y="35"/>
                      </a:lnTo>
                      <a:lnTo>
                        <a:pt x="3" y="29"/>
                      </a:lnTo>
                      <a:lnTo>
                        <a:pt x="6" y="23"/>
                      </a:lnTo>
                      <a:lnTo>
                        <a:pt x="11" y="17"/>
                      </a:lnTo>
                      <a:lnTo>
                        <a:pt x="18" y="12"/>
                      </a:lnTo>
                      <a:lnTo>
                        <a:pt x="25" y="7"/>
                      </a:lnTo>
                      <a:lnTo>
                        <a:pt x="31" y="4"/>
                      </a:lnTo>
                      <a:lnTo>
                        <a:pt x="39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61" y="1"/>
                      </a:lnTo>
                      <a:lnTo>
                        <a:pt x="68" y="4"/>
                      </a:lnTo>
                      <a:lnTo>
                        <a:pt x="72" y="7"/>
                      </a:lnTo>
                      <a:lnTo>
                        <a:pt x="76" y="13"/>
                      </a:lnTo>
                      <a:lnTo>
                        <a:pt x="78" y="17"/>
                      </a:lnTo>
                      <a:lnTo>
                        <a:pt x="78" y="24"/>
                      </a:lnTo>
                      <a:lnTo>
                        <a:pt x="78" y="30"/>
                      </a:lnTo>
                      <a:lnTo>
                        <a:pt x="75" y="37"/>
                      </a:lnTo>
                      <a:lnTo>
                        <a:pt x="71" y="43"/>
                      </a:lnTo>
                      <a:lnTo>
                        <a:pt x="67" y="49"/>
                      </a:lnTo>
                      <a:lnTo>
                        <a:pt x="60" y="54"/>
                      </a:lnTo>
                      <a:lnTo>
                        <a:pt x="53" y="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8" name="Freeform 704"/>
                <p:cNvSpPr>
                  <a:spLocks/>
                </p:cNvSpPr>
                <p:nvPr/>
              </p:nvSpPr>
              <p:spPr bwMode="auto">
                <a:xfrm>
                  <a:off x="3884" y="1660"/>
                  <a:ext cx="8" cy="7"/>
                </a:xfrm>
                <a:custGeom>
                  <a:avLst/>
                  <a:gdLst>
                    <a:gd name="T0" fmla="*/ 0 w 78"/>
                    <a:gd name="T1" fmla="*/ 0 h 66"/>
                    <a:gd name="T2" fmla="*/ 0 w 78"/>
                    <a:gd name="T3" fmla="*/ 0 h 66"/>
                    <a:gd name="T4" fmla="*/ 0 w 78"/>
                    <a:gd name="T5" fmla="*/ 0 h 66"/>
                    <a:gd name="T6" fmla="*/ 0 w 78"/>
                    <a:gd name="T7" fmla="*/ 0 h 66"/>
                    <a:gd name="T8" fmla="*/ 0 w 78"/>
                    <a:gd name="T9" fmla="*/ 0 h 66"/>
                    <a:gd name="T10" fmla="*/ 0 w 78"/>
                    <a:gd name="T11" fmla="*/ 0 h 66"/>
                    <a:gd name="T12" fmla="*/ 0 w 78"/>
                    <a:gd name="T13" fmla="*/ 0 h 66"/>
                    <a:gd name="T14" fmla="*/ 0 w 78"/>
                    <a:gd name="T15" fmla="*/ 0 h 66"/>
                    <a:gd name="T16" fmla="*/ 0 w 78"/>
                    <a:gd name="T17" fmla="*/ 0 h 66"/>
                    <a:gd name="T18" fmla="*/ 0 w 78"/>
                    <a:gd name="T19" fmla="*/ 0 h 66"/>
                    <a:gd name="T20" fmla="*/ 0 w 78"/>
                    <a:gd name="T21" fmla="*/ 0 h 66"/>
                    <a:gd name="T22" fmla="*/ 0 w 78"/>
                    <a:gd name="T23" fmla="*/ 0 h 66"/>
                    <a:gd name="T24" fmla="*/ 0 w 78"/>
                    <a:gd name="T25" fmla="*/ 0 h 66"/>
                    <a:gd name="T26" fmla="*/ 0 w 78"/>
                    <a:gd name="T27" fmla="*/ 0 h 66"/>
                    <a:gd name="T28" fmla="*/ 0 w 78"/>
                    <a:gd name="T29" fmla="*/ 0 h 66"/>
                    <a:gd name="T30" fmla="*/ 0 w 78"/>
                    <a:gd name="T31" fmla="*/ 0 h 66"/>
                    <a:gd name="T32" fmla="*/ 0 w 78"/>
                    <a:gd name="T33" fmla="*/ 0 h 66"/>
                    <a:gd name="T34" fmla="*/ 0 w 78"/>
                    <a:gd name="T35" fmla="*/ 0 h 66"/>
                    <a:gd name="T36" fmla="*/ 0 w 78"/>
                    <a:gd name="T37" fmla="*/ 0 h 66"/>
                    <a:gd name="T38" fmla="*/ 0 w 78"/>
                    <a:gd name="T39" fmla="*/ 0 h 66"/>
                    <a:gd name="T40" fmla="*/ 0 w 78"/>
                    <a:gd name="T41" fmla="*/ 0 h 66"/>
                    <a:gd name="T42" fmla="*/ 0 w 78"/>
                    <a:gd name="T43" fmla="*/ 0 h 66"/>
                    <a:gd name="T44" fmla="*/ 0 w 78"/>
                    <a:gd name="T45" fmla="*/ 0 h 66"/>
                    <a:gd name="T46" fmla="*/ 0 w 78"/>
                    <a:gd name="T47" fmla="*/ 0 h 66"/>
                    <a:gd name="T48" fmla="*/ 0 w 78"/>
                    <a:gd name="T49" fmla="*/ 0 h 66"/>
                    <a:gd name="T50" fmla="*/ 0 w 78"/>
                    <a:gd name="T51" fmla="*/ 0 h 66"/>
                    <a:gd name="T52" fmla="*/ 0 w 78"/>
                    <a:gd name="T53" fmla="*/ 0 h 66"/>
                    <a:gd name="T54" fmla="*/ 0 w 78"/>
                    <a:gd name="T55" fmla="*/ 0 h 66"/>
                    <a:gd name="T56" fmla="*/ 0 w 78"/>
                    <a:gd name="T57" fmla="*/ 0 h 66"/>
                    <a:gd name="T58" fmla="*/ 0 w 78"/>
                    <a:gd name="T59" fmla="*/ 0 h 66"/>
                    <a:gd name="T60" fmla="*/ 0 w 78"/>
                    <a:gd name="T61" fmla="*/ 0 h 66"/>
                    <a:gd name="T62" fmla="*/ 0 w 78"/>
                    <a:gd name="T63" fmla="*/ 0 h 66"/>
                    <a:gd name="T64" fmla="*/ 0 w 78"/>
                    <a:gd name="T65" fmla="*/ 0 h 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8"/>
                    <a:gd name="T100" fmla="*/ 0 h 66"/>
                    <a:gd name="T101" fmla="*/ 78 w 78"/>
                    <a:gd name="T102" fmla="*/ 66 h 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8" h="66">
                      <a:moveTo>
                        <a:pt x="53" y="58"/>
                      </a:moveTo>
                      <a:lnTo>
                        <a:pt x="46" y="63"/>
                      </a:lnTo>
                      <a:lnTo>
                        <a:pt x="38" y="65"/>
                      </a:lnTo>
                      <a:lnTo>
                        <a:pt x="30" y="66"/>
                      </a:lnTo>
                      <a:lnTo>
                        <a:pt x="24" y="66"/>
                      </a:lnTo>
                      <a:lnTo>
                        <a:pt x="17" y="64"/>
                      </a:lnTo>
                      <a:lnTo>
                        <a:pt x="11" y="62"/>
                      </a:lnTo>
                      <a:lnTo>
                        <a:pt x="5" y="58"/>
                      </a:lnTo>
                      <a:lnTo>
                        <a:pt x="2" y="54"/>
                      </a:ln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1" y="35"/>
                      </a:lnTo>
                      <a:lnTo>
                        <a:pt x="3" y="29"/>
                      </a:lnTo>
                      <a:lnTo>
                        <a:pt x="6" y="23"/>
                      </a:lnTo>
                      <a:lnTo>
                        <a:pt x="11" y="17"/>
                      </a:lnTo>
                      <a:lnTo>
                        <a:pt x="18" y="12"/>
                      </a:lnTo>
                      <a:lnTo>
                        <a:pt x="25" y="7"/>
                      </a:lnTo>
                      <a:lnTo>
                        <a:pt x="31" y="4"/>
                      </a:lnTo>
                      <a:lnTo>
                        <a:pt x="39" y="1"/>
                      </a:lnTo>
                      <a:lnTo>
                        <a:pt x="47" y="0"/>
                      </a:lnTo>
                      <a:lnTo>
                        <a:pt x="54" y="0"/>
                      </a:lnTo>
                      <a:lnTo>
                        <a:pt x="61" y="1"/>
                      </a:lnTo>
                      <a:lnTo>
                        <a:pt x="68" y="4"/>
                      </a:lnTo>
                      <a:lnTo>
                        <a:pt x="72" y="7"/>
                      </a:lnTo>
                      <a:lnTo>
                        <a:pt x="76" y="13"/>
                      </a:lnTo>
                      <a:lnTo>
                        <a:pt x="78" y="17"/>
                      </a:lnTo>
                      <a:lnTo>
                        <a:pt x="78" y="24"/>
                      </a:lnTo>
                      <a:lnTo>
                        <a:pt x="78" y="30"/>
                      </a:lnTo>
                      <a:lnTo>
                        <a:pt x="75" y="37"/>
                      </a:lnTo>
                      <a:lnTo>
                        <a:pt x="71" y="43"/>
                      </a:lnTo>
                      <a:lnTo>
                        <a:pt x="67" y="49"/>
                      </a:lnTo>
                      <a:lnTo>
                        <a:pt x="60" y="54"/>
                      </a:lnTo>
                      <a:lnTo>
                        <a:pt x="53" y="58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1999" name="Freeform 705"/>
                <p:cNvSpPr>
                  <a:spLocks/>
                </p:cNvSpPr>
                <p:nvPr/>
              </p:nvSpPr>
              <p:spPr bwMode="auto">
                <a:xfrm>
                  <a:off x="3657" y="1659"/>
                  <a:ext cx="74" cy="145"/>
                </a:xfrm>
                <a:custGeom>
                  <a:avLst/>
                  <a:gdLst>
                    <a:gd name="T0" fmla="*/ 0 w 737"/>
                    <a:gd name="T1" fmla="*/ 0 h 1335"/>
                    <a:gd name="T2" fmla="*/ 0 w 737"/>
                    <a:gd name="T3" fmla="*/ 0 h 1335"/>
                    <a:gd name="T4" fmla="*/ 0 w 737"/>
                    <a:gd name="T5" fmla="*/ 0 h 1335"/>
                    <a:gd name="T6" fmla="*/ 0 w 737"/>
                    <a:gd name="T7" fmla="*/ 0 h 1335"/>
                    <a:gd name="T8" fmla="*/ 0 w 737"/>
                    <a:gd name="T9" fmla="*/ 0 h 1335"/>
                    <a:gd name="T10" fmla="*/ 0 w 737"/>
                    <a:gd name="T11" fmla="*/ 0 h 1335"/>
                    <a:gd name="T12" fmla="*/ 0 w 737"/>
                    <a:gd name="T13" fmla="*/ 0 h 1335"/>
                    <a:gd name="T14" fmla="*/ 0 w 737"/>
                    <a:gd name="T15" fmla="*/ 0 h 1335"/>
                    <a:gd name="T16" fmla="*/ 0 w 737"/>
                    <a:gd name="T17" fmla="*/ 0 h 1335"/>
                    <a:gd name="T18" fmla="*/ 0 w 737"/>
                    <a:gd name="T19" fmla="*/ 0 h 1335"/>
                    <a:gd name="T20" fmla="*/ 0 w 737"/>
                    <a:gd name="T21" fmla="*/ 0 h 1335"/>
                    <a:gd name="T22" fmla="*/ 0 w 737"/>
                    <a:gd name="T23" fmla="*/ 0 h 1335"/>
                    <a:gd name="T24" fmla="*/ 0 w 737"/>
                    <a:gd name="T25" fmla="*/ 0 h 1335"/>
                    <a:gd name="T26" fmla="*/ 0 w 737"/>
                    <a:gd name="T27" fmla="*/ 0 h 1335"/>
                    <a:gd name="T28" fmla="*/ 0 w 737"/>
                    <a:gd name="T29" fmla="*/ 0 h 1335"/>
                    <a:gd name="T30" fmla="*/ 0 w 737"/>
                    <a:gd name="T31" fmla="*/ 0 h 1335"/>
                    <a:gd name="T32" fmla="*/ 0 w 737"/>
                    <a:gd name="T33" fmla="*/ 0 h 1335"/>
                    <a:gd name="T34" fmla="*/ 0 w 737"/>
                    <a:gd name="T35" fmla="*/ 0 h 1335"/>
                    <a:gd name="T36" fmla="*/ 0 w 737"/>
                    <a:gd name="T37" fmla="*/ 0 h 1335"/>
                    <a:gd name="T38" fmla="*/ 0 w 737"/>
                    <a:gd name="T39" fmla="*/ 0 h 1335"/>
                    <a:gd name="T40" fmla="*/ 0 w 737"/>
                    <a:gd name="T41" fmla="*/ 0 h 1335"/>
                    <a:gd name="T42" fmla="*/ 0 w 737"/>
                    <a:gd name="T43" fmla="*/ 0 h 13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37"/>
                    <a:gd name="T67" fmla="*/ 0 h 1335"/>
                    <a:gd name="T68" fmla="*/ 737 w 737"/>
                    <a:gd name="T69" fmla="*/ 1335 h 133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37" h="1335">
                      <a:moveTo>
                        <a:pt x="74" y="10"/>
                      </a:moveTo>
                      <a:lnTo>
                        <a:pt x="737" y="1296"/>
                      </a:lnTo>
                      <a:lnTo>
                        <a:pt x="662" y="1335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5" y="26"/>
                      </a:lnTo>
                      <a:lnTo>
                        <a:pt x="9" y="20"/>
                      </a:lnTo>
                      <a:lnTo>
                        <a:pt x="14" y="16"/>
                      </a:lnTo>
                      <a:lnTo>
                        <a:pt x="21" y="11"/>
                      </a:lnTo>
                      <a:lnTo>
                        <a:pt x="27" y="7"/>
                      </a:lnTo>
                      <a:lnTo>
                        <a:pt x="34" y="3"/>
                      </a:lnTo>
                      <a:lnTo>
                        <a:pt x="41" y="1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1" y="1"/>
                      </a:lnTo>
                      <a:lnTo>
                        <a:pt x="67" y="3"/>
                      </a:lnTo>
                      <a:lnTo>
                        <a:pt x="70" y="6"/>
                      </a:lnTo>
                      <a:lnTo>
                        <a:pt x="74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0" name="Freeform 706"/>
                <p:cNvSpPr>
                  <a:spLocks/>
                </p:cNvSpPr>
                <p:nvPr/>
              </p:nvSpPr>
              <p:spPr bwMode="auto">
                <a:xfrm>
                  <a:off x="3657" y="1659"/>
                  <a:ext cx="74" cy="145"/>
                </a:xfrm>
                <a:custGeom>
                  <a:avLst/>
                  <a:gdLst>
                    <a:gd name="T0" fmla="*/ 0 w 737"/>
                    <a:gd name="T1" fmla="*/ 0 h 1335"/>
                    <a:gd name="T2" fmla="*/ 0 w 737"/>
                    <a:gd name="T3" fmla="*/ 0 h 1335"/>
                    <a:gd name="T4" fmla="*/ 0 w 737"/>
                    <a:gd name="T5" fmla="*/ 0 h 1335"/>
                    <a:gd name="T6" fmla="*/ 0 w 737"/>
                    <a:gd name="T7" fmla="*/ 0 h 1335"/>
                    <a:gd name="T8" fmla="*/ 0 w 737"/>
                    <a:gd name="T9" fmla="*/ 0 h 1335"/>
                    <a:gd name="T10" fmla="*/ 0 w 737"/>
                    <a:gd name="T11" fmla="*/ 0 h 1335"/>
                    <a:gd name="T12" fmla="*/ 0 w 737"/>
                    <a:gd name="T13" fmla="*/ 0 h 1335"/>
                    <a:gd name="T14" fmla="*/ 0 w 737"/>
                    <a:gd name="T15" fmla="*/ 0 h 1335"/>
                    <a:gd name="T16" fmla="*/ 0 w 737"/>
                    <a:gd name="T17" fmla="*/ 0 h 1335"/>
                    <a:gd name="T18" fmla="*/ 0 w 737"/>
                    <a:gd name="T19" fmla="*/ 0 h 1335"/>
                    <a:gd name="T20" fmla="*/ 0 w 737"/>
                    <a:gd name="T21" fmla="*/ 0 h 1335"/>
                    <a:gd name="T22" fmla="*/ 0 w 737"/>
                    <a:gd name="T23" fmla="*/ 0 h 1335"/>
                    <a:gd name="T24" fmla="*/ 0 w 737"/>
                    <a:gd name="T25" fmla="*/ 0 h 1335"/>
                    <a:gd name="T26" fmla="*/ 0 w 737"/>
                    <a:gd name="T27" fmla="*/ 0 h 1335"/>
                    <a:gd name="T28" fmla="*/ 0 w 737"/>
                    <a:gd name="T29" fmla="*/ 0 h 1335"/>
                    <a:gd name="T30" fmla="*/ 0 w 737"/>
                    <a:gd name="T31" fmla="*/ 0 h 1335"/>
                    <a:gd name="T32" fmla="*/ 0 w 737"/>
                    <a:gd name="T33" fmla="*/ 0 h 1335"/>
                    <a:gd name="T34" fmla="*/ 0 w 737"/>
                    <a:gd name="T35" fmla="*/ 0 h 1335"/>
                    <a:gd name="T36" fmla="*/ 0 w 737"/>
                    <a:gd name="T37" fmla="*/ 0 h 1335"/>
                    <a:gd name="T38" fmla="*/ 0 w 737"/>
                    <a:gd name="T39" fmla="*/ 0 h 1335"/>
                    <a:gd name="T40" fmla="*/ 0 w 737"/>
                    <a:gd name="T41" fmla="*/ 0 h 1335"/>
                    <a:gd name="T42" fmla="*/ 0 w 737"/>
                    <a:gd name="T43" fmla="*/ 0 h 13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37"/>
                    <a:gd name="T67" fmla="*/ 0 h 1335"/>
                    <a:gd name="T68" fmla="*/ 737 w 737"/>
                    <a:gd name="T69" fmla="*/ 1335 h 133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37" h="1335">
                      <a:moveTo>
                        <a:pt x="74" y="10"/>
                      </a:moveTo>
                      <a:lnTo>
                        <a:pt x="737" y="1296"/>
                      </a:lnTo>
                      <a:lnTo>
                        <a:pt x="662" y="1335"/>
                      </a:lnTo>
                      <a:lnTo>
                        <a:pt x="2" y="46"/>
                      </a:lnTo>
                      <a:lnTo>
                        <a:pt x="0" y="42"/>
                      </a:lnTo>
                      <a:lnTo>
                        <a:pt x="0" y="37"/>
                      </a:lnTo>
                      <a:lnTo>
                        <a:pt x="2" y="32"/>
                      </a:lnTo>
                      <a:lnTo>
                        <a:pt x="5" y="26"/>
                      </a:lnTo>
                      <a:lnTo>
                        <a:pt x="9" y="20"/>
                      </a:lnTo>
                      <a:lnTo>
                        <a:pt x="14" y="16"/>
                      </a:lnTo>
                      <a:lnTo>
                        <a:pt x="21" y="11"/>
                      </a:lnTo>
                      <a:lnTo>
                        <a:pt x="27" y="7"/>
                      </a:lnTo>
                      <a:lnTo>
                        <a:pt x="34" y="3"/>
                      </a:lnTo>
                      <a:lnTo>
                        <a:pt x="41" y="1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1" y="1"/>
                      </a:lnTo>
                      <a:lnTo>
                        <a:pt x="67" y="3"/>
                      </a:lnTo>
                      <a:lnTo>
                        <a:pt x="70" y="6"/>
                      </a:lnTo>
                      <a:lnTo>
                        <a:pt x="74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1" name="Freeform 707"/>
                <p:cNvSpPr>
                  <a:spLocks/>
                </p:cNvSpPr>
                <p:nvPr/>
              </p:nvSpPr>
              <p:spPr bwMode="auto">
                <a:xfrm>
                  <a:off x="3788" y="1156"/>
                  <a:ext cx="79" cy="128"/>
                </a:xfrm>
                <a:custGeom>
                  <a:avLst/>
                  <a:gdLst>
                    <a:gd name="T0" fmla="*/ 0 w 786"/>
                    <a:gd name="T1" fmla="*/ 0 h 1166"/>
                    <a:gd name="T2" fmla="*/ 0 w 786"/>
                    <a:gd name="T3" fmla="*/ 0 h 1166"/>
                    <a:gd name="T4" fmla="*/ 0 w 786"/>
                    <a:gd name="T5" fmla="*/ 0 h 1166"/>
                    <a:gd name="T6" fmla="*/ 0 w 786"/>
                    <a:gd name="T7" fmla="*/ 0 h 1166"/>
                    <a:gd name="T8" fmla="*/ 0 w 786"/>
                    <a:gd name="T9" fmla="*/ 0 h 1166"/>
                    <a:gd name="T10" fmla="*/ 0 w 786"/>
                    <a:gd name="T11" fmla="*/ 0 h 1166"/>
                    <a:gd name="T12" fmla="*/ 0 w 786"/>
                    <a:gd name="T13" fmla="*/ 0 h 1166"/>
                    <a:gd name="T14" fmla="*/ 0 w 786"/>
                    <a:gd name="T15" fmla="*/ 0 h 1166"/>
                    <a:gd name="T16" fmla="*/ 0 w 786"/>
                    <a:gd name="T17" fmla="*/ 0 h 1166"/>
                    <a:gd name="T18" fmla="*/ 0 w 786"/>
                    <a:gd name="T19" fmla="*/ 0 h 1166"/>
                    <a:gd name="T20" fmla="*/ 0 w 786"/>
                    <a:gd name="T21" fmla="*/ 0 h 1166"/>
                    <a:gd name="T22" fmla="*/ 0 w 786"/>
                    <a:gd name="T23" fmla="*/ 0 h 1166"/>
                    <a:gd name="T24" fmla="*/ 0 w 786"/>
                    <a:gd name="T25" fmla="*/ 0 h 1166"/>
                    <a:gd name="T26" fmla="*/ 0 w 786"/>
                    <a:gd name="T27" fmla="*/ 0 h 1166"/>
                    <a:gd name="T28" fmla="*/ 0 w 786"/>
                    <a:gd name="T29" fmla="*/ 0 h 1166"/>
                    <a:gd name="T30" fmla="*/ 0 w 786"/>
                    <a:gd name="T31" fmla="*/ 0 h 1166"/>
                    <a:gd name="T32" fmla="*/ 0 w 786"/>
                    <a:gd name="T33" fmla="*/ 0 h 1166"/>
                    <a:gd name="T34" fmla="*/ 0 w 786"/>
                    <a:gd name="T35" fmla="*/ 0 h 1166"/>
                    <a:gd name="T36" fmla="*/ 0 w 786"/>
                    <a:gd name="T37" fmla="*/ 0 h 1166"/>
                    <a:gd name="T38" fmla="*/ 0 w 786"/>
                    <a:gd name="T39" fmla="*/ 0 h 1166"/>
                    <a:gd name="T40" fmla="*/ 0 w 786"/>
                    <a:gd name="T41" fmla="*/ 0 h 1166"/>
                    <a:gd name="T42" fmla="*/ 0 w 786"/>
                    <a:gd name="T43" fmla="*/ 0 h 116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6"/>
                    <a:gd name="T67" fmla="*/ 0 h 1166"/>
                    <a:gd name="T68" fmla="*/ 786 w 786"/>
                    <a:gd name="T69" fmla="*/ 1166 h 116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6" h="1166">
                      <a:moveTo>
                        <a:pt x="71" y="10"/>
                      </a:moveTo>
                      <a:lnTo>
                        <a:pt x="786" y="1121"/>
                      </a:lnTo>
                      <a:lnTo>
                        <a:pt x="715" y="1166"/>
                      </a:lnTo>
                      <a:lnTo>
                        <a:pt x="3" y="53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2" y="30"/>
                      </a:lnTo>
                      <a:lnTo>
                        <a:pt x="5" y="24"/>
                      </a:lnTo>
                      <a:lnTo>
                        <a:pt x="10" y="18"/>
                      </a:lnTo>
                      <a:lnTo>
                        <a:pt x="16" y="13"/>
                      </a:lnTo>
                      <a:lnTo>
                        <a:pt x="21" y="7"/>
                      </a:lnTo>
                      <a:lnTo>
                        <a:pt x="29" y="4"/>
                      </a:lnTo>
                      <a:lnTo>
                        <a:pt x="36" y="2"/>
                      </a:lnTo>
                      <a:lnTo>
                        <a:pt x="43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2" y="2"/>
                      </a:lnTo>
                      <a:lnTo>
                        <a:pt x="68" y="5"/>
                      </a:lnTo>
                      <a:lnTo>
                        <a:pt x="71" y="1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2" name="Freeform 708"/>
                <p:cNvSpPr>
                  <a:spLocks/>
                </p:cNvSpPr>
                <p:nvPr/>
              </p:nvSpPr>
              <p:spPr bwMode="auto">
                <a:xfrm>
                  <a:off x="3788" y="1156"/>
                  <a:ext cx="79" cy="128"/>
                </a:xfrm>
                <a:custGeom>
                  <a:avLst/>
                  <a:gdLst>
                    <a:gd name="T0" fmla="*/ 0 w 786"/>
                    <a:gd name="T1" fmla="*/ 0 h 1166"/>
                    <a:gd name="T2" fmla="*/ 0 w 786"/>
                    <a:gd name="T3" fmla="*/ 0 h 1166"/>
                    <a:gd name="T4" fmla="*/ 0 w 786"/>
                    <a:gd name="T5" fmla="*/ 0 h 1166"/>
                    <a:gd name="T6" fmla="*/ 0 w 786"/>
                    <a:gd name="T7" fmla="*/ 0 h 1166"/>
                    <a:gd name="T8" fmla="*/ 0 w 786"/>
                    <a:gd name="T9" fmla="*/ 0 h 1166"/>
                    <a:gd name="T10" fmla="*/ 0 w 786"/>
                    <a:gd name="T11" fmla="*/ 0 h 1166"/>
                    <a:gd name="T12" fmla="*/ 0 w 786"/>
                    <a:gd name="T13" fmla="*/ 0 h 1166"/>
                    <a:gd name="T14" fmla="*/ 0 w 786"/>
                    <a:gd name="T15" fmla="*/ 0 h 1166"/>
                    <a:gd name="T16" fmla="*/ 0 w 786"/>
                    <a:gd name="T17" fmla="*/ 0 h 1166"/>
                    <a:gd name="T18" fmla="*/ 0 w 786"/>
                    <a:gd name="T19" fmla="*/ 0 h 1166"/>
                    <a:gd name="T20" fmla="*/ 0 w 786"/>
                    <a:gd name="T21" fmla="*/ 0 h 1166"/>
                    <a:gd name="T22" fmla="*/ 0 w 786"/>
                    <a:gd name="T23" fmla="*/ 0 h 1166"/>
                    <a:gd name="T24" fmla="*/ 0 w 786"/>
                    <a:gd name="T25" fmla="*/ 0 h 1166"/>
                    <a:gd name="T26" fmla="*/ 0 w 786"/>
                    <a:gd name="T27" fmla="*/ 0 h 1166"/>
                    <a:gd name="T28" fmla="*/ 0 w 786"/>
                    <a:gd name="T29" fmla="*/ 0 h 1166"/>
                    <a:gd name="T30" fmla="*/ 0 w 786"/>
                    <a:gd name="T31" fmla="*/ 0 h 1166"/>
                    <a:gd name="T32" fmla="*/ 0 w 786"/>
                    <a:gd name="T33" fmla="*/ 0 h 1166"/>
                    <a:gd name="T34" fmla="*/ 0 w 786"/>
                    <a:gd name="T35" fmla="*/ 0 h 1166"/>
                    <a:gd name="T36" fmla="*/ 0 w 786"/>
                    <a:gd name="T37" fmla="*/ 0 h 1166"/>
                    <a:gd name="T38" fmla="*/ 0 w 786"/>
                    <a:gd name="T39" fmla="*/ 0 h 1166"/>
                    <a:gd name="T40" fmla="*/ 0 w 786"/>
                    <a:gd name="T41" fmla="*/ 0 h 1166"/>
                    <a:gd name="T42" fmla="*/ 0 w 786"/>
                    <a:gd name="T43" fmla="*/ 0 h 116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786"/>
                    <a:gd name="T67" fmla="*/ 0 h 1166"/>
                    <a:gd name="T68" fmla="*/ 786 w 786"/>
                    <a:gd name="T69" fmla="*/ 1166 h 116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786" h="1166">
                      <a:moveTo>
                        <a:pt x="71" y="10"/>
                      </a:moveTo>
                      <a:lnTo>
                        <a:pt x="786" y="1121"/>
                      </a:lnTo>
                      <a:lnTo>
                        <a:pt x="715" y="1166"/>
                      </a:lnTo>
                      <a:lnTo>
                        <a:pt x="3" y="53"/>
                      </a:lnTo>
                      <a:lnTo>
                        <a:pt x="1" y="48"/>
                      </a:lnTo>
                      <a:lnTo>
                        <a:pt x="0" y="43"/>
                      </a:lnTo>
                      <a:lnTo>
                        <a:pt x="0" y="37"/>
                      </a:lnTo>
                      <a:lnTo>
                        <a:pt x="2" y="30"/>
                      </a:lnTo>
                      <a:lnTo>
                        <a:pt x="5" y="24"/>
                      </a:lnTo>
                      <a:lnTo>
                        <a:pt x="10" y="18"/>
                      </a:lnTo>
                      <a:lnTo>
                        <a:pt x="16" y="13"/>
                      </a:lnTo>
                      <a:lnTo>
                        <a:pt x="21" y="7"/>
                      </a:lnTo>
                      <a:lnTo>
                        <a:pt x="29" y="4"/>
                      </a:lnTo>
                      <a:lnTo>
                        <a:pt x="36" y="2"/>
                      </a:lnTo>
                      <a:lnTo>
                        <a:pt x="43" y="0"/>
                      </a:lnTo>
                      <a:lnTo>
                        <a:pt x="51" y="0"/>
                      </a:lnTo>
                      <a:lnTo>
                        <a:pt x="56" y="1"/>
                      </a:lnTo>
                      <a:lnTo>
                        <a:pt x="62" y="2"/>
                      </a:lnTo>
                      <a:lnTo>
                        <a:pt x="68" y="5"/>
                      </a:lnTo>
                      <a:lnTo>
                        <a:pt x="71" y="10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3" name="Freeform 709"/>
                <p:cNvSpPr>
                  <a:spLocks/>
                </p:cNvSpPr>
                <p:nvPr/>
              </p:nvSpPr>
              <p:spPr bwMode="auto">
                <a:xfrm>
                  <a:off x="3883" y="1324"/>
                  <a:ext cx="69" cy="137"/>
                </a:xfrm>
                <a:custGeom>
                  <a:avLst/>
                  <a:gdLst>
                    <a:gd name="T0" fmla="*/ 0 w 682"/>
                    <a:gd name="T1" fmla="*/ 0 h 1254"/>
                    <a:gd name="T2" fmla="*/ 0 w 682"/>
                    <a:gd name="T3" fmla="*/ 0 h 1254"/>
                    <a:gd name="T4" fmla="*/ 0 w 682"/>
                    <a:gd name="T5" fmla="*/ 0 h 1254"/>
                    <a:gd name="T6" fmla="*/ 0 w 682"/>
                    <a:gd name="T7" fmla="*/ 0 h 1254"/>
                    <a:gd name="T8" fmla="*/ 0 w 682"/>
                    <a:gd name="T9" fmla="*/ 0 h 1254"/>
                    <a:gd name="T10" fmla="*/ 0 w 682"/>
                    <a:gd name="T11" fmla="*/ 0 h 1254"/>
                    <a:gd name="T12" fmla="*/ 0 w 682"/>
                    <a:gd name="T13" fmla="*/ 0 h 1254"/>
                    <a:gd name="T14" fmla="*/ 0 w 682"/>
                    <a:gd name="T15" fmla="*/ 0 h 1254"/>
                    <a:gd name="T16" fmla="*/ 0 w 682"/>
                    <a:gd name="T17" fmla="*/ 0 h 1254"/>
                    <a:gd name="T18" fmla="*/ 0 w 682"/>
                    <a:gd name="T19" fmla="*/ 0 h 1254"/>
                    <a:gd name="T20" fmla="*/ 0 w 682"/>
                    <a:gd name="T21" fmla="*/ 0 h 1254"/>
                    <a:gd name="T22" fmla="*/ 0 w 682"/>
                    <a:gd name="T23" fmla="*/ 0 h 1254"/>
                    <a:gd name="T24" fmla="*/ 0 w 682"/>
                    <a:gd name="T25" fmla="*/ 0 h 1254"/>
                    <a:gd name="T26" fmla="*/ 0 w 682"/>
                    <a:gd name="T27" fmla="*/ 0 h 1254"/>
                    <a:gd name="T28" fmla="*/ 0 w 682"/>
                    <a:gd name="T29" fmla="*/ 0 h 1254"/>
                    <a:gd name="T30" fmla="*/ 0 w 682"/>
                    <a:gd name="T31" fmla="*/ 0 h 1254"/>
                    <a:gd name="T32" fmla="*/ 0 w 682"/>
                    <a:gd name="T33" fmla="*/ 0 h 1254"/>
                    <a:gd name="T34" fmla="*/ 0 w 682"/>
                    <a:gd name="T35" fmla="*/ 0 h 1254"/>
                    <a:gd name="T36" fmla="*/ 0 w 682"/>
                    <a:gd name="T37" fmla="*/ 0 h 1254"/>
                    <a:gd name="T38" fmla="*/ 0 w 682"/>
                    <a:gd name="T39" fmla="*/ 0 h 1254"/>
                    <a:gd name="T40" fmla="*/ 0 w 682"/>
                    <a:gd name="T41" fmla="*/ 0 h 1254"/>
                    <a:gd name="T42" fmla="*/ 0 w 682"/>
                    <a:gd name="T43" fmla="*/ 0 h 125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82"/>
                    <a:gd name="T67" fmla="*/ 0 h 1254"/>
                    <a:gd name="T68" fmla="*/ 682 w 682"/>
                    <a:gd name="T69" fmla="*/ 1254 h 125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82" h="1254">
                      <a:moveTo>
                        <a:pt x="608" y="1243"/>
                      </a:moveTo>
                      <a:lnTo>
                        <a:pt x="0" y="38"/>
                      </a:lnTo>
                      <a:lnTo>
                        <a:pt x="76" y="0"/>
                      </a:lnTo>
                      <a:lnTo>
                        <a:pt x="681" y="1206"/>
                      </a:lnTo>
                      <a:lnTo>
                        <a:pt x="682" y="1211"/>
                      </a:lnTo>
                      <a:lnTo>
                        <a:pt x="682" y="1217"/>
                      </a:lnTo>
                      <a:lnTo>
                        <a:pt x="681" y="1222"/>
                      </a:lnTo>
                      <a:lnTo>
                        <a:pt x="679" y="1228"/>
                      </a:lnTo>
                      <a:lnTo>
                        <a:pt x="674" y="1234"/>
                      </a:lnTo>
                      <a:lnTo>
                        <a:pt x="670" y="1239"/>
                      </a:lnTo>
                      <a:lnTo>
                        <a:pt x="663" y="1244"/>
                      </a:lnTo>
                      <a:lnTo>
                        <a:pt x="657" y="1248"/>
                      </a:lnTo>
                      <a:lnTo>
                        <a:pt x="649" y="1252"/>
                      </a:lnTo>
                      <a:lnTo>
                        <a:pt x="642" y="1253"/>
                      </a:lnTo>
                      <a:lnTo>
                        <a:pt x="635" y="1254"/>
                      </a:lnTo>
                      <a:lnTo>
                        <a:pt x="628" y="1254"/>
                      </a:lnTo>
                      <a:lnTo>
                        <a:pt x="621" y="1253"/>
                      </a:lnTo>
                      <a:lnTo>
                        <a:pt x="616" y="1251"/>
                      </a:lnTo>
                      <a:lnTo>
                        <a:pt x="612" y="1247"/>
                      </a:lnTo>
                      <a:lnTo>
                        <a:pt x="608" y="1243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4" name="Freeform 710"/>
                <p:cNvSpPr>
                  <a:spLocks/>
                </p:cNvSpPr>
                <p:nvPr/>
              </p:nvSpPr>
              <p:spPr bwMode="auto">
                <a:xfrm>
                  <a:off x="3883" y="1324"/>
                  <a:ext cx="69" cy="137"/>
                </a:xfrm>
                <a:custGeom>
                  <a:avLst/>
                  <a:gdLst>
                    <a:gd name="T0" fmla="*/ 0 w 682"/>
                    <a:gd name="T1" fmla="*/ 0 h 1254"/>
                    <a:gd name="T2" fmla="*/ 0 w 682"/>
                    <a:gd name="T3" fmla="*/ 0 h 1254"/>
                    <a:gd name="T4" fmla="*/ 0 w 682"/>
                    <a:gd name="T5" fmla="*/ 0 h 1254"/>
                    <a:gd name="T6" fmla="*/ 0 w 682"/>
                    <a:gd name="T7" fmla="*/ 0 h 1254"/>
                    <a:gd name="T8" fmla="*/ 0 w 682"/>
                    <a:gd name="T9" fmla="*/ 0 h 1254"/>
                    <a:gd name="T10" fmla="*/ 0 w 682"/>
                    <a:gd name="T11" fmla="*/ 0 h 1254"/>
                    <a:gd name="T12" fmla="*/ 0 w 682"/>
                    <a:gd name="T13" fmla="*/ 0 h 1254"/>
                    <a:gd name="T14" fmla="*/ 0 w 682"/>
                    <a:gd name="T15" fmla="*/ 0 h 1254"/>
                    <a:gd name="T16" fmla="*/ 0 w 682"/>
                    <a:gd name="T17" fmla="*/ 0 h 1254"/>
                    <a:gd name="T18" fmla="*/ 0 w 682"/>
                    <a:gd name="T19" fmla="*/ 0 h 1254"/>
                    <a:gd name="T20" fmla="*/ 0 w 682"/>
                    <a:gd name="T21" fmla="*/ 0 h 1254"/>
                    <a:gd name="T22" fmla="*/ 0 w 682"/>
                    <a:gd name="T23" fmla="*/ 0 h 1254"/>
                    <a:gd name="T24" fmla="*/ 0 w 682"/>
                    <a:gd name="T25" fmla="*/ 0 h 1254"/>
                    <a:gd name="T26" fmla="*/ 0 w 682"/>
                    <a:gd name="T27" fmla="*/ 0 h 1254"/>
                    <a:gd name="T28" fmla="*/ 0 w 682"/>
                    <a:gd name="T29" fmla="*/ 0 h 1254"/>
                    <a:gd name="T30" fmla="*/ 0 w 682"/>
                    <a:gd name="T31" fmla="*/ 0 h 1254"/>
                    <a:gd name="T32" fmla="*/ 0 w 682"/>
                    <a:gd name="T33" fmla="*/ 0 h 1254"/>
                    <a:gd name="T34" fmla="*/ 0 w 682"/>
                    <a:gd name="T35" fmla="*/ 0 h 1254"/>
                    <a:gd name="T36" fmla="*/ 0 w 682"/>
                    <a:gd name="T37" fmla="*/ 0 h 1254"/>
                    <a:gd name="T38" fmla="*/ 0 w 682"/>
                    <a:gd name="T39" fmla="*/ 0 h 1254"/>
                    <a:gd name="T40" fmla="*/ 0 w 682"/>
                    <a:gd name="T41" fmla="*/ 0 h 1254"/>
                    <a:gd name="T42" fmla="*/ 0 w 682"/>
                    <a:gd name="T43" fmla="*/ 0 h 125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82"/>
                    <a:gd name="T67" fmla="*/ 0 h 1254"/>
                    <a:gd name="T68" fmla="*/ 682 w 682"/>
                    <a:gd name="T69" fmla="*/ 1254 h 125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82" h="1254">
                      <a:moveTo>
                        <a:pt x="608" y="1243"/>
                      </a:moveTo>
                      <a:lnTo>
                        <a:pt x="0" y="38"/>
                      </a:lnTo>
                      <a:lnTo>
                        <a:pt x="76" y="0"/>
                      </a:lnTo>
                      <a:lnTo>
                        <a:pt x="681" y="1206"/>
                      </a:lnTo>
                      <a:lnTo>
                        <a:pt x="682" y="1211"/>
                      </a:lnTo>
                      <a:lnTo>
                        <a:pt x="682" y="1217"/>
                      </a:lnTo>
                      <a:lnTo>
                        <a:pt x="681" y="1222"/>
                      </a:lnTo>
                      <a:lnTo>
                        <a:pt x="679" y="1228"/>
                      </a:lnTo>
                      <a:lnTo>
                        <a:pt x="674" y="1234"/>
                      </a:lnTo>
                      <a:lnTo>
                        <a:pt x="670" y="1239"/>
                      </a:lnTo>
                      <a:lnTo>
                        <a:pt x="663" y="1244"/>
                      </a:lnTo>
                      <a:lnTo>
                        <a:pt x="657" y="1248"/>
                      </a:lnTo>
                      <a:lnTo>
                        <a:pt x="649" y="1252"/>
                      </a:lnTo>
                      <a:lnTo>
                        <a:pt x="642" y="1253"/>
                      </a:lnTo>
                      <a:lnTo>
                        <a:pt x="635" y="1254"/>
                      </a:lnTo>
                      <a:lnTo>
                        <a:pt x="628" y="1254"/>
                      </a:lnTo>
                      <a:lnTo>
                        <a:pt x="621" y="1253"/>
                      </a:lnTo>
                      <a:lnTo>
                        <a:pt x="616" y="1251"/>
                      </a:lnTo>
                      <a:lnTo>
                        <a:pt x="612" y="1247"/>
                      </a:lnTo>
                      <a:lnTo>
                        <a:pt x="608" y="1243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5" name="Freeform 711"/>
                <p:cNvSpPr>
                  <a:spLocks/>
                </p:cNvSpPr>
                <p:nvPr/>
              </p:nvSpPr>
              <p:spPr bwMode="auto">
                <a:xfrm>
                  <a:off x="3657" y="1336"/>
                  <a:ext cx="74" cy="134"/>
                </a:xfrm>
                <a:custGeom>
                  <a:avLst/>
                  <a:gdLst>
                    <a:gd name="T0" fmla="*/ 0 w 739"/>
                    <a:gd name="T1" fmla="*/ 0 h 1237"/>
                    <a:gd name="T2" fmla="*/ 0 w 739"/>
                    <a:gd name="T3" fmla="*/ 0 h 1237"/>
                    <a:gd name="T4" fmla="*/ 0 w 739"/>
                    <a:gd name="T5" fmla="*/ 0 h 1237"/>
                    <a:gd name="T6" fmla="*/ 0 w 739"/>
                    <a:gd name="T7" fmla="*/ 0 h 1237"/>
                    <a:gd name="T8" fmla="*/ 0 w 739"/>
                    <a:gd name="T9" fmla="*/ 0 h 1237"/>
                    <a:gd name="T10" fmla="*/ 0 w 739"/>
                    <a:gd name="T11" fmla="*/ 0 h 1237"/>
                    <a:gd name="T12" fmla="*/ 0 w 739"/>
                    <a:gd name="T13" fmla="*/ 0 h 1237"/>
                    <a:gd name="T14" fmla="*/ 0 w 739"/>
                    <a:gd name="T15" fmla="*/ 0 h 1237"/>
                    <a:gd name="T16" fmla="*/ 0 w 739"/>
                    <a:gd name="T17" fmla="*/ 0 h 1237"/>
                    <a:gd name="T18" fmla="*/ 0 w 739"/>
                    <a:gd name="T19" fmla="*/ 0 h 1237"/>
                    <a:gd name="T20" fmla="*/ 0 w 739"/>
                    <a:gd name="T21" fmla="*/ 0 h 1237"/>
                    <a:gd name="T22" fmla="*/ 0 w 739"/>
                    <a:gd name="T23" fmla="*/ 0 h 1237"/>
                    <a:gd name="T24" fmla="*/ 0 w 739"/>
                    <a:gd name="T25" fmla="*/ 0 h 1237"/>
                    <a:gd name="T26" fmla="*/ 0 w 739"/>
                    <a:gd name="T27" fmla="*/ 0 h 1237"/>
                    <a:gd name="T28" fmla="*/ 0 w 739"/>
                    <a:gd name="T29" fmla="*/ 0 h 1237"/>
                    <a:gd name="T30" fmla="*/ 0 w 739"/>
                    <a:gd name="T31" fmla="*/ 0 h 1237"/>
                    <a:gd name="T32" fmla="*/ 0 w 739"/>
                    <a:gd name="T33" fmla="*/ 0 h 1237"/>
                    <a:gd name="T34" fmla="*/ 0 w 739"/>
                    <a:gd name="T35" fmla="*/ 0 h 1237"/>
                    <a:gd name="T36" fmla="*/ 0 w 739"/>
                    <a:gd name="T37" fmla="*/ 0 h 1237"/>
                    <a:gd name="T38" fmla="*/ 0 w 739"/>
                    <a:gd name="T39" fmla="*/ 0 h 1237"/>
                    <a:gd name="T40" fmla="*/ 0 w 739"/>
                    <a:gd name="T41" fmla="*/ 0 h 1237"/>
                    <a:gd name="T42" fmla="*/ 0 w 739"/>
                    <a:gd name="T43" fmla="*/ 0 h 1237"/>
                    <a:gd name="T44" fmla="*/ 0 w 739"/>
                    <a:gd name="T45" fmla="*/ 0 h 1237"/>
                    <a:gd name="T46" fmla="*/ 0 w 739"/>
                    <a:gd name="T47" fmla="*/ 0 h 1237"/>
                    <a:gd name="T48" fmla="*/ 0 w 739"/>
                    <a:gd name="T49" fmla="*/ 0 h 1237"/>
                    <a:gd name="T50" fmla="*/ 0 w 739"/>
                    <a:gd name="T51" fmla="*/ 0 h 1237"/>
                    <a:gd name="T52" fmla="*/ 0 w 739"/>
                    <a:gd name="T53" fmla="*/ 0 h 1237"/>
                    <a:gd name="T54" fmla="*/ 0 w 739"/>
                    <a:gd name="T55" fmla="*/ 0 h 1237"/>
                    <a:gd name="T56" fmla="*/ 0 w 739"/>
                    <a:gd name="T57" fmla="*/ 0 h 1237"/>
                    <a:gd name="T58" fmla="*/ 0 w 739"/>
                    <a:gd name="T59" fmla="*/ 0 h 1237"/>
                    <a:gd name="T60" fmla="*/ 0 w 739"/>
                    <a:gd name="T61" fmla="*/ 0 h 1237"/>
                    <a:gd name="T62" fmla="*/ 0 w 739"/>
                    <a:gd name="T63" fmla="*/ 0 h 1237"/>
                    <a:gd name="T64" fmla="*/ 0 w 739"/>
                    <a:gd name="T65" fmla="*/ 0 h 1237"/>
                    <a:gd name="T66" fmla="*/ 0 w 739"/>
                    <a:gd name="T67" fmla="*/ 0 h 1237"/>
                    <a:gd name="T68" fmla="*/ 0 w 739"/>
                    <a:gd name="T69" fmla="*/ 0 h 1237"/>
                    <a:gd name="T70" fmla="*/ 0 w 739"/>
                    <a:gd name="T71" fmla="*/ 0 h 1237"/>
                    <a:gd name="T72" fmla="*/ 0 w 739"/>
                    <a:gd name="T73" fmla="*/ 0 h 1237"/>
                    <a:gd name="T74" fmla="*/ 0 w 739"/>
                    <a:gd name="T75" fmla="*/ 0 h 12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9"/>
                    <a:gd name="T115" fmla="*/ 0 h 1237"/>
                    <a:gd name="T116" fmla="*/ 739 w 739"/>
                    <a:gd name="T117" fmla="*/ 1237 h 123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9" h="1237">
                      <a:moveTo>
                        <a:pt x="72" y="12"/>
                      </a:moveTo>
                      <a:lnTo>
                        <a:pt x="738" y="1186"/>
                      </a:lnTo>
                      <a:lnTo>
                        <a:pt x="739" y="1191"/>
                      </a:lnTo>
                      <a:lnTo>
                        <a:pt x="739" y="1197"/>
                      </a:lnTo>
                      <a:lnTo>
                        <a:pt x="738" y="1202"/>
                      </a:lnTo>
                      <a:lnTo>
                        <a:pt x="736" y="1209"/>
                      </a:lnTo>
                      <a:lnTo>
                        <a:pt x="732" y="1215"/>
                      </a:lnTo>
                      <a:lnTo>
                        <a:pt x="727" y="1220"/>
                      </a:lnTo>
                      <a:lnTo>
                        <a:pt x="721" y="1226"/>
                      </a:lnTo>
                      <a:lnTo>
                        <a:pt x="714" y="1231"/>
                      </a:lnTo>
                      <a:lnTo>
                        <a:pt x="706" y="1234"/>
                      </a:lnTo>
                      <a:lnTo>
                        <a:pt x="698" y="1236"/>
                      </a:lnTo>
                      <a:lnTo>
                        <a:pt x="692" y="1237"/>
                      </a:lnTo>
                      <a:lnTo>
                        <a:pt x="684" y="1237"/>
                      </a:lnTo>
                      <a:lnTo>
                        <a:pt x="678" y="1237"/>
                      </a:lnTo>
                      <a:lnTo>
                        <a:pt x="672" y="1235"/>
                      </a:lnTo>
                      <a:lnTo>
                        <a:pt x="668" y="1232"/>
                      </a:lnTo>
                      <a:lnTo>
                        <a:pt x="664" y="1227"/>
                      </a:ln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1"/>
                      </a:lnTo>
                      <a:lnTo>
                        <a:pt x="1" y="34"/>
                      </a:lnTo>
                      <a:lnTo>
                        <a:pt x="3" y="29"/>
                      </a:lnTo>
                      <a:lnTo>
                        <a:pt x="7" y="23"/>
                      </a:lnTo>
                      <a:lnTo>
                        <a:pt x="12" y="17"/>
                      </a:lnTo>
                      <a:lnTo>
                        <a:pt x="18" y="13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8" y="3"/>
                      </a:lnTo>
                      <a:lnTo>
                        <a:pt x="46" y="1"/>
                      </a:lnTo>
                      <a:lnTo>
                        <a:pt x="53" y="0"/>
                      </a:lnTo>
                      <a:lnTo>
                        <a:pt x="60" y="1"/>
                      </a:lnTo>
                      <a:lnTo>
                        <a:pt x="64" y="4"/>
                      </a:lnTo>
                      <a:lnTo>
                        <a:pt x="69" y="7"/>
                      </a:lnTo>
                      <a:lnTo>
                        <a:pt x="72" y="12"/>
                      </a:lnTo>
                      <a:close/>
                    </a:path>
                  </a:pathLst>
                </a:custGeom>
                <a:solidFill>
                  <a:srgbClr val="9933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6" name="Freeform 712"/>
                <p:cNvSpPr>
                  <a:spLocks/>
                </p:cNvSpPr>
                <p:nvPr/>
              </p:nvSpPr>
              <p:spPr bwMode="auto">
                <a:xfrm>
                  <a:off x="3657" y="1336"/>
                  <a:ext cx="74" cy="134"/>
                </a:xfrm>
                <a:custGeom>
                  <a:avLst/>
                  <a:gdLst>
                    <a:gd name="T0" fmla="*/ 0 w 739"/>
                    <a:gd name="T1" fmla="*/ 0 h 1237"/>
                    <a:gd name="T2" fmla="*/ 0 w 739"/>
                    <a:gd name="T3" fmla="*/ 0 h 1237"/>
                    <a:gd name="T4" fmla="*/ 0 w 739"/>
                    <a:gd name="T5" fmla="*/ 0 h 1237"/>
                    <a:gd name="T6" fmla="*/ 0 w 739"/>
                    <a:gd name="T7" fmla="*/ 0 h 1237"/>
                    <a:gd name="T8" fmla="*/ 0 w 739"/>
                    <a:gd name="T9" fmla="*/ 0 h 1237"/>
                    <a:gd name="T10" fmla="*/ 0 w 739"/>
                    <a:gd name="T11" fmla="*/ 0 h 1237"/>
                    <a:gd name="T12" fmla="*/ 0 w 739"/>
                    <a:gd name="T13" fmla="*/ 0 h 1237"/>
                    <a:gd name="T14" fmla="*/ 0 w 739"/>
                    <a:gd name="T15" fmla="*/ 0 h 1237"/>
                    <a:gd name="T16" fmla="*/ 0 w 739"/>
                    <a:gd name="T17" fmla="*/ 0 h 1237"/>
                    <a:gd name="T18" fmla="*/ 0 w 739"/>
                    <a:gd name="T19" fmla="*/ 0 h 1237"/>
                    <a:gd name="T20" fmla="*/ 0 w 739"/>
                    <a:gd name="T21" fmla="*/ 0 h 1237"/>
                    <a:gd name="T22" fmla="*/ 0 w 739"/>
                    <a:gd name="T23" fmla="*/ 0 h 1237"/>
                    <a:gd name="T24" fmla="*/ 0 w 739"/>
                    <a:gd name="T25" fmla="*/ 0 h 1237"/>
                    <a:gd name="T26" fmla="*/ 0 w 739"/>
                    <a:gd name="T27" fmla="*/ 0 h 1237"/>
                    <a:gd name="T28" fmla="*/ 0 w 739"/>
                    <a:gd name="T29" fmla="*/ 0 h 1237"/>
                    <a:gd name="T30" fmla="*/ 0 w 739"/>
                    <a:gd name="T31" fmla="*/ 0 h 1237"/>
                    <a:gd name="T32" fmla="*/ 0 w 739"/>
                    <a:gd name="T33" fmla="*/ 0 h 1237"/>
                    <a:gd name="T34" fmla="*/ 0 w 739"/>
                    <a:gd name="T35" fmla="*/ 0 h 1237"/>
                    <a:gd name="T36" fmla="*/ 0 w 739"/>
                    <a:gd name="T37" fmla="*/ 0 h 1237"/>
                    <a:gd name="T38" fmla="*/ 0 w 739"/>
                    <a:gd name="T39" fmla="*/ 0 h 1237"/>
                    <a:gd name="T40" fmla="*/ 0 w 739"/>
                    <a:gd name="T41" fmla="*/ 0 h 1237"/>
                    <a:gd name="T42" fmla="*/ 0 w 739"/>
                    <a:gd name="T43" fmla="*/ 0 h 1237"/>
                    <a:gd name="T44" fmla="*/ 0 w 739"/>
                    <a:gd name="T45" fmla="*/ 0 h 1237"/>
                    <a:gd name="T46" fmla="*/ 0 w 739"/>
                    <a:gd name="T47" fmla="*/ 0 h 1237"/>
                    <a:gd name="T48" fmla="*/ 0 w 739"/>
                    <a:gd name="T49" fmla="*/ 0 h 1237"/>
                    <a:gd name="T50" fmla="*/ 0 w 739"/>
                    <a:gd name="T51" fmla="*/ 0 h 1237"/>
                    <a:gd name="T52" fmla="*/ 0 w 739"/>
                    <a:gd name="T53" fmla="*/ 0 h 1237"/>
                    <a:gd name="T54" fmla="*/ 0 w 739"/>
                    <a:gd name="T55" fmla="*/ 0 h 1237"/>
                    <a:gd name="T56" fmla="*/ 0 w 739"/>
                    <a:gd name="T57" fmla="*/ 0 h 1237"/>
                    <a:gd name="T58" fmla="*/ 0 w 739"/>
                    <a:gd name="T59" fmla="*/ 0 h 1237"/>
                    <a:gd name="T60" fmla="*/ 0 w 739"/>
                    <a:gd name="T61" fmla="*/ 0 h 1237"/>
                    <a:gd name="T62" fmla="*/ 0 w 739"/>
                    <a:gd name="T63" fmla="*/ 0 h 1237"/>
                    <a:gd name="T64" fmla="*/ 0 w 739"/>
                    <a:gd name="T65" fmla="*/ 0 h 1237"/>
                    <a:gd name="T66" fmla="*/ 0 w 739"/>
                    <a:gd name="T67" fmla="*/ 0 h 1237"/>
                    <a:gd name="T68" fmla="*/ 0 w 739"/>
                    <a:gd name="T69" fmla="*/ 0 h 1237"/>
                    <a:gd name="T70" fmla="*/ 0 w 739"/>
                    <a:gd name="T71" fmla="*/ 0 h 1237"/>
                    <a:gd name="T72" fmla="*/ 0 w 739"/>
                    <a:gd name="T73" fmla="*/ 0 h 1237"/>
                    <a:gd name="T74" fmla="*/ 0 w 739"/>
                    <a:gd name="T75" fmla="*/ 0 h 12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739"/>
                    <a:gd name="T115" fmla="*/ 0 h 1237"/>
                    <a:gd name="T116" fmla="*/ 739 w 739"/>
                    <a:gd name="T117" fmla="*/ 1237 h 1237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739" h="1237">
                      <a:moveTo>
                        <a:pt x="72" y="12"/>
                      </a:moveTo>
                      <a:lnTo>
                        <a:pt x="738" y="1186"/>
                      </a:lnTo>
                      <a:lnTo>
                        <a:pt x="739" y="1191"/>
                      </a:lnTo>
                      <a:lnTo>
                        <a:pt x="739" y="1197"/>
                      </a:lnTo>
                      <a:lnTo>
                        <a:pt x="738" y="1202"/>
                      </a:lnTo>
                      <a:lnTo>
                        <a:pt x="736" y="1209"/>
                      </a:lnTo>
                      <a:lnTo>
                        <a:pt x="732" y="1215"/>
                      </a:lnTo>
                      <a:lnTo>
                        <a:pt x="727" y="1220"/>
                      </a:lnTo>
                      <a:lnTo>
                        <a:pt x="721" y="1226"/>
                      </a:lnTo>
                      <a:lnTo>
                        <a:pt x="714" y="1231"/>
                      </a:lnTo>
                      <a:lnTo>
                        <a:pt x="706" y="1234"/>
                      </a:lnTo>
                      <a:lnTo>
                        <a:pt x="698" y="1236"/>
                      </a:lnTo>
                      <a:lnTo>
                        <a:pt x="692" y="1237"/>
                      </a:lnTo>
                      <a:lnTo>
                        <a:pt x="684" y="1237"/>
                      </a:lnTo>
                      <a:lnTo>
                        <a:pt x="678" y="1237"/>
                      </a:lnTo>
                      <a:lnTo>
                        <a:pt x="672" y="1235"/>
                      </a:lnTo>
                      <a:lnTo>
                        <a:pt x="668" y="1232"/>
                      </a:lnTo>
                      <a:lnTo>
                        <a:pt x="664" y="1227"/>
                      </a:lnTo>
                      <a:lnTo>
                        <a:pt x="2" y="51"/>
                      </a:lnTo>
                      <a:lnTo>
                        <a:pt x="1" y="47"/>
                      </a:lnTo>
                      <a:lnTo>
                        <a:pt x="0" y="41"/>
                      </a:lnTo>
                      <a:lnTo>
                        <a:pt x="1" y="34"/>
                      </a:lnTo>
                      <a:lnTo>
                        <a:pt x="3" y="29"/>
                      </a:lnTo>
                      <a:lnTo>
                        <a:pt x="7" y="23"/>
                      </a:lnTo>
                      <a:lnTo>
                        <a:pt x="12" y="17"/>
                      </a:lnTo>
                      <a:lnTo>
                        <a:pt x="18" y="13"/>
                      </a:lnTo>
                      <a:lnTo>
                        <a:pt x="25" y="8"/>
                      </a:lnTo>
                      <a:lnTo>
                        <a:pt x="32" y="5"/>
                      </a:lnTo>
                      <a:lnTo>
                        <a:pt x="38" y="3"/>
                      </a:lnTo>
                      <a:lnTo>
                        <a:pt x="46" y="1"/>
                      </a:lnTo>
                      <a:lnTo>
                        <a:pt x="53" y="0"/>
                      </a:lnTo>
                      <a:lnTo>
                        <a:pt x="60" y="1"/>
                      </a:lnTo>
                      <a:lnTo>
                        <a:pt x="64" y="4"/>
                      </a:lnTo>
                      <a:lnTo>
                        <a:pt x="69" y="7"/>
                      </a:lnTo>
                      <a:lnTo>
                        <a:pt x="72" y="12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7" name="Freeform 713"/>
                <p:cNvSpPr>
                  <a:spLocks/>
                </p:cNvSpPr>
                <p:nvPr/>
              </p:nvSpPr>
              <p:spPr bwMode="auto">
                <a:xfrm>
                  <a:off x="3724" y="1464"/>
                  <a:ext cx="7" cy="6"/>
                </a:xfrm>
                <a:custGeom>
                  <a:avLst/>
                  <a:gdLst>
                    <a:gd name="T0" fmla="*/ 0 w 77"/>
                    <a:gd name="T1" fmla="*/ 0 h 61"/>
                    <a:gd name="T2" fmla="*/ 0 w 77"/>
                    <a:gd name="T3" fmla="*/ 0 h 61"/>
                    <a:gd name="T4" fmla="*/ 0 w 77"/>
                    <a:gd name="T5" fmla="*/ 0 h 61"/>
                    <a:gd name="T6" fmla="*/ 0 w 77"/>
                    <a:gd name="T7" fmla="*/ 0 h 61"/>
                    <a:gd name="T8" fmla="*/ 0 w 77"/>
                    <a:gd name="T9" fmla="*/ 0 h 61"/>
                    <a:gd name="T10" fmla="*/ 0 w 77"/>
                    <a:gd name="T11" fmla="*/ 0 h 61"/>
                    <a:gd name="T12" fmla="*/ 0 w 77"/>
                    <a:gd name="T13" fmla="*/ 0 h 61"/>
                    <a:gd name="T14" fmla="*/ 0 w 77"/>
                    <a:gd name="T15" fmla="*/ 0 h 61"/>
                    <a:gd name="T16" fmla="*/ 0 w 77"/>
                    <a:gd name="T17" fmla="*/ 0 h 61"/>
                    <a:gd name="T18" fmla="*/ 0 w 77"/>
                    <a:gd name="T19" fmla="*/ 0 h 61"/>
                    <a:gd name="T20" fmla="*/ 0 w 77"/>
                    <a:gd name="T21" fmla="*/ 0 h 61"/>
                    <a:gd name="T22" fmla="*/ 0 w 77"/>
                    <a:gd name="T23" fmla="*/ 0 h 61"/>
                    <a:gd name="T24" fmla="*/ 0 w 77"/>
                    <a:gd name="T25" fmla="*/ 0 h 61"/>
                    <a:gd name="T26" fmla="*/ 0 w 77"/>
                    <a:gd name="T27" fmla="*/ 0 h 61"/>
                    <a:gd name="T28" fmla="*/ 0 w 77"/>
                    <a:gd name="T29" fmla="*/ 0 h 61"/>
                    <a:gd name="T30" fmla="*/ 0 w 77"/>
                    <a:gd name="T31" fmla="*/ 0 h 61"/>
                    <a:gd name="T32" fmla="*/ 0 w 77"/>
                    <a:gd name="T33" fmla="*/ 0 h 61"/>
                    <a:gd name="T34" fmla="*/ 0 w 77"/>
                    <a:gd name="T35" fmla="*/ 0 h 61"/>
                    <a:gd name="T36" fmla="*/ 0 w 77"/>
                    <a:gd name="T37" fmla="*/ 0 h 61"/>
                    <a:gd name="T38" fmla="*/ 0 w 77"/>
                    <a:gd name="T39" fmla="*/ 0 h 61"/>
                    <a:gd name="T40" fmla="*/ 0 w 77"/>
                    <a:gd name="T41" fmla="*/ 0 h 61"/>
                    <a:gd name="T42" fmla="*/ 0 w 77"/>
                    <a:gd name="T43" fmla="*/ 0 h 61"/>
                    <a:gd name="T44" fmla="*/ 0 w 77"/>
                    <a:gd name="T45" fmla="*/ 0 h 61"/>
                    <a:gd name="T46" fmla="*/ 0 w 77"/>
                    <a:gd name="T47" fmla="*/ 0 h 61"/>
                    <a:gd name="T48" fmla="*/ 0 w 77"/>
                    <a:gd name="T49" fmla="*/ 0 h 61"/>
                    <a:gd name="T50" fmla="*/ 0 w 77"/>
                    <a:gd name="T51" fmla="*/ 0 h 61"/>
                    <a:gd name="T52" fmla="*/ 0 w 77"/>
                    <a:gd name="T53" fmla="*/ 0 h 61"/>
                    <a:gd name="T54" fmla="*/ 0 w 77"/>
                    <a:gd name="T55" fmla="*/ 0 h 61"/>
                    <a:gd name="T56" fmla="*/ 0 w 77"/>
                    <a:gd name="T57" fmla="*/ 0 h 61"/>
                    <a:gd name="T58" fmla="*/ 0 w 77"/>
                    <a:gd name="T59" fmla="*/ 0 h 61"/>
                    <a:gd name="T60" fmla="*/ 0 w 77"/>
                    <a:gd name="T61" fmla="*/ 0 h 61"/>
                    <a:gd name="T62" fmla="*/ 0 w 77"/>
                    <a:gd name="T63" fmla="*/ 0 h 61"/>
                    <a:gd name="T64" fmla="*/ 0 w 77"/>
                    <a:gd name="T65" fmla="*/ 0 h 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61"/>
                    <a:gd name="T101" fmla="*/ 77 w 77"/>
                    <a:gd name="T102" fmla="*/ 61 h 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61">
                      <a:moveTo>
                        <a:pt x="26" y="8"/>
                      </a:moveTo>
                      <a:lnTo>
                        <a:pt x="33" y="5"/>
                      </a:lnTo>
                      <a:lnTo>
                        <a:pt x="41" y="1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2" y="1"/>
                      </a:lnTo>
                      <a:lnTo>
                        <a:pt x="68" y="4"/>
                      </a:lnTo>
                      <a:lnTo>
                        <a:pt x="73" y="6"/>
                      </a:lnTo>
                      <a:lnTo>
                        <a:pt x="76" y="10"/>
                      </a:lnTo>
                      <a:lnTo>
                        <a:pt x="77" y="15"/>
                      </a:lnTo>
                      <a:lnTo>
                        <a:pt x="77" y="21"/>
                      </a:lnTo>
                      <a:lnTo>
                        <a:pt x="76" y="26"/>
                      </a:lnTo>
                      <a:lnTo>
                        <a:pt x="74" y="33"/>
                      </a:lnTo>
                      <a:lnTo>
                        <a:pt x="70" y="39"/>
                      </a:lnTo>
                      <a:lnTo>
                        <a:pt x="65" y="44"/>
                      </a:lnTo>
                      <a:lnTo>
                        <a:pt x="59" y="50"/>
                      </a:lnTo>
                      <a:lnTo>
                        <a:pt x="52" y="55"/>
                      </a:lnTo>
                      <a:lnTo>
                        <a:pt x="44" y="58"/>
                      </a:lnTo>
                      <a:lnTo>
                        <a:pt x="36" y="60"/>
                      </a:lnTo>
                      <a:lnTo>
                        <a:pt x="30" y="61"/>
                      </a:lnTo>
                      <a:lnTo>
                        <a:pt x="22" y="61"/>
                      </a:lnTo>
                      <a:lnTo>
                        <a:pt x="16" y="61"/>
                      </a:lnTo>
                      <a:lnTo>
                        <a:pt x="10" y="59"/>
                      </a:lnTo>
                      <a:lnTo>
                        <a:pt x="6" y="56"/>
                      </a:lnTo>
                      <a:lnTo>
                        <a:pt x="2" y="51"/>
                      </a:lnTo>
                      <a:lnTo>
                        <a:pt x="0" y="47"/>
                      </a:lnTo>
                      <a:lnTo>
                        <a:pt x="0" y="41"/>
                      </a:lnTo>
                      <a:lnTo>
                        <a:pt x="1" y="35"/>
                      </a:lnTo>
                      <a:lnTo>
                        <a:pt x="3" y="30"/>
                      </a:lnTo>
                      <a:lnTo>
                        <a:pt x="8" y="23"/>
                      </a:lnTo>
                      <a:lnTo>
                        <a:pt x="12" y="17"/>
                      </a:lnTo>
                      <a:lnTo>
                        <a:pt x="19" y="13"/>
                      </a:lnTo>
                      <a:lnTo>
                        <a:pt x="26" y="8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8" name="Freeform 714"/>
                <p:cNvSpPr>
                  <a:spLocks/>
                </p:cNvSpPr>
                <p:nvPr/>
              </p:nvSpPr>
              <p:spPr bwMode="auto">
                <a:xfrm>
                  <a:off x="3724" y="1464"/>
                  <a:ext cx="7" cy="6"/>
                </a:xfrm>
                <a:custGeom>
                  <a:avLst/>
                  <a:gdLst>
                    <a:gd name="T0" fmla="*/ 0 w 77"/>
                    <a:gd name="T1" fmla="*/ 0 h 61"/>
                    <a:gd name="T2" fmla="*/ 0 w 77"/>
                    <a:gd name="T3" fmla="*/ 0 h 61"/>
                    <a:gd name="T4" fmla="*/ 0 w 77"/>
                    <a:gd name="T5" fmla="*/ 0 h 61"/>
                    <a:gd name="T6" fmla="*/ 0 w 77"/>
                    <a:gd name="T7" fmla="*/ 0 h 61"/>
                    <a:gd name="T8" fmla="*/ 0 w 77"/>
                    <a:gd name="T9" fmla="*/ 0 h 61"/>
                    <a:gd name="T10" fmla="*/ 0 w 77"/>
                    <a:gd name="T11" fmla="*/ 0 h 61"/>
                    <a:gd name="T12" fmla="*/ 0 w 77"/>
                    <a:gd name="T13" fmla="*/ 0 h 61"/>
                    <a:gd name="T14" fmla="*/ 0 w 77"/>
                    <a:gd name="T15" fmla="*/ 0 h 61"/>
                    <a:gd name="T16" fmla="*/ 0 w 77"/>
                    <a:gd name="T17" fmla="*/ 0 h 61"/>
                    <a:gd name="T18" fmla="*/ 0 w 77"/>
                    <a:gd name="T19" fmla="*/ 0 h 61"/>
                    <a:gd name="T20" fmla="*/ 0 w 77"/>
                    <a:gd name="T21" fmla="*/ 0 h 61"/>
                    <a:gd name="T22" fmla="*/ 0 w 77"/>
                    <a:gd name="T23" fmla="*/ 0 h 61"/>
                    <a:gd name="T24" fmla="*/ 0 w 77"/>
                    <a:gd name="T25" fmla="*/ 0 h 61"/>
                    <a:gd name="T26" fmla="*/ 0 w 77"/>
                    <a:gd name="T27" fmla="*/ 0 h 61"/>
                    <a:gd name="T28" fmla="*/ 0 w 77"/>
                    <a:gd name="T29" fmla="*/ 0 h 61"/>
                    <a:gd name="T30" fmla="*/ 0 w 77"/>
                    <a:gd name="T31" fmla="*/ 0 h 61"/>
                    <a:gd name="T32" fmla="*/ 0 w 77"/>
                    <a:gd name="T33" fmla="*/ 0 h 61"/>
                    <a:gd name="T34" fmla="*/ 0 w 77"/>
                    <a:gd name="T35" fmla="*/ 0 h 61"/>
                    <a:gd name="T36" fmla="*/ 0 w 77"/>
                    <a:gd name="T37" fmla="*/ 0 h 61"/>
                    <a:gd name="T38" fmla="*/ 0 w 77"/>
                    <a:gd name="T39" fmla="*/ 0 h 61"/>
                    <a:gd name="T40" fmla="*/ 0 w 77"/>
                    <a:gd name="T41" fmla="*/ 0 h 61"/>
                    <a:gd name="T42" fmla="*/ 0 w 77"/>
                    <a:gd name="T43" fmla="*/ 0 h 61"/>
                    <a:gd name="T44" fmla="*/ 0 w 77"/>
                    <a:gd name="T45" fmla="*/ 0 h 61"/>
                    <a:gd name="T46" fmla="*/ 0 w 77"/>
                    <a:gd name="T47" fmla="*/ 0 h 61"/>
                    <a:gd name="T48" fmla="*/ 0 w 77"/>
                    <a:gd name="T49" fmla="*/ 0 h 61"/>
                    <a:gd name="T50" fmla="*/ 0 w 77"/>
                    <a:gd name="T51" fmla="*/ 0 h 61"/>
                    <a:gd name="T52" fmla="*/ 0 w 77"/>
                    <a:gd name="T53" fmla="*/ 0 h 61"/>
                    <a:gd name="T54" fmla="*/ 0 w 77"/>
                    <a:gd name="T55" fmla="*/ 0 h 61"/>
                    <a:gd name="T56" fmla="*/ 0 w 77"/>
                    <a:gd name="T57" fmla="*/ 0 h 61"/>
                    <a:gd name="T58" fmla="*/ 0 w 77"/>
                    <a:gd name="T59" fmla="*/ 0 h 61"/>
                    <a:gd name="T60" fmla="*/ 0 w 77"/>
                    <a:gd name="T61" fmla="*/ 0 h 61"/>
                    <a:gd name="T62" fmla="*/ 0 w 77"/>
                    <a:gd name="T63" fmla="*/ 0 h 61"/>
                    <a:gd name="T64" fmla="*/ 0 w 77"/>
                    <a:gd name="T65" fmla="*/ 0 h 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61"/>
                    <a:gd name="T101" fmla="*/ 77 w 77"/>
                    <a:gd name="T102" fmla="*/ 61 h 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61">
                      <a:moveTo>
                        <a:pt x="26" y="8"/>
                      </a:moveTo>
                      <a:lnTo>
                        <a:pt x="33" y="5"/>
                      </a:lnTo>
                      <a:lnTo>
                        <a:pt x="41" y="1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2" y="1"/>
                      </a:lnTo>
                      <a:lnTo>
                        <a:pt x="68" y="4"/>
                      </a:lnTo>
                      <a:lnTo>
                        <a:pt x="73" y="6"/>
                      </a:lnTo>
                      <a:lnTo>
                        <a:pt x="76" y="10"/>
                      </a:lnTo>
                      <a:lnTo>
                        <a:pt x="77" y="15"/>
                      </a:lnTo>
                      <a:lnTo>
                        <a:pt x="77" y="21"/>
                      </a:lnTo>
                      <a:lnTo>
                        <a:pt x="76" y="26"/>
                      </a:lnTo>
                      <a:lnTo>
                        <a:pt x="74" y="33"/>
                      </a:lnTo>
                      <a:lnTo>
                        <a:pt x="70" y="39"/>
                      </a:lnTo>
                      <a:lnTo>
                        <a:pt x="65" y="44"/>
                      </a:lnTo>
                      <a:lnTo>
                        <a:pt x="59" y="50"/>
                      </a:lnTo>
                      <a:lnTo>
                        <a:pt x="52" y="55"/>
                      </a:lnTo>
                      <a:lnTo>
                        <a:pt x="44" y="58"/>
                      </a:lnTo>
                      <a:lnTo>
                        <a:pt x="36" y="60"/>
                      </a:lnTo>
                      <a:lnTo>
                        <a:pt x="30" y="61"/>
                      </a:lnTo>
                      <a:lnTo>
                        <a:pt x="22" y="61"/>
                      </a:lnTo>
                      <a:lnTo>
                        <a:pt x="16" y="61"/>
                      </a:lnTo>
                      <a:lnTo>
                        <a:pt x="10" y="59"/>
                      </a:lnTo>
                      <a:lnTo>
                        <a:pt x="6" y="56"/>
                      </a:lnTo>
                      <a:lnTo>
                        <a:pt x="2" y="51"/>
                      </a:lnTo>
                      <a:lnTo>
                        <a:pt x="0" y="47"/>
                      </a:lnTo>
                      <a:lnTo>
                        <a:pt x="0" y="41"/>
                      </a:lnTo>
                      <a:lnTo>
                        <a:pt x="1" y="35"/>
                      </a:lnTo>
                      <a:lnTo>
                        <a:pt x="3" y="30"/>
                      </a:lnTo>
                      <a:lnTo>
                        <a:pt x="8" y="23"/>
                      </a:lnTo>
                      <a:lnTo>
                        <a:pt x="12" y="17"/>
                      </a:lnTo>
                      <a:lnTo>
                        <a:pt x="19" y="13"/>
                      </a:lnTo>
                      <a:lnTo>
                        <a:pt x="26" y="8"/>
                      </a:lnTo>
                    </a:path>
                  </a:pathLst>
                </a:custGeom>
                <a:solidFill>
                  <a:srgbClr val="33CC33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09" name="Oval 715"/>
                <p:cNvSpPr>
                  <a:spLocks noChangeArrowheads="1"/>
                </p:cNvSpPr>
                <p:nvPr/>
              </p:nvSpPr>
              <p:spPr bwMode="auto">
                <a:xfrm>
                  <a:off x="3710" y="1795"/>
                  <a:ext cx="59" cy="63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010" name="Freeform 716"/>
                <p:cNvSpPr>
                  <a:spLocks/>
                </p:cNvSpPr>
                <p:nvPr/>
              </p:nvSpPr>
              <p:spPr bwMode="auto">
                <a:xfrm>
                  <a:off x="3756" y="1661"/>
                  <a:ext cx="135" cy="146"/>
                </a:xfrm>
                <a:custGeom>
                  <a:avLst/>
                  <a:gdLst>
                    <a:gd name="T0" fmla="*/ 0 w 1330"/>
                    <a:gd name="T1" fmla="*/ 0 h 1346"/>
                    <a:gd name="T2" fmla="*/ 0 w 1330"/>
                    <a:gd name="T3" fmla="*/ 0 h 1346"/>
                    <a:gd name="T4" fmla="*/ 0 w 1330"/>
                    <a:gd name="T5" fmla="*/ 0 h 1346"/>
                    <a:gd name="T6" fmla="*/ 0 w 1330"/>
                    <a:gd name="T7" fmla="*/ 0 h 1346"/>
                    <a:gd name="T8" fmla="*/ 0 w 1330"/>
                    <a:gd name="T9" fmla="*/ 0 h 1346"/>
                    <a:gd name="T10" fmla="*/ 0 w 1330"/>
                    <a:gd name="T11" fmla="*/ 0 h 1346"/>
                    <a:gd name="T12" fmla="*/ 0 w 1330"/>
                    <a:gd name="T13" fmla="*/ 0 h 1346"/>
                    <a:gd name="T14" fmla="*/ 0 w 1330"/>
                    <a:gd name="T15" fmla="*/ 0 h 1346"/>
                    <a:gd name="T16" fmla="*/ 0 w 1330"/>
                    <a:gd name="T17" fmla="*/ 0 h 1346"/>
                    <a:gd name="T18" fmla="*/ 0 w 1330"/>
                    <a:gd name="T19" fmla="*/ 0 h 1346"/>
                    <a:gd name="T20" fmla="*/ 0 w 1330"/>
                    <a:gd name="T21" fmla="*/ 0 h 1346"/>
                    <a:gd name="T22" fmla="*/ 0 w 1330"/>
                    <a:gd name="T23" fmla="*/ 0 h 1346"/>
                    <a:gd name="T24" fmla="*/ 0 w 1330"/>
                    <a:gd name="T25" fmla="*/ 0 h 1346"/>
                    <a:gd name="T26" fmla="*/ 0 w 1330"/>
                    <a:gd name="T27" fmla="*/ 0 h 1346"/>
                    <a:gd name="T28" fmla="*/ 0 w 1330"/>
                    <a:gd name="T29" fmla="*/ 0 h 1346"/>
                    <a:gd name="T30" fmla="*/ 0 w 1330"/>
                    <a:gd name="T31" fmla="*/ 0 h 1346"/>
                    <a:gd name="T32" fmla="*/ 0 w 1330"/>
                    <a:gd name="T33" fmla="*/ 0 h 1346"/>
                    <a:gd name="T34" fmla="*/ 0 w 1330"/>
                    <a:gd name="T35" fmla="*/ 0 h 1346"/>
                    <a:gd name="T36" fmla="*/ 0 w 1330"/>
                    <a:gd name="T37" fmla="*/ 0 h 1346"/>
                    <a:gd name="T38" fmla="*/ 0 w 1330"/>
                    <a:gd name="T39" fmla="*/ 0 h 1346"/>
                    <a:gd name="T40" fmla="*/ 0 w 1330"/>
                    <a:gd name="T41" fmla="*/ 0 h 1346"/>
                    <a:gd name="T42" fmla="*/ 0 w 1330"/>
                    <a:gd name="T43" fmla="*/ 0 h 1346"/>
                    <a:gd name="T44" fmla="*/ 0 w 1330"/>
                    <a:gd name="T45" fmla="*/ 0 h 1346"/>
                    <a:gd name="T46" fmla="*/ 0 w 1330"/>
                    <a:gd name="T47" fmla="*/ 0 h 1346"/>
                    <a:gd name="T48" fmla="*/ 0 w 1330"/>
                    <a:gd name="T49" fmla="*/ 0 h 1346"/>
                    <a:gd name="T50" fmla="*/ 0 w 1330"/>
                    <a:gd name="T51" fmla="*/ 0 h 1346"/>
                    <a:gd name="T52" fmla="*/ 0 w 1330"/>
                    <a:gd name="T53" fmla="*/ 0 h 1346"/>
                    <a:gd name="T54" fmla="*/ 0 w 1330"/>
                    <a:gd name="T55" fmla="*/ 0 h 1346"/>
                    <a:gd name="T56" fmla="*/ 0 w 1330"/>
                    <a:gd name="T57" fmla="*/ 0 h 1346"/>
                    <a:gd name="T58" fmla="*/ 0 w 1330"/>
                    <a:gd name="T59" fmla="*/ 0 h 1346"/>
                    <a:gd name="T60" fmla="*/ 0 w 1330"/>
                    <a:gd name="T61" fmla="*/ 0 h 1346"/>
                    <a:gd name="T62" fmla="*/ 0 w 1330"/>
                    <a:gd name="T63" fmla="*/ 0 h 1346"/>
                    <a:gd name="T64" fmla="*/ 0 w 1330"/>
                    <a:gd name="T65" fmla="*/ 0 h 1346"/>
                    <a:gd name="T66" fmla="*/ 0 w 1330"/>
                    <a:gd name="T67" fmla="*/ 0 h 1346"/>
                    <a:gd name="T68" fmla="*/ 0 w 1330"/>
                    <a:gd name="T69" fmla="*/ 0 h 1346"/>
                    <a:gd name="T70" fmla="*/ 0 w 1330"/>
                    <a:gd name="T71" fmla="*/ 0 h 1346"/>
                    <a:gd name="T72" fmla="*/ 0 w 1330"/>
                    <a:gd name="T73" fmla="*/ 0 h 1346"/>
                    <a:gd name="T74" fmla="*/ 0 w 1330"/>
                    <a:gd name="T75" fmla="*/ 0 h 134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330"/>
                    <a:gd name="T115" fmla="*/ 0 h 1346"/>
                    <a:gd name="T116" fmla="*/ 1330 w 1330"/>
                    <a:gd name="T117" fmla="*/ 1346 h 134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330" h="1346">
                      <a:moveTo>
                        <a:pt x="0" y="1287"/>
                      </a:moveTo>
                      <a:lnTo>
                        <a:pt x="1270" y="0"/>
                      </a:lnTo>
                      <a:lnTo>
                        <a:pt x="1271" y="0"/>
                      </a:lnTo>
                      <a:lnTo>
                        <a:pt x="1272" y="1"/>
                      </a:lnTo>
                      <a:lnTo>
                        <a:pt x="1275" y="4"/>
                      </a:lnTo>
                      <a:lnTo>
                        <a:pt x="1279" y="8"/>
                      </a:lnTo>
                      <a:lnTo>
                        <a:pt x="1283" y="12"/>
                      </a:lnTo>
                      <a:lnTo>
                        <a:pt x="1289" y="17"/>
                      </a:lnTo>
                      <a:lnTo>
                        <a:pt x="1295" y="22"/>
                      </a:lnTo>
                      <a:lnTo>
                        <a:pt x="1300" y="28"/>
                      </a:lnTo>
                      <a:lnTo>
                        <a:pt x="1306" y="34"/>
                      </a:lnTo>
                      <a:lnTo>
                        <a:pt x="1312" y="39"/>
                      </a:lnTo>
                      <a:lnTo>
                        <a:pt x="1316" y="45"/>
                      </a:lnTo>
                      <a:lnTo>
                        <a:pt x="1321" y="50"/>
                      </a:lnTo>
                      <a:lnTo>
                        <a:pt x="1325" y="53"/>
                      </a:lnTo>
                      <a:lnTo>
                        <a:pt x="1328" y="56"/>
                      </a:lnTo>
                      <a:lnTo>
                        <a:pt x="1329" y="58"/>
                      </a:lnTo>
                      <a:lnTo>
                        <a:pt x="1330" y="59"/>
                      </a:lnTo>
                      <a:lnTo>
                        <a:pt x="59" y="1346"/>
                      </a:lnTo>
                      <a:lnTo>
                        <a:pt x="58" y="1346"/>
                      </a:lnTo>
                      <a:lnTo>
                        <a:pt x="55" y="1344"/>
                      </a:lnTo>
                      <a:lnTo>
                        <a:pt x="52" y="1342"/>
                      </a:lnTo>
                      <a:lnTo>
                        <a:pt x="49" y="1339"/>
                      </a:lnTo>
                      <a:lnTo>
                        <a:pt x="44" y="1335"/>
                      </a:lnTo>
                      <a:lnTo>
                        <a:pt x="38" y="1330"/>
                      </a:lnTo>
                      <a:lnTo>
                        <a:pt x="33" y="1325"/>
                      </a:lnTo>
                      <a:lnTo>
                        <a:pt x="27" y="1320"/>
                      </a:lnTo>
                      <a:lnTo>
                        <a:pt x="20" y="1314"/>
                      </a:lnTo>
                      <a:lnTo>
                        <a:pt x="16" y="1308"/>
                      </a:lnTo>
                      <a:lnTo>
                        <a:pt x="10" y="1303"/>
                      </a:lnTo>
                      <a:lnTo>
                        <a:pt x="7" y="1298"/>
                      </a:lnTo>
                      <a:lnTo>
                        <a:pt x="3" y="1293"/>
                      </a:lnTo>
                      <a:lnTo>
                        <a:pt x="1" y="1290"/>
                      </a:lnTo>
                      <a:lnTo>
                        <a:pt x="0" y="1288"/>
                      </a:lnTo>
                      <a:lnTo>
                        <a:pt x="0" y="128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11" name="Freeform 717"/>
                <p:cNvSpPr>
                  <a:spLocks/>
                </p:cNvSpPr>
                <p:nvPr/>
              </p:nvSpPr>
              <p:spPr bwMode="auto">
                <a:xfrm>
                  <a:off x="3756" y="1661"/>
                  <a:ext cx="135" cy="146"/>
                </a:xfrm>
                <a:custGeom>
                  <a:avLst/>
                  <a:gdLst>
                    <a:gd name="T0" fmla="*/ 0 w 1330"/>
                    <a:gd name="T1" fmla="*/ 0 h 1346"/>
                    <a:gd name="T2" fmla="*/ 0 w 1330"/>
                    <a:gd name="T3" fmla="*/ 0 h 1346"/>
                    <a:gd name="T4" fmla="*/ 0 w 1330"/>
                    <a:gd name="T5" fmla="*/ 0 h 1346"/>
                    <a:gd name="T6" fmla="*/ 0 w 1330"/>
                    <a:gd name="T7" fmla="*/ 0 h 1346"/>
                    <a:gd name="T8" fmla="*/ 0 w 1330"/>
                    <a:gd name="T9" fmla="*/ 0 h 1346"/>
                    <a:gd name="T10" fmla="*/ 0 w 1330"/>
                    <a:gd name="T11" fmla="*/ 0 h 1346"/>
                    <a:gd name="T12" fmla="*/ 0 w 1330"/>
                    <a:gd name="T13" fmla="*/ 0 h 1346"/>
                    <a:gd name="T14" fmla="*/ 0 w 1330"/>
                    <a:gd name="T15" fmla="*/ 0 h 1346"/>
                    <a:gd name="T16" fmla="*/ 0 w 1330"/>
                    <a:gd name="T17" fmla="*/ 0 h 1346"/>
                    <a:gd name="T18" fmla="*/ 0 w 1330"/>
                    <a:gd name="T19" fmla="*/ 0 h 1346"/>
                    <a:gd name="T20" fmla="*/ 0 w 1330"/>
                    <a:gd name="T21" fmla="*/ 0 h 1346"/>
                    <a:gd name="T22" fmla="*/ 0 w 1330"/>
                    <a:gd name="T23" fmla="*/ 0 h 1346"/>
                    <a:gd name="T24" fmla="*/ 0 w 1330"/>
                    <a:gd name="T25" fmla="*/ 0 h 1346"/>
                    <a:gd name="T26" fmla="*/ 0 w 1330"/>
                    <a:gd name="T27" fmla="*/ 0 h 1346"/>
                    <a:gd name="T28" fmla="*/ 0 w 1330"/>
                    <a:gd name="T29" fmla="*/ 0 h 1346"/>
                    <a:gd name="T30" fmla="*/ 0 w 1330"/>
                    <a:gd name="T31" fmla="*/ 0 h 1346"/>
                    <a:gd name="T32" fmla="*/ 0 w 1330"/>
                    <a:gd name="T33" fmla="*/ 0 h 1346"/>
                    <a:gd name="T34" fmla="*/ 0 w 1330"/>
                    <a:gd name="T35" fmla="*/ 0 h 1346"/>
                    <a:gd name="T36" fmla="*/ 0 w 1330"/>
                    <a:gd name="T37" fmla="*/ 0 h 1346"/>
                    <a:gd name="T38" fmla="*/ 0 w 1330"/>
                    <a:gd name="T39" fmla="*/ 0 h 1346"/>
                    <a:gd name="T40" fmla="*/ 0 w 1330"/>
                    <a:gd name="T41" fmla="*/ 0 h 1346"/>
                    <a:gd name="T42" fmla="*/ 0 w 1330"/>
                    <a:gd name="T43" fmla="*/ 0 h 1346"/>
                    <a:gd name="T44" fmla="*/ 0 w 1330"/>
                    <a:gd name="T45" fmla="*/ 0 h 1346"/>
                    <a:gd name="T46" fmla="*/ 0 w 1330"/>
                    <a:gd name="T47" fmla="*/ 0 h 1346"/>
                    <a:gd name="T48" fmla="*/ 0 w 1330"/>
                    <a:gd name="T49" fmla="*/ 0 h 1346"/>
                    <a:gd name="T50" fmla="*/ 0 w 1330"/>
                    <a:gd name="T51" fmla="*/ 0 h 1346"/>
                    <a:gd name="T52" fmla="*/ 0 w 1330"/>
                    <a:gd name="T53" fmla="*/ 0 h 1346"/>
                    <a:gd name="T54" fmla="*/ 0 w 1330"/>
                    <a:gd name="T55" fmla="*/ 0 h 1346"/>
                    <a:gd name="T56" fmla="*/ 0 w 1330"/>
                    <a:gd name="T57" fmla="*/ 0 h 1346"/>
                    <a:gd name="T58" fmla="*/ 0 w 1330"/>
                    <a:gd name="T59" fmla="*/ 0 h 1346"/>
                    <a:gd name="T60" fmla="*/ 0 w 1330"/>
                    <a:gd name="T61" fmla="*/ 0 h 1346"/>
                    <a:gd name="T62" fmla="*/ 0 w 1330"/>
                    <a:gd name="T63" fmla="*/ 0 h 1346"/>
                    <a:gd name="T64" fmla="*/ 0 w 1330"/>
                    <a:gd name="T65" fmla="*/ 0 h 1346"/>
                    <a:gd name="T66" fmla="*/ 0 w 1330"/>
                    <a:gd name="T67" fmla="*/ 0 h 1346"/>
                    <a:gd name="T68" fmla="*/ 0 w 1330"/>
                    <a:gd name="T69" fmla="*/ 0 h 1346"/>
                    <a:gd name="T70" fmla="*/ 0 w 1330"/>
                    <a:gd name="T71" fmla="*/ 0 h 1346"/>
                    <a:gd name="T72" fmla="*/ 0 w 1330"/>
                    <a:gd name="T73" fmla="*/ 0 h 1346"/>
                    <a:gd name="T74" fmla="*/ 0 w 1330"/>
                    <a:gd name="T75" fmla="*/ 0 h 134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330"/>
                    <a:gd name="T115" fmla="*/ 0 h 1346"/>
                    <a:gd name="T116" fmla="*/ 1330 w 1330"/>
                    <a:gd name="T117" fmla="*/ 1346 h 134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330" h="1346">
                      <a:moveTo>
                        <a:pt x="0" y="1287"/>
                      </a:moveTo>
                      <a:lnTo>
                        <a:pt x="1270" y="0"/>
                      </a:lnTo>
                      <a:lnTo>
                        <a:pt x="1271" y="0"/>
                      </a:lnTo>
                      <a:lnTo>
                        <a:pt x="1272" y="1"/>
                      </a:lnTo>
                      <a:lnTo>
                        <a:pt x="1275" y="4"/>
                      </a:lnTo>
                      <a:lnTo>
                        <a:pt x="1279" y="8"/>
                      </a:lnTo>
                      <a:lnTo>
                        <a:pt x="1283" y="12"/>
                      </a:lnTo>
                      <a:lnTo>
                        <a:pt x="1289" y="17"/>
                      </a:lnTo>
                      <a:lnTo>
                        <a:pt x="1295" y="22"/>
                      </a:lnTo>
                      <a:lnTo>
                        <a:pt x="1300" y="28"/>
                      </a:lnTo>
                      <a:lnTo>
                        <a:pt x="1306" y="34"/>
                      </a:lnTo>
                      <a:lnTo>
                        <a:pt x="1312" y="39"/>
                      </a:lnTo>
                      <a:lnTo>
                        <a:pt x="1316" y="45"/>
                      </a:lnTo>
                      <a:lnTo>
                        <a:pt x="1321" y="50"/>
                      </a:lnTo>
                      <a:lnTo>
                        <a:pt x="1325" y="53"/>
                      </a:lnTo>
                      <a:lnTo>
                        <a:pt x="1328" y="56"/>
                      </a:lnTo>
                      <a:lnTo>
                        <a:pt x="1329" y="58"/>
                      </a:lnTo>
                      <a:lnTo>
                        <a:pt x="1330" y="59"/>
                      </a:lnTo>
                      <a:lnTo>
                        <a:pt x="59" y="1346"/>
                      </a:lnTo>
                      <a:lnTo>
                        <a:pt x="58" y="1346"/>
                      </a:lnTo>
                      <a:lnTo>
                        <a:pt x="55" y="1344"/>
                      </a:lnTo>
                      <a:lnTo>
                        <a:pt x="52" y="1342"/>
                      </a:lnTo>
                      <a:lnTo>
                        <a:pt x="49" y="1339"/>
                      </a:lnTo>
                      <a:lnTo>
                        <a:pt x="44" y="1335"/>
                      </a:lnTo>
                      <a:lnTo>
                        <a:pt x="38" y="1330"/>
                      </a:lnTo>
                      <a:lnTo>
                        <a:pt x="33" y="1325"/>
                      </a:lnTo>
                      <a:lnTo>
                        <a:pt x="27" y="1320"/>
                      </a:lnTo>
                      <a:lnTo>
                        <a:pt x="20" y="1314"/>
                      </a:lnTo>
                      <a:lnTo>
                        <a:pt x="16" y="1308"/>
                      </a:lnTo>
                      <a:lnTo>
                        <a:pt x="10" y="1303"/>
                      </a:lnTo>
                      <a:lnTo>
                        <a:pt x="7" y="1298"/>
                      </a:lnTo>
                      <a:lnTo>
                        <a:pt x="3" y="1293"/>
                      </a:lnTo>
                      <a:lnTo>
                        <a:pt x="1" y="1290"/>
                      </a:lnTo>
                      <a:lnTo>
                        <a:pt x="0" y="1288"/>
                      </a:lnTo>
                      <a:lnTo>
                        <a:pt x="0" y="1287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12" name="Freeform 718"/>
                <p:cNvSpPr>
                  <a:spLocks/>
                </p:cNvSpPr>
                <p:nvPr/>
              </p:nvSpPr>
              <p:spPr bwMode="auto">
                <a:xfrm>
                  <a:off x="3885" y="1661"/>
                  <a:ext cx="6" cy="6"/>
                </a:xfrm>
                <a:custGeom>
                  <a:avLst/>
                  <a:gdLst>
                    <a:gd name="T0" fmla="*/ 0 w 60"/>
                    <a:gd name="T1" fmla="*/ 0 h 59"/>
                    <a:gd name="T2" fmla="*/ 0 w 60"/>
                    <a:gd name="T3" fmla="*/ 0 h 59"/>
                    <a:gd name="T4" fmla="*/ 0 w 60"/>
                    <a:gd name="T5" fmla="*/ 0 h 59"/>
                    <a:gd name="T6" fmla="*/ 0 w 60"/>
                    <a:gd name="T7" fmla="*/ 0 h 59"/>
                    <a:gd name="T8" fmla="*/ 0 w 60"/>
                    <a:gd name="T9" fmla="*/ 0 h 59"/>
                    <a:gd name="T10" fmla="*/ 0 w 60"/>
                    <a:gd name="T11" fmla="*/ 0 h 59"/>
                    <a:gd name="T12" fmla="*/ 0 w 60"/>
                    <a:gd name="T13" fmla="*/ 0 h 59"/>
                    <a:gd name="T14" fmla="*/ 0 w 60"/>
                    <a:gd name="T15" fmla="*/ 0 h 59"/>
                    <a:gd name="T16" fmla="*/ 0 w 60"/>
                    <a:gd name="T17" fmla="*/ 0 h 59"/>
                    <a:gd name="T18" fmla="*/ 0 w 60"/>
                    <a:gd name="T19" fmla="*/ 0 h 59"/>
                    <a:gd name="T20" fmla="*/ 0 w 60"/>
                    <a:gd name="T21" fmla="*/ 0 h 59"/>
                    <a:gd name="T22" fmla="*/ 0 w 60"/>
                    <a:gd name="T23" fmla="*/ 0 h 59"/>
                    <a:gd name="T24" fmla="*/ 0 w 60"/>
                    <a:gd name="T25" fmla="*/ 0 h 59"/>
                    <a:gd name="T26" fmla="*/ 0 w 60"/>
                    <a:gd name="T27" fmla="*/ 0 h 59"/>
                    <a:gd name="T28" fmla="*/ 0 w 60"/>
                    <a:gd name="T29" fmla="*/ 0 h 59"/>
                    <a:gd name="T30" fmla="*/ 0 w 60"/>
                    <a:gd name="T31" fmla="*/ 0 h 59"/>
                    <a:gd name="T32" fmla="*/ 0 w 60"/>
                    <a:gd name="T33" fmla="*/ 0 h 59"/>
                    <a:gd name="T34" fmla="*/ 0 w 60"/>
                    <a:gd name="T35" fmla="*/ 0 h 59"/>
                    <a:gd name="T36" fmla="*/ 0 w 60"/>
                    <a:gd name="T37" fmla="*/ 0 h 59"/>
                    <a:gd name="T38" fmla="*/ 0 w 60"/>
                    <a:gd name="T39" fmla="*/ 0 h 59"/>
                    <a:gd name="T40" fmla="*/ 0 w 60"/>
                    <a:gd name="T41" fmla="*/ 0 h 59"/>
                    <a:gd name="T42" fmla="*/ 0 w 60"/>
                    <a:gd name="T43" fmla="*/ 0 h 59"/>
                    <a:gd name="T44" fmla="*/ 0 w 60"/>
                    <a:gd name="T45" fmla="*/ 0 h 59"/>
                    <a:gd name="T46" fmla="*/ 0 w 60"/>
                    <a:gd name="T47" fmla="*/ 0 h 59"/>
                    <a:gd name="T48" fmla="*/ 0 w 60"/>
                    <a:gd name="T49" fmla="*/ 0 h 59"/>
                    <a:gd name="T50" fmla="*/ 0 w 60"/>
                    <a:gd name="T51" fmla="*/ 0 h 59"/>
                    <a:gd name="T52" fmla="*/ 0 w 60"/>
                    <a:gd name="T53" fmla="*/ 0 h 59"/>
                    <a:gd name="T54" fmla="*/ 0 w 60"/>
                    <a:gd name="T55" fmla="*/ 0 h 59"/>
                    <a:gd name="T56" fmla="*/ 0 w 60"/>
                    <a:gd name="T57" fmla="*/ 0 h 59"/>
                    <a:gd name="T58" fmla="*/ 0 w 60"/>
                    <a:gd name="T59" fmla="*/ 0 h 59"/>
                    <a:gd name="T60" fmla="*/ 0 w 60"/>
                    <a:gd name="T61" fmla="*/ 0 h 59"/>
                    <a:gd name="T62" fmla="*/ 0 w 60"/>
                    <a:gd name="T63" fmla="*/ 0 h 59"/>
                    <a:gd name="T64" fmla="*/ 0 w 60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59"/>
                    <a:gd name="T101" fmla="*/ 60 w 60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59">
                      <a:moveTo>
                        <a:pt x="29" y="29"/>
                      </a:moveTo>
                      <a:lnTo>
                        <a:pt x="24" y="24"/>
                      </a:lnTo>
                      <a:lnTo>
                        <a:pt x="18" y="18"/>
                      </a:lnTo>
                      <a:lnTo>
                        <a:pt x="13" y="13"/>
                      </a:lnTo>
                      <a:lnTo>
                        <a:pt x="9" y="9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9" y="8"/>
                      </a:lnTo>
                      <a:lnTo>
                        <a:pt x="13" y="12"/>
                      </a:lnTo>
                      <a:lnTo>
                        <a:pt x="19" y="17"/>
                      </a:lnTo>
                      <a:lnTo>
                        <a:pt x="25" y="22"/>
                      </a:lnTo>
                      <a:lnTo>
                        <a:pt x="30" y="28"/>
                      </a:lnTo>
                      <a:lnTo>
                        <a:pt x="36" y="34"/>
                      </a:lnTo>
                      <a:lnTo>
                        <a:pt x="42" y="39"/>
                      </a:lnTo>
                      <a:lnTo>
                        <a:pt x="46" y="45"/>
                      </a:lnTo>
                      <a:lnTo>
                        <a:pt x="51" y="50"/>
                      </a:lnTo>
                      <a:lnTo>
                        <a:pt x="55" y="53"/>
                      </a:lnTo>
                      <a:lnTo>
                        <a:pt x="58" y="56"/>
                      </a:lnTo>
                      <a:lnTo>
                        <a:pt x="59" y="58"/>
                      </a:lnTo>
                      <a:lnTo>
                        <a:pt x="60" y="59"/>
                      </a:lnTo>
                      <a:lnTo>
                        <a:pt x="59" y="58"/>
                      </a:lnTo>
                      <a:lnTo>
                        <a:pt x="58" y="56"/>
                      </a:lnTo>
                      <a:lnTo>
                        <a:pt x="54" y="54"/>
                      </a:lnTo>
                      <a:lnTo>
                        <a:pt x="51" y="50"/>
                      </a:lnTo>
                      <a:lnTo>
                        <a:pt x="46" y="45"/>
                      </a:lnTo>
                      <a:lnTo>
                        <a:pt x="41" y="41"/>
                      </a:lnTo>
                      <a:lnTo>
                        <a:pt x="35" y="35"/>
                      </a:lnTo>
                      <a:lnTo>
                        <a:pt x="29" y="2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13" name="Freeform 719"/>
                <p:cNvSpPr>
                  <a:spLocks/>
                </p:cNvSpPr>
                <p:nvPr/>
              </p:nvSpPr>
              <p:spPr bwMode="auto">
                <a:xfrm>
                  <a:off x="3885" y="1661"/>
                  <a:ext cx="6" cy="6"/>
                </a:xfrm>
                <a:custGeom>
                  <a:avLst/>
                  <a:gdLst>
                    <a:gd name="T0" fmla="*/ 0 w 60"/>
                    <a:gd name="T1" fmla="*/ 0 h 59"/>
                    <a:gd name="T2" fmla="*/ 0 w 60"/>
                    <a:gd name="T3" fmla="*/ 0 h 59"/>
                    <a:gd name="T4" fmla="*/ 0 w 60"/>
                    <a:gd name="T5" fmla="*/ 0 h 59"/>
                    <a:gd name="T6" fmla="*/ 0 w 60"/>
                    <a:gd name="T7" fmla="*/ 0 h 59"/>
                    <a:gd name="T8" fmla="*/ 0 w 60"/>
                    <a:gd name="T9" fmla="*/ 0 h 59"/>
                    <a:gd name="T10" fmla="*/ 0 w 60"/>
                    <a:gd name="T11" fmla="*/ 0 h 59"/>
                    <a:gd name="T12" fmla="*/ 0 w 60"/>
                    <a:gd name="T13" fmla="*/ 0 h 59"/>
                    <a:gd name="T14" fmla="*/ 0 w 60"/>
                    <a:gd name="T15" fmla="*/ 0 h 59"/>
                    <a:gd name="T16" fmla="*/ 0 w 60"/>
                    <a:gd name="T17" fmla="*/ 0 h 59"/>
                    <a:gd name="T18" fmla="*/ 0 w 60"/>
                    <a:gd name="T19" fmla="*/ 0 h 59"/>
                    <a:gd name="T20" fmla="*/ 0 w 60"/>
                    <a:gd name="T21" fmla="*/ 0 h 59"/>
                    <a:gd name="T22" fmla="*/ 0 w 60"/>
                    <a:gd name="T23" fmla="*/ 0 h 59"/>
                    <a:gd name="T24" fmla="*/ 0 w 60"/>
                    <a:gd name="T25" fmla="*/ 0 h 59"/>
                    <a:gd name="T26" fmla="*/ 0 w 60"/>
                    <a:gd name="T27" fmla="*/ 0 h 59"/>
                    <a:gd name="T28" fmla="*/ 0 w 60"/>
                    <a:gd name="T29" fmla="*/ 0 h 59"/>
                    <a:gd name="T30" fmla="*/ 0 w 60"/>
                    <a:gd name="T31" fmla="*/ 0 h 59"/>
                    <a:gd name="T32" fmla="*/ 0 w 60"/>
                    <a:gd name="T33" fmla="*/ 0 h 59"/>
                    <a:gd name="T34" fmla="*/ 0 w 60"/>
                    <a:gd name="T35" fmla="*/ 0 h 59"/>
                    <a:gd name="T36" fmla="*/ 0 w 60"/>
                    <a:gd name="T37" fmla="*/ 0 h 59"/>
                    <a:gd name="T38" fmla="*/ 0 w 60"/>
                    <a:gd name="T39" fmla="*/ 0 h 59"/>
                    <a:gd name="T40" fmla="*/ 0 w 60"/>
                    <a:gd name="T41" fmla="*/ 0 h 59"/>
                    <a:gd name="T42" fmla="*/ 0 w 60"/>
                    <a:gd name="T43" fmla="*/ 0 h 59"/>
                    <a:gd name="T44" fmla="*/ 0 w 60"/>
                    <a:gd name="T45" fmla="*/ 0 h 59"/>
                    <a:gd name="T46" fmla="*/ 0 w 60"/>
                    <a:gd name="T47" fmla="*/ 0 h 59"/>
                    <a:gd name="T48" fmla="*/ 0 w 60"/>
                    <a:gd name="T49" fmla="*/ 0 h 59"/>
                    <a:gd name="T50" fmla="*/ 0 w 60"/>
                    <a:gd name="T51" fmla="*/ 0 h 59"/>
                    <a:gd name="T52" fmla="*/ 0 w 60"/>
                    <a:gd name="T53" fmla="*/ 0 h 59"/>
                    <a:gd name="T54" fmla="*/ 0 w 60"/>
                    <a:gd name="T55" fmla="*/ 0 h 59"/>
                    <a:gd name="T56" fmla="*/ 0 w 60"/>
                    <a:gd name="T57" fmla="*/ 0 h 59"/>
                    <a:gd name="T58" fmla="*/ 0 w 60"/>
                    <a:gd name="T59" fmla="*/ 0 h 59"/>
                    <a:gd name="T60" fmla="*/ 0 w 60"/>
                    <a:gd name="T61" fmla="*/ 0 h 59"/>
                    <a:gd name="T62" fmla="*/ 0 w 60"/>
                    <a:gd name="T63" fmla="*/ 0 h 59"/>
                    <a:gd name="T64" fmla="*/ 0 w 60"/>
                    <a:gd name="T65" fmla="*/ 0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0"/>
                    <a:gd name="T100" fmla="*/ 0 h 59"/>
                    <a:gd name="T101" fmla="*/ 60 w 60"/>
                    <a:gd name="T102" fmla="*/ 59 h 5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0" h="59">
                      <a:moveTo>
                        <a:pt x="29" y="29"/>
                      </a:moveTo>
                      <a:lnTo>
                        <a:pt x="24" y="24"/>
                      </a:lnTo>
                      <a:lnTo>
                        <a:pt x="18" y="18"/>
                      </a:lnTo>
                      <a:lnTo>
                        <a:pt x="13" y="13"/>
                      </a:lnTo>
                      <a:lnTo>
                        <a:pt x="9" y="9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5" y="4"/>
                      </a:lnTo>
                      <a:lnTo>
                        <a:pt x="9" y="8"/>
                      </a:lnTo>
                      <a:lnTo>
                        <a:pt x="13" y="12"/>
                      </a:lnTo>
                      <a:lnTo>
                        <a:pt x="19" y="17"/>
                      </a:lnTo>
                      <a:lnTo>
                        <a:pt x="25" y="22"/>
                      </a:lnTo>
                      <a:lnTo>
                        <a:pt x="30" y="28"/>
                      </a:lnTo>
                      <a:lnTo>
                        <a:pt x="36" y="34"/>
                      </a:lnTo>
                      <a:lnTo>
                        <a:pt x="42" y="39"/>
                      </a:lnTo>
                      <a:lnTo>
                        <a:pt x="46" y="45"/>
                      </a:lnTo>
                      <a:lnTo>
                        <a:pt x="51" y="50"/>
                      </a:lnTo>
                      <a:lnTo>
                        <a:pt x="55" y="53"/>
                      </a:lnTo>
                      <a:lnTo>
                        <a:pt x="58" y="56"/>
                      </a:lnTo>
                      <a:lnTo>
                        <a:pt x="59" y="58"/>
                      </a:lnTo>
                      <a:lnTo>
                        <a:pt x="60" y="59"/>
                      </a:lnTo>
                      <a:lnTo>
                        <a:pt x="59" y="58"/>
                      </a:lnTo>
                      <a:lnTo>
                        <a:pt x="58" y="56"/>
                      </a:lnTo>
                      <a:lnTo>
                        <a:pt x="54" y="54"/>
                      </a:lnTo>
                      <a:lnTo>
                        <a:pt x="51" y="50"/>
                      </a:lnTo>
                      <a:lnTo>
                        <a:pt x="46" y="45"/>
                      </a:lnTo>
                      <a:lnTo>
                        <a:pt x="41" y="41"/>
                      </a:lnTo>
                      <a:lnTo>
                        <a:pt x="35" y="35"/>
                      </a:lnTo>
                      <a:lnTo>
                        <a:pt x="29" y="2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2014" name="Oval 720"/>
                <p:cNvSpPr>
                  <a:spLocks noChangeArrowheads="1"/>
                </p:cNvSpPr>
                <p:nvPr/>
              </p:nvSpPr>
              <p:spPr bwMode="auto">
                <a:xfrm>
                  <a:off x="3847" y="1270"/>
                  <a:ext cx="59" cy="65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015" name="Freeform 721"/>
                <p:cNvSpPr>
                  <a:spLocks/>
                </p:cNvSpPr>
                <p:nvPr/>
              </p:nvSpPr>
              <p:spPr bwMode="auto">
                <a:xfrm>
                  <a:off x="3724" y="1322"/>
                  <a:ext cx="135" cy="148"/>
                </a:xfrm>
                <a:custGeom>
                  <a:avLst/>
                  <a:gdLst>
                    <a:gd name="T0" fmla="*/ 0 w 1336"/>
                    <a:gd name="T1" fmla="*/ 0 h 1357"/>
                    <a:gd name="T2" fmla="*/ 0 w 1336"/>
                    <a:gd name="T3" fmla="*/ 0 h 1357"/>
                    <a:gd name="T4" fmla="*/ 0 w 1336"/>
                    <a:gd name="T5" fmla="*/ 0 h 1357"/>
                    <a:gd name="T6" fmla="*/ 0 w 1336"/>
                    <a:gd name="T7" fmla="*/ 0 h 1357"/>
                    <a:gd name="T8" fmla="*/ 0 w 1336"/>
                    <a:gd name="T9" fmla="*/ 0 h 1357"/>
                    <a:gd name="T10" fmla="*/ 0 w 1336"/>
                    <a:gd name="T11" fmla="*/ 0 h 1357"/>
                    <a:gd name="T12" fmla="*/ 0 w 1336"/>
                    <a:gd name="T13" fmla="*/ 0 h 1357"/>
                    <a:gd name="T14" fmla="*/ 0 w 1336"/>
                    <a:gd name="T15" fmla="*/ 0 h 1357"/>
                    <a:gd name="T16" fmla="*/ 0 w 1336"/>
                    <a:gd name="T17" fmla="*/ 0 h 1357"/>
                    <a:gd name="T18" fmla="*/ 0 w 1336"/>
                    <a:gd name="T19" fmla="*/ 0 h 1357"/>
                    <a:gd name="T20" fmla="*/ 0 w 1336"/>
                    <a:gd name="T21" fmla="*/ 0 h 1357"/>
                    <a:gd name="T22" fmla="*/ 0 w 1336"/>
                    <a:gd name="T23" fmla="*/ 0 h 1357"/>
                    <a:gd name="T24" fmla="*/ 0 w 1336"/>
                    <a:gd name="T25" fmla="*/ 0 h 1357"/>
                    <a:gd name="T26" fmla="*/ 0 w 1336"/>
                    <a:gd name="T27" fmla="*/ 0 h 1357"/>
                    <a:gd name="T28" fmla="*/ 0 w 1336"/>
                    <a:gd name="T29" fmla="*/ 0 h 1357"/>
                    <a:gd name="T30" fmla="*/ 0 w 1336"/>
                    <a:gd name="T31" fmla="*/ 0 h 1357"/>
                    <a:gd name="T32" fmla="*/ 0 w 1336"/>
                    <a:gd name="T33" fmla="*/ 0 h 1357"/>
                    <a:gd name="T34" fmla="*/ 0 w 1336"/>
                    <a:gd name="T35" fmla="*/ 0 h 1357"/>
                    <a:gd name="T36" fmla="*/ 0 w 1336"/>
                    <a:gd name="T37" fmla="*/ 0 h 1357"/>
                    <a:gd name="T38" fmla="*/ 0 w 1336"/>
                    <a:gd name="T39" fmla="*/ 0 h 1357"/>
                    <a:gd name="T40" fmla="*/ 0 w 1336"/>
                    <a:gd name="T41" fmla="*/ 0 h 1357"/>
                    <a:gd name="T42" fmla="*/ 0 w 1336"/>
                    <a:gd name="T43" fmla="*/ 0 h 13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336"/>
                    <a:gd name="T67" fmla="*/ 0 h 1357"/>
                    <a:gd name="T68" fmla="*/ 1336 w 1336"/>
                    <a:gd name="T69" fmla="*/ 1357 h 13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336" h="1357">
                      <a:moveTo>
                        <a:pt x="1336" y="59"/>
                      </a:moveTo>
                      <a:lnTo>
                        <a:pt x="60" y="1357"/>
                      </a:lnTo>
                      <a:lnTo>
                        <a:pt x="0" y="1298"/>
                      </a:lnTo>
                      <a:lnTo>
                        <a:pt x="1276" y="0"/>
                      </a:lnTo>
                      <a:lnTo>
                        <a:pt x="1278" y="1"/>
                      </a:lnTo>
                      <a:lnTo>
                        <a:pt x="1281" y="5"/>
                      </a:lnTo>
                      <a:lnTo>
                        <a:pt x="1286" y="8"/>
                      </a:lnTo>
                      <a:lnTo>
                        <a:pt x="1290" y="11"/>
                      </a:lnTo>
                      <a:lnTo>
                        <a:pt x="1296" y="17"/>
                      </a:lnTo>
                      <a:lnTo>
                        <a:pt x="1302" y="22"/>
                      </a:lnTo>
                      <a:lnTo>
                        <a:pt x="1307" y="27"/>
                      </a:lnTo>
                      <a:lnTo>
                        <a:pt x="1313" y="34"/>
                      </a:lnTo>
                      <a:lnTo>
                        <a:pt x="1319" y="40"/>
                      </a:lnTo>
                      <a:lnTo>
                        <a:pt x="1323" y="44"/>
                      </a:lnTo>
                      <a:lnTo>
                        <a:pt x="1328" y="49"/>
                      </a:lnTo>
                      <a:lnTo>
                        <a:pt x="1331" y="53"/>
                      </a:lnTo>
                      <a:lnTo>
                        <a:pt x="1334" y="57"/>
                      </a:lnTo>
                      <a:lnTo>
                        <a:pt x="1336" y="5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3" name="Freeform 722"/>
                <p:cNvSpPr>
                  <a:spLocks/>
                </p:cNvSpPr>
                <p:nvPr/>
              </p:nvSpPr>
              <p:spPr bwMode="auto">
                <a:xfrm>
                  <a:off x="3724" y="1322"/>
                  <a:ext cx="135" cy="148"/>
                </a:xfrm>
                <a:custGeom>
                  <a:avLst/>
                  <a:gdLst>
                    <a:gd name="T0" fmla="*/ 0 w 1336"/>
                    <a:gd name="T1" fmla="*/ 0 h 1357"/>
                    <a:gd name="T2" fmla="*/ 0 w 1336"/>
                    <a:gd name="T3" fmla="*/ 0 h 1357"/>
                    <a:gd name="T4" fmla="*/ 0 w 1336"/>
                    <a:gd name="T5" fmla="*/ 0 h 1357"/>
                    <a:gd name="T6" fmla="*/ 0 w 1336"/>
                    <a:gd name="T7" fmla="*/ 0 h 1357"/>
                    <a:gd name="T8" fmla="*/ 0 w 1336"/>
                    <a:gd name="T9" fmla="*/ 0 h 1357"/>
                    <a:gd name="T10" fmla="*/ 0 w 1336"/>
                    <a:gd name="T11" fmla="*/ 0 h 1357"/>
                    <a:gd name="T12" fmla="*/ 0 w 1336"/>
                    <a:gd name="T13" fmla="*/ 0 h 1357"/>
                    <a:gd name="T14" fmla="*/ 0 w 1336"/>
                    <a:gd name="T15" fmla="*/ 0 h 1357"/>
                    <a:gd name="T16" fmla="*/ 0 w 1336"/>
                    <a:gd name="T17" fmla="*/ 0 h 1357"/>
                    <a:gd name="T18" fmla="*/ 0 w 1336"/>
                    <a:gd name="T19" fmla="*/ 0 h 1357"/>
                    <a:gd name="T20" fmla="*/ 0 w 1336"/>
                    <a:gd name="T21" fmla="*/ 0 h 1357"/>
                    <a:gd name="T22" fmla="*/ 0 w 1336"/>
                    <a:gd name="T23" fmla="*/ 0 h 1357"/>
                    <a:gd name="T24" fmla="*/ 0 w 1336"/>
                    <a:gd name="T25" fmla="*/ 0 h 1357"/>
                    <a:gd name="T26" fmla="*/ 0 w 1336"/>
                    <a:gd name="T27" fmla="*/ 0 h 1357"/>
                    <a:gd name="T28" fmla="*/ 0 w 1336"/>
                    <a:gd name="T29" fmla="*/ 0 h 1357"/>
                    <a:gd name="T30" fmla="*/ 0 w 1336"/>
                    <a:gd name="T31" fmla="*/ 0 h 1357"/>
                    <a:gd name="T32" fmla="*/ 0 w 1336"/>
                    <a:gd name="T33" fmla="*/ 0 h 1357"/>
                    <a:gd name="T34" fmla="*/ 0 w 1336"/>
                    <a:gd name="T35" fmla="*/ 0 h 1357"/>
                    <a:gd name="T36" fmla="*/ 0 w 1336"/>
                    <a:gd name="T37" fmla="*/ 0 h 1357"/>
                    <a:gd name="T38" fmla="*/ 0 w 1336"/>
                    <a:gd name="T39" fmla="*/ 0 h 1357"/>
                    <a:gd name="T40" fmla="*/ 0 w 1336"/>
                    <a:gd name="T41" fmla="*/ 0 h 1357"/>
                    <a:gd name="T42" fmla="*/ 0 w 1336"/>
                    <a:gd name="T43" fmla="*/ 0 h 13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336"/>
                    <a:gd name="T67" fmla="*/ 0 h 1357"/>
                    <a:gd name="T68" fmla="*/ 1336 w 1336"/>
                    <a:gd name="T69" fmla="*/ 1357 h 13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336" h="1357">
                      <a:moveTo>
                        <a:pt x="1336" y="59"/>
                      </a:moveTo>
                      <a:lnTo>
                        <a:pt x="60" y="1357"/>
                      </a:lnTo>
                      <a:lnTo>
                        <a:pt x="0" y="1298"/>
                      </a:lnTo>
                      <a:lnTo>
                        <a:pt x="1276" y="0"/>
                      </a:lnTo>
                      <a:lnTo>
                        <a:pt x="1278" y="1"/>
                      </a:lnTo>
                      <a:lnTo>
                        <a:pt x="1281" y="5"/>
                      </a:lnTo>
                      <a:lnTo>
                        <a:pt x="1286" y="8"/>
                      </a:lnTo>
                      <a:lnTo>
                        <a:pt x="1290" y="11"/>
                      </a:lnTo>
                      <a:lnTo>
                        <a:pt x="1296" y="17"/>
                      </a:lnTo>
                      <a:lnTo>
                        <a:pt x="1302" y="22"/>
                      </a:lnTo>
                      <a:lnTo>
                        <a:pt x="1307" y="27"/>
                      </a:lnTo>
                      <a:lnTo>
                        <a:pt x="1313" y="34"/>
                      </a:lnTo>
                      <a:lnTo>
                        <a:pt x="1319" y="40"/>
                      </a:lnTo>
                      <a:lnTo>
                        <a:pt x="1323" y="44"/>
                      </a:lnTo>
                      <a:lnTo>
                        <a:pt x="1328" y="49"/>
                      </a:lnTo>
                      <a:lnTo>
                        <a:pt x="1331" y="53"/>
                      </a:lnTo>
                      <a:lnTo>
                        <a:pt x="1334" y="57"/>
                      </a:lnTo>
                      <a:lnTo>
                        <a:pt x="1336" y="59"/>
                      </a:lnTo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1310" name="Line 723"/>
            <p:cNvSpPr>
              <a:spLocks noChangeShapeType="1"/>
            </p:cNvSpPr>
            <p:nvPr/>
          </p:nvSpPr>
          <p:spPr bwMode="auto">
            <a:xfrm flipH="1" flipV="1">
              <a:off x="3538" y="79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9" name="Group 724"/>
            <p:cNvGrpSpPr>
              <a:grpSpLocks/>
            </p:cNvGrpSpPr>
            <p:nvPr/>
          </p:nvGrpSpPr>
          <p:grpSpPr bwMode="auto">
            <a:xfrm>
              <a:off x="1914" y="746"/>
              <a:ext cx="1627" cy="54"/>
              <a:chOff x="1914" y="746"/>
              <a:chExt cx="1627" cy="54"/>
            </a:xfrm>
          </p:grpSpPr>
          <p:sp>
            <p:nvSpPr>
              <p:cNvPr id="11313" name="Line 725"/>
              <p:cNvSpPr>
                <a:spLocks noChangeShapeType="1"/>
              </p:cNvSpPr>
              <p:nvPr/>
            </p:nvSpPr>
            <p:spPr bwMode="auto">
              <a:xfrm flipH="1">
                <a:off x="1914" y="800"/>
                <a:ext cx="61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314" name="Line 726"/>
              <p:cNvSpPr>
                <a:spLocks noChangeShapeType="1"/>
              </p:cNvSpPr>
              <p:nvPr/>
            </p:nvSpPr>
            <p:spPr bwMode="auto">
              <a:xfrm flipV="1">
                <a:off x="2524" y="746"/>
                <a:ext cx="52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315" name="Line 727"/>
              <p:cNvSpPr>
                <a:spLocks noChangeShapeType="1"/>
              </p:cNvSpPr>
              <p:nvPr/>
            </p:nvSpPr>
            <p:spPr bwMode="auto">
              <a:xfrm>
                <a:off x="2242" y="800"/>
                <a:ext cx="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1316" name="Line 728"/>
              <p:cNvSpPr>
                <a:spLocks noChangeShapeType="1"/>
              </p:cNvSpPr>
              <p:nvPr/>
            </p:nvSpPr>
            <p:spPr bwMode="auto">
              <a:xfrm flipH="1">
                <a:off x="2626" y="794"/>
                <a:ext cx="9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11312" name="Freeform 729"/>
            <p:cNvSpPr>
              <a:spLocks/>
            </p:cNvSpPr>
            <p:nvPr/>
          </p:nvSpPr>
          <p:spPr bwMode="auto">
            <a:xfrm>
              <a:off x="2458" y="1343"/>
              <a:ext cx="603" cy="75"/>
            </a:xfrm>
            <a:custGeom>
              <a:avLst/>
              <a:gdLst>
                <a:gd name="T0" fmla="*/ 1 w 972"/>
                <a:gd name="T1" fmla="*/ 0 h 468"/>
                <a:gd name="T2" fmla="*/ 1 w 972"/>
                <a:gd name="T3" fmla="*/ 0 h 468"/>
                <a:gd name="T4" fmla="*/ 1 w 972"/>
                <a:gd name="T5" fmla="*/ 0 h 468"/>
                <a:gd name="T6" fmla="*/ 0 w 972"/>
                <a:gd name="T7" fmla="*/ 0 h 4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2"/>
                <a:gd name="T13" fmla="*/ 0 h 468"/>
                <a:gd name="T14" fmla="*/ 972 w 972"/>
                <a:gd name="T15" fmla="*/ 468 h 4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2" h="468">
                  <a:moveTo>
                    <a:pt x="972" y="0"/>
                  </a:moveTo>
                  <a:cubicBezTo>
                    <a:pt x="821" y="14"/>
                    <a:pt x="670" y="28"/>
                    <a:pt x="564" y="96"/>
                  </a:cubicBezTo>
                  <a:cubicBezTo>
                    <a:pt x="458" y="164"/>
                    <a:pt x="430" y="348"/>
                    <a:pt x="336" y="408"/>
                  </a:cubicBezTo>
                  <a:cubicBezTo>
                    <a:pt x="242" y="468"/>
                    <a:pt x="56" y="448"/>
                    <a:pt x="0" y="456"/>
                  </a:cubicBezTo>
                </a:path>
              </a:pathLst>
            </a:custGeom>
            <a:noFill/>
            <a:ln w="38100">
              <a:solidFill>
                <a:srgbClr val="010101"/>
              </a:solidFill>
              <a:round/>
              <a:headEnd type="triangle" w="med" len="med"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1273" name="Rectangle 733"/>
          <p:cNvSpPr>
            <a:spLocks noChangeArrowheads="1"/>
          </p:cNvSpPr>
          <p:nvPr/>
        </p:nvSpPr>
        <p:spPr bwMode="auto">
          <a:xfrm>
            <a:off x="4086225" y="2171700"/>
            <a:ext cx="170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xLi</a:t>
            </a:r>
            <a:r>
              <a:rPr lang="en-US" sz="1200" b="1" baseline="-25000" dirty="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MnO</a:t>
            </a:r>
            <a:r>
              <a:rPr lang="en-US" sz="1200" b="1" baseline="-25000" dirty="0">
                <a:solidFill>
                  <a:prstClr val="black"/>
                </a:solidFill>
                <a:cs typeface="Arial" charset="0"/>
              </a:rPr>
              <a:t>3</a:t>
            </a:r>
            <a:r>
              <a:rPr lang="en-US" sz="1200" b="1" dirty="0">
                <a:solidFill>
                  <a:prstClr val="black"/>
                </a:solidFill>
                <a:cs typeface="Arial" charset="0"/>
                <a:sym typeface="Symbol" pitchFamily="18" charset="2"/>
              </a:rPr>
              <a:t></a:t>
            </a:r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(1-x)LiMO</a:t>
            </a:r>
            <a:r>
              <a:rPr lang="en-US" sz="1200" b="1" baseline="-25000" dirty="0">
                <a:solidFill>
                  <a:prstClr val="black"/>
                </a:solidFill>
                <a:cs typeface="Arial" charset="0"/>
              </a:rPr>
              <a:t>2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 (Cathode)</a:t>
            </a:r>
          </a:p>
        </p:txBody>
      </p:sp>
      <p:sp>
        <p:nvSpPr>
          <p:cNvPr id="11274" name="TextBox 2"/>
          <p:cNvSpPr txBox="1">
            <a:spLocks noChangeArrowheads="1"/>
          </p:cNvSpPr>
          <p:nvPr/>
        </p:nvSpPr>
        <p:spPr bwMode="auto">
          <a:xfrm>
            <a:off x="3276600" y="4050475"/>
            <a:ext cx="152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D0D0D"/>
                </a:solidFill>
                <a:ea typeface="ＭＳ Ｐゴシック" pitchFamily="34" charset="-128"/>
                <a:cs typeface="Arial" charset="0"/>
              </a:rPr>
              <a:t>High </a:t>
            </a:r>
            <a:r>
              <a:rPr lang="en-US" sz="13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energy</a:t>
            </a:r>
            <a:r>
              <a:rPr lang="en-US" sz="1300" b="1" dirty="0">
                <a:solidFill>
                  <a:srgbClr val="FF0000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en-US" sz="1300" b="1" dirty="0">
                <a:solidFill>
                  <a:srgbClr val="0D0D0D"/>
                </a:solidFill>
                <a:ea typeface="ＭＳ Ｐゴシック" pitchFamily="34" charset="-128"/>
                <a:cs typeface="Arial" charset="0"/>
              </a:rPr>
              <a:t>Li-ion cells…</a:t>
            </a:r>
          </a:p>
          <a:p>
            <a:pPr algn="ctr"/>
            <a:endParaRPr lang="en-US" sz="1300" b="1" dirty="0">
              <a:solidFill>
                <a:srgbClr val="0D0D0D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1275" name="Text Box 9"/>
          <p:cNvSpPr txBox="1">
            <a:spLocks noChangeArrowheads="1"/>
          </p:cNvSpPr>
          <p:nvPr/>
        </p:nvSpPr>
        <p:spPr bwMode="auto">
          <a:xfrm>
            <a:off x="261656" y="892590"/>
            <a:ext cx="2159566" cy="3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>
                <a:solidFill>
                  <a:srgbClr val="106636"/>
                </a:solidFill>
                <a:cs typeface="Arial" charset="0"/>
              </a:rPr>
              <a:t>BES Basic </a:t>
            </a:r>
            <a:r>
              <a:rPr lang="en-US" dirty="0">
                <a:solidFill>
                  <a:srgbClr val="106636"/>
                </a:solidFill>
                <a:cs typeface="Arial" charset="0"/>
              </a:rPr>
              <a:t>Science</a:t>
            </a:r>
          </a:p>
        </p:txBody>
      </p:sp>
      <p:sp>
        <p:nvSpPr>
          <p:cNvPr id="11277" name="Text Box 10"/>
          <p:cNvSpPr txBox="1">
            <a:spLocks noChangeArrowheads="1"/>
          </p:cNvSpPr>
          <p:nvPr/>
        </p:nvSpPr>
        <p:spPr bwMode="auto">
          <a:xfrm>
            <a:off x="2886075" y="889000"/>
            <a:ext cx="2600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>
                <a:solidFill>
                  <a:srgbClr val="106636"/>
                </a:solidFill>
                <a:cs typeface="Arial" charset="0"/>
              </a:rPr>
              <a:t>EERE Applied </a:t>
            </a:r>
            <a:r>
              <a:rPr lang="en-US" dirty="0">
                <a:solidFill>
                  <a:srgbClr val="106636"/>
                </a:solidFill>
                <a:cs typeface="Arial" charset="0"/>
              </a:rPr>
              <a:t>R&amp;D</a:t>
            </a:r>
          </a:p>
        </p:txBody>
      </p:sp>
      <p:sp>
        <p:nvSpPr>
          <p:cNvPr id="11283" name="TextBox 755"/>
          <p:cNvSpPr txBox="1">
            <a:spLocks noChangeArrowheads="1"/>
          </p:cNvSpPr>
          <p:nvPr/>
        </p:nvSpPr>
        <p:spPr bwMode="auto">
          <a:xfrm>
            <a:off x="3048000" y="4689157"/>
            <a:ext cx="3048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…with </a:t>
            </a:r>
            <a:r>
              <a:rPr lang="en-US" sz="13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increased </a:t>
            </a:r>
            <a:r>
              <a:rPr lang="en-US" sz="1300" b="1" dirty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cathode capacity, enhanced stability</a:t>
            </a:r>
          </a:p>
        </p:txBody>
      </p:sp>
      <p:pic>
        <p:nvPicPr>
          <p:cNvPr id="11285" name="Picture 5" descr="Picture 010"/>
          <p:cNvPicPr>
            <a:picLocks noChangeAspect="1" noChangeArrowheads="1"/>
          </p:cNvPicPr>
          <p:nvPr/>
        </p:nvPicPr>
        <p:blipFill>
          <a:blip r:embed="rId4" cstate="print"/>
          <a:srcRect l="27777" t="29405" r="35185" b="11111"/>
          <a:stretch>
            <a:fillRect/>
          </a:stretch>
        </p:blipFill>
        <p:spPr bwMode="auto">
          <a:xfrm>
            <a:off x="4800600" y="3733800"/>
            <a:ext cx="92507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0" descr="volt-logo.jpg"/>
          <p:cNvPicPr>
            <a:picLocks noChangeAspect="1"/>
          </p:cNvPicPr>
          <p:nvPr/>
        </p:nvPicPr>
        <p:blipFill>
          <a:blip r:embed="rId5" cstate="print"/>
          <a:srcRect t="17366" b="21211"/>
          <a:stretch>
            <a:fillRect/>
          </a:stretch>
        </p:blipFill>
        <p:spPr bwMode="auto">
          <a:xfrm>
            <a:off x="7810422" y="5410200"/>
            <a:ext cx="89211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7" name="Picture 1496" descr="BAS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2033" y="5696242"/>
            <a:ext cx="1180767" cy="590375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miter lim="800000"/>
          </a:ln>
        </p:spPr>
      </p:pic>
      <p:pic>
        <p:nvPicPr>
          <p:cNvPr id="12" name="Picture 11" descr="lgche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23077" y="5867400"/>
            <a:ext cx="1066801" cy="334677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  <a:miter lim="800000"/>
          </a:ln>
        </p:spPr>
      </p:pic>
      <p:pic>
        <p:nvPicPr>
          <p:cNvPr id="12016" name="Picture 752"/>
          <p:cNvPicPr>
            <a:picLocks noChangeAspect="1" noChangeArrowheads="1"/>
          </p:cNvPicPr>
          <p:nvPr/>
        </p:nvPicPr>
        <p:blipFill>
          <a:blip r:embed="rId8" cstate="print"/>
          <a:srcRect l="1500" r="53999" b="85001"/>
          <a:stretch>
            <a:fillRect/>
          </a:stretch>
        </p:blipFill>
        <p:spPr bwMode="auto">
          <a:xfrm>
            <a:off x="7200566" y="6344441"/>
            <a:ext cx="1834749" cy="37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5688" y="5059786"/>
            <a:ext cx="579024" cy="57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9" name="Text Box 7"/>
          <p:cNvSpPr>
            <a:spLocks noGrp="1" noChangeArrowheads="1"/>
          </p:cNvSpPr>
          <p:nvPr>
            <p:ph type="title"/>
          </p:nvPr>
        </p:nvSpPr>
        <p:spPr>
          <a:xfrm>
            <a:off x="0" y="-62939"/>
            <a:ext cx="9144000" cy="830728"/>
          </a:xfrm>
        </p:spPr>
        <p:txBody>
          <a:bodyPr>
            <a:spAutoFit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High-Energy Lithium Batteries: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 From Fundamental Research to Cars on the Road</a:t>
            </a:r>
          </a:p>
        </p:txBody>
      </p:sp>
      <p:pic>
        <p:nvPicPr>
          <p:cNvPr id="11292" name="Picture 78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7063" y="5135562"/>
            <a:ext cx="236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23813" y="1294602"/>
            <a:ext cx="27574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 new nanostructured composite cathode materials and interfaces</a:t>
            </a:r>
            <a:endParaRPr lang="en-US" sz="13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1" y="6348849"/>
            <a:ext cx="918009" cy="415290"/>
          </a:xfrm>
          <a:prstGeom prst="rect">
            <a:avLst/>
          </a:prstGeom>
        </p:spPr>
      </p:pic>
      <p:sp>
        <p:nvSpPr>
          <p:cNvPr id="759" name="TextBox 758"/>
          <p:cNvSpPr txBox="1"/>
          <p:nvPr/>
        </p:nvSpPr>
        <p:spPr>
          <a:xfrm>
            <a:off x="2752725" y="1294602"/>
            <a:ext cx="3038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1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composite cathode materials </a:t>
            </a: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high energy lithium ion cells with improved performance</a:t>
            </a:r>
            <a:endParaRPr lang="en-US" sz="13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0" name="TextBox 759"/>
          <p:cNvSpPr txBox="1"/>
          <p:nvPr/>
        </p:nvSpPr>
        <p:spPr>
          <a:xfrm>
            <a:off x="5791200" y="1301770"/>
            <a:ext cx="33528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Patents for new cathodes from the basic and applied research are licensed </a:t>
            </a:r>
            <a:r>
              <a:rPr lang="en-US" sz="1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materials and </a:t>
            </a: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manufacturers </a:t>
            </a:r>
            <a:r>
              <a:rPr lang="en-US" sz="1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automobile companies</a:t>
            </a:r>
            <a:endParaRPr lang="en-US" sz="13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ChevyVoltWithLiIonBattery_2009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05968"/>
            <a:ext cx="2215349" cy="27470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6520" y="1981200"/>
            <a:ext cx="2667000" cy="1760122"/>
            <a:chOff x="96520" y="1981200"/>
            <a:chExt cx="2667000" cy="1760122"/>
          </a:xfrm>
        </p:grpSpPr>
        <p:grpSp>
          <p:nvGrpSpPr>
            <p:cNvPr id="17" name="Group 16"/>
            <p:cNvGrpSpPr/>
            <p:nvPr/>
          </p:nvGrpSpPr>
          <p:grpSpPr>
            <a:xfrm>
              <a:off x="96520" y="1981200"/>
              <a:ext cx="2667000" cy="1760122"/>
              <a:chOff x="96520" y="2054958"/>
              <a:chExt cx="2667000" cy="176012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6520" y="2054958"/>
                <a:ext cx="2667000" cy="1752600"/>
              </a:xfrm>
              <a:prstGeom prst="rect">
                <a:avLst/>
              </a:prstGeom>
              <a:solidFill>
                <a:srgbClr val="FFFFFF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6" name="TextBox 795"/>
              <p:cNvSpPr txBox="1"/>
              <p:nvPr/>
            </p:nvSpPr>
            <p:spPr>
              <a:xfrm>
                <a:off x="955040" y="2075278"/>
                <a:ext cx="574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MO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endParaRPr lang="en-US" sz="1400" baseline="-25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7" name="TextBox 796"/>
              <p:cNvSpPr txBox="1"/>
              <p:nvPr/>
            </p:nvSpPr>
            <p:spPr>
              <a:xfrm>
                <a:off x="1803400" y="3507303"/>
                <a:ext cx="736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Li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MO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endParaRPr lang="en-US" sz="1400" baseline="-25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8" name="TextBox 797"/>
              <p:cNvSpPr txBox="1"/>
              <p:nvPr/>
            </p:nvSpPr>
            <p:spPr>
              <a:xfrm>
                <a:off x="1619718" y="2796659"/>
                <a:ext cx="7120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LiMO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endParaRPr lang="en-US" sz="1400" baseline="-25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9" name="TextBox 798"/>
              <p:cNvSpPr txBox="1"/>
              <p:nvPr/>
            </p:nvSpPr>
            <p:spPr>
              <a:xfrm>
                <a:off x="111760" y="2781397"/>
                <a:ext cx="8147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Li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M’O</a:t>
                </a:r>
                <a:r>
                  <a:rPr lang="en-US" sz="1400" baseline="-25000" dirty="0">
                    <a:solidFill>
                      <a:prstClr val="black"/>
                    </a:solidFill>
                    <a:latin typeface="Calibri"/>
                  </a:rPr>
                  <a:t>3</a:t>
                </a:r>
              </a:p>
            </p:txBody>
          </p:sp>
          <p:pic>
            <p:nvPicPr>
              <p:cNvPr id="800" name="Picture 799" descr="Thackeray_AdvancesInManganeseOxideCompositeElectrodesForLithiumIonBatteries_JourMaterChem15,2257,05.pdf"/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21" t="66861" r="50808" b="24284"/>
              <a:stretch/>
            </p:blipFill>
            <p:spPr>
              <a:xfrm>
                <a:off x="1579398" y="2336876"/>
                <a:ext cx="696041" cy="570164"/>
              </a:xfrm>
              <a:prstGeom prst="rect">
                <a:avLst/>
              </a:prstGeom>
            </p:spPr>
          </p:pic>
          <p:pic>
            <p:nvPicPr>
              <p:cNvPr id="802" name="Picture 801" descr="Thackeray_AdvancesInManganeseOxideCompositeElectrodesForLithiumIonBatteries_JourMaterChem15,2257,05.pdf"/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71" t="79569" r="52090" b="11748"/>
              <a:stretch/>
            </p:blipFill>
            <p:spPr>
              <a:xfrm>
                <a:off x="2097434" y="3071017"/>
                <a:ext cx="625705" cy="559090"/>
              </a:xfrm>
              <a:prstGeom prst="rect">
                <a:avLst/>
              </a:prstGeom>
            </p:spPr>
          </p:pic>
          <p:pic>
            <p:nvPicPr>
              <p:cNvPr id="803" name="Picture 802" descr="Thackeray_AdvancesInManganeseOxideCompositeElectrodesForLithiumIonBatteries_JourMaterChem15,2257,05.pdf"/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35" t="66746" r="73348" b="24399"/>
              <a:stretch/>
            </p:blipFill>
            <p:spPr>
              <a:xfrm>
                <a:off x="147323" y="3055719"/>
                <a:ext cx="659006" cy="570164"/>
              </a:xfrm>
              <a:prstGeom prst="rect">
                <a:avLst/>
              </a:prstGeom>
            </p:spPr>
          </p:pic>
          <p:sp>
            <p:nvSpPr>
              <p:cNvPr id="804" name="TextBox 803"/>
              <p:cNvSpPr txBox="1"/>
              <p:nvPr/>
            </p:nvSpPr>
            <p:spPr>
              <a:xfrm>
                <a:off x="934720" y="3426558"/>
                <a:ext cx="990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i="1" dirty="0" smtClean="0">
                    <a:solidFill>
                      <a:prstClr val="black"/>
                    </a:solidFill>
                    <a:latin typeface="Calibri"/>
                  </a:rPr>
                  <a:t>M = </a:t>
                </a:r>
                <a:r>
                  <a:rPr lang="en-US" sz="900" i="1" dirty="0" err="1" smtClean="0">
                    <a:solidFill>
                      <a:prstClr val="black"/>
                    </a:solidFill>
                    <a:latin typeface="Calibri"/>
                  </a:rPr>
                  <a:t>Mn</a:t>
                </a:r>
                <a:r>
                  <a:rPr lang="en-US" sz="900" i="1" dirty="0" smtClean="0">
                    <a:solidFill>
                      <a:prstClr val="black"/>
                    </a:solidFill>
                    <a:latin typeface="Calibri"/>
                  </a:rPr>
                  <a:t>, Ni, Co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i="1" dirty="0" smtClean="0">
                    <a:solidFill>
                      <a:prstClr val="black"/>
                    </a:solidFill>
                    <a:latin typeface="Calibri"/>
                  </a:rPr>
                  <a:t>M’ = </a:t>
                </a:r>
                <a:r>
                  <a:rPr lang="en-US" sz="900" i="1" dirty="0" err="1" smtClean="0">
                    <a:solidFill>
                      <a:prstClr val="black"/>
                    </a:solidFill>
                    <a:latin typeface="Calibri"/>
                  </a:rPr>
                  <a:t>Mn</a:t>
                </a:r>
                <a:r>
                  <a:rPr lang="en-US" sz="900" i="1" dirty="0" smtClean="0">
                    <a:solidFill>
                      <a:prstClr val="black"/>
                    </a:solidFill>
                    <a:latin typeface="Calibri"/>
                  </a:rPr>
                  <a:t>, Ti, </a:t>
                </a:r>
                <a:r>
                  <a:rPr lang="en-US" sz="900" i="1" dirty="0" err="1" smtClean="0">
                    <a:solidFill>
                      <a:prstClr val="black"/>
                    </a:solidFill>
                    <a:latin typeface="Calibri"/>
                  </a:rPr>
                  <a:t>Zr</a:t>
                </a:r>
                <a:endParaRPr lang="en-US" sz="900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11" name="Group 810"/>
              <p:cNvGrpSpPr>
                <a:grpSpLocks noChangeAspect="1"/>
              </p:cNvGrpSpPr>
              <p:nvPr/>
            </p:nvGrpSpPr>
            <p:grpSpPr>
              <a:xfrm>
                <a:off x="782320" y="2332684"/>
                <a:ext cx="1244032" cy="1267101"/>
                <a:chOff x="2296279" y="1697789"/>
                <a:chExt cx="4160668" cy="4237790"/>
              </a:xfrm>
            </p:grpSpPr>
            <p:sp>
              <p:nvSpPr>
                <p:cNvPr id="812" name="Freeform 811"/>
                <p:cNvSpPr/>
                <p:nvPr/>
              </p:nvSpPr>
              <p:spPr>
                <a:xfrm>
                  <a:off x="2306052" y="1697789"/>
                  <a:ext cx="4150895" cy="4237790"/>
                </a:xfrm>
                <a:custGeom>
                  <a:avLst/>
                  <a:gdLst>
                    <a:gd name="connsiteX0" fmla="*/ 0 w 4150894"/>
                    <a:gd name="connsiteY0" fmla="*/ 2125579 h 4237790"/>
                    <a:gd name="connsiteX1" fmla="*/ 1383631 w 4150894"/>
                    <a:gd name="connsiteY1" fmla="*/ 0 h 4237790"/>
                    <a:gd name="connsiteX2" fmla="*/ 4150894 w 4150894"/>
                    <a:gd name="connsiteY2" fmla="*/ 4237790 h 4237790"/>
                    <a:gd name="connsiteX3" fmla="*/ 0 w 4150894"/>
                    <a:gd name="connsiteY3" fmla="*/ 2125579 h 423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0894" h="4237790">
                      <a:moveTo>
                        <a:pt x="0" y="2125579"/>
                      </a:moveTo>
                      <a:lnTo>
                        <a:pt x="1383631" y="0"/>
                      </a:lnTo>
                      <a:lnTo>
                        <a:pt x="4150894" y="4237790"/>
                      </a:lnTo>
                      <a:lnTo>
                        <a:pt x="0" y="2125579"/>
                      </a:lnTo>
                      <a:close/>
                    </a:path>
                  </a:pathLst>
                </a:custGeom>
                <a:solidFill>
                  <a:srgbClr val="F4FFBC"/>
                </a:solidFill>
                <a:ln w="6350" cmpd="sng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13" name="Straight Connector 812"/>
                <p:cNvCxnSpPr/>
                <p:nvPr/>
              </p:nvCxnSpPr>
              <p:spPr>
                <a:xfrm flipH="1">
                  <a:off x="2296279" y="3821656"/>
                  <a:ext cx="2777371" cy="0"/>
                </a:xfrm>
                <a:prstGeom prst="line">
                  <a:avLst/>
                </a:prstGeom>
                <a:ln w="3175" cmpd="sng">
                  <a:solidFill>
                    <a:srgbClr val="8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/>
                <p:cNvCxnSpPr>
                  <a:cxnSpLocks noChangeAspect="1"/>
                </p:cNvCxnSpPr>
                <p:nvPr/>
              </p:nvCxnSpPr>
              <p:spPr>
                <a:xfrm flipH="1" flipV="1">
                  <a:off x="3540690" y="1950044"/>
                  <a:ext cx="2517184" cy="3777598"/>
                </a:xfrm>
                <a:prstGeom prst="line">
                  <a:avLst/>
                </a:prstGeom>
                <a:ln w="3175" cmpd="sng">
                  <a:solidFill>
                    <a:srgbClr val="8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Straight Arrow Connector 814"/>
                <p:cNvCxnSpPr/>
                <p:nvPr/>
              </p:nvCxnSpPr>
              <p:spPr>
                <a:xfrm>
                  <a:off x="3931330" y="2540656"/>
                  <a:ext cx="317500" cy="482600"/>
                </a:xfrm>
                <a:prstGeom prst="straightConnector1">
                  <a:avLst/>
                </a:prstGeom>
                <a:ln w="3175" cmpd="sng">
                  <a:solidFill>
                    <a:srgbClr val="8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Straight Arrow Connector 815"/>
                <p:cNvCxnSpPr/>
                <p:nvPr/>
              </p:nvCxnSpPr>
              <p:spPr>
                <a:xfrm>
                  <a:off x="5195322" y="4432300"/>
                  <a:ext cx="317500" cy="482600"/>
                </a:xfrm>
                <a:prstGeom prst="straightConnector1">
                  <a:avLst/>
                </a:prstGeom>
                <a:ln w="3175" cmpd="sng">
                  <a:solidFill>
                    <a:srgbClr val="8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5" name="TextBox 804"/>
              <p:cNvSpPr txBox="1"/>
              <p:nvPr/>
            </p:nvSpPr>
            <p:spPr>
              <a:xfrm rot="3404844">
                <a:off x="616360" y="2824644"/>
                <a:ext cx="15416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 smtClean="0">
                    <a:solidFill>
                      <a:prstClr val="black"/>
                    </a:solidFill>
                    <a:latin typeface="Calibri"/>
                  </a:rPr>
                  <a:t>Path of electrochemical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800" i="1" dirty="0" err="1" smtClean="0">
                    <a:solidFill>
                      <a:prstClr val="black"/>
                    </a:solidFill>
                    <a:latin typeface="Calibri"/>
                  </a:rPr>
                  <a:t>lithiation</a:t>
                </a:r>
                <a:endParaRPr lang="en-US" sz="800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3" name="Group 772"/>
            <p:cNvGrpSpPr>
              <a:grpSpLocks noChangeAspect="1"/>
            </p:cNvGrpSpPr>
            <p:nvPr/>
          </p:nvGrpSpPr>
          <p:grpSpPr>
            <a:xfrm>
              <a:off x="279134" y="2051711"/>
              <a:ext cx="702997" cy="528831"/>
              <a:chOff x="2404534" y="1049868"/>
              <a:chExt cx="5211243" cy="3920182"/>
            </a:xfrm>
          </p:grpSpPr>
          <p:grpSp>
            <p:nvGrpSpPr>
              <p:cNvPr id="774" name="Group 773"/>
              <p:cNvGrpSpPr/>
              <p:nvPr/>
            </p:nvGrpSpPr>
            <p:grpSpPr>
              <a:xfrm>
                <a:off x="2404534" y="1049868"/>
                <a:ext cx="4914905" cy="1655231"/>
                <a:chOff x="2404534" y="1049868"/>
                <a:chExt cx="4914905" cy="1655231"/>
              </a:xfrm>
            </p:grpSpPr>
            <p:cxnSp>
              <p:nvCxnSpPr>
                <p:cNvPr id="826" name="Straight Connector 825"/>
                <p:cNvCxnSpPr/>
                <p:nvPr/>
              </p:nvCxnSpPr>
              <p:spPr>
                <a:xfrm>
                  <a:off x="2683934" y="1066800"/>
                  <a:ext cx="592666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7" name="Parallelogram 826"/>
                <p:cNvSpPr/>
                <p:nvPr/>
              </p:nvSpPr>
              <p:spPr>
                <a:xfrm>
                  <a:off x="2404534" y="1066800"/>
                  <a:ext cx="4635499" cy="635000"/>
                </a:xfrm>
                <a:prstGeom prst="parallelogram">
                  <a:avLst>
                    <a:gd name="adj" fmla="val 45253"/>
                  </a:avLst>
                </a:prstGeom>
                <a:solidFill>
                  <a:srgbClr val="CCCCCC"/>
                </a:solidFill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828" name="Straight Connector 827"/>
                <p:cNvCxnSpPr/>
                <p:nvPr/>
              </p:nvCxnSpPr>
              <p:spPr>
                <a:xfrm>
                  <a:off x="3577167" y="1066800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/>
                <p:cNvCxnSpPr/>
                <p:nvPr/>
              </p:nvCxnSpPr>
              <p:spPr>
                <a:xfrm>
                  <a:off x="4449235" y="1058334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Connector 829"/>
                <p:cNvCxnSpPr/>
                <p:nvPr/>
              </p:nvCxnSpPr>
              <p:spPr>
                <a:xfrm>
                  <a:off x="5317070" y="1062567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Straight Connector 830"/>
                <p:cNvCxnSpPr/>
                <p:nvPr/>
              </p:nvCxnSpPr>
              <p:spPr>
                <a:xfrm>
                  <a:off x="6184905" y="1062567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/>
                <p:cNvCxnSpPr/>
                <p:nvPr/>
              </p:nvCxnSpPr>
              <p:spPr>
                <a:xfrm flipH="1">
                  <a:off x="3276600" y="1058334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Straight Connector 832"/>
                <p:cNvCxnSpPr/>
                <p:nvPr/>
              </p:nvCxnSpPr>
              <p:spPr>
                <a:xfrm flipH="1">
                  <a:off x="4144434" y="1049868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Straight Connector 833"/>
                <p:cNvCxnSpPr/>
                <p:nvPr/>
              </p:nvCxnSpPr>
              <p:spPr>
                <a:xfrm flipH="1">
                  <a:off x="5016501" y="1058334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Straight Connector 834"/>
                <p:cNvCxnSpPr/>
                <p:nvPr/>
              </p:nvCxnSpPr>
              <p:spPr>
                <a:xfrm flipH="1">
                  <a:off x="5888568" y="1062567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6" name="Straight Connector 835"/>
                <p:cNvCxnSpPr/>
                <p:nvPr/>
              </p:nvCxnSpPr>
              <p:spPr>
                <a:xfrm>
                  <a:off x="2404534" y="1701800"/>
                  <a:ext cx="592666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Straight Connector 836"/>
                <p:cNvCxnSpPr/>
                <p:nvPr/>
              </p:nvCxnSpPr>
              <p:spPr>
                <a:xfrm>
                  <a:off x="3276602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Straight Connector 837"/>
                <p:cNvCxnSpPr/>
                <p:nvPr/>
              </p:nvCxnSpPr>
              <p:spPr>
                <a:xfrm>
                  <a:off x="4148670" y="1710266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/>
                <p:cNvCxnSpPr/>
                <p:nvPr/>
              </p:nvCxnSpPr>
              <p:spPr>
                <a:xfrm>
                  <a:off x="5020738" y="1714499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/>
                <p:cNvCxnSpPr/>
                <p:nvPr/>
              </p:nvCxnSpPr>
              <p:spPr>
                <a:xfrm>
                  <a:off x="5888573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/>
                <p:cNvCxnSpPr/>
                <p:nvPr/>
              </p:nvCxnSpPr>
              <p:spPr>
                <a:xfrm>
                  <a:off x="6756408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/>
                <p:cNvCxnSpPr/>
                <p:nvPr/>
              </p:nvCxnSpPr>
              <p:spPr>
                <a:xfrm flipH="1">
                  <a:off x="2997200" y="1693334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Straight Connector 842"/>
                <p:cNvCxnSpPr/>
                <p:nvPr/>
              </p:nvCxnSpPr>
              <p:spPr>
                <a:xfrm flipH="1">
                  <a:off x="3869264" y="1701800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Straight Connector 843"/>
                <p:cNvCxnSpPr/>
                <p:nvPr/>
              </p:nvCxnSpPr>
              <p:spPr>
                <a:xfrm flipH="1">
                  <a:off x="4724414" y="1706033"/>
                  <a:ext cx="1155681" cy="9906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Straight Connector 844"/>
                <p:cNvCxnSpPr/>
                <p:nvPr/>
              </p:nvCxnSpPr>
              <p:spPr>
                <a:xfrm flipH="1">
                  <a:off x="5600693" y="1701800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6" name="Straight Connector 845"/>
                <p:cNvCxnSpPr/>
                <p:nvPr/>
              </p:nvCxnSpPr>
              <p:spPr>
                <a:xfrm flipH="1">
                  <a:off x="6464291" y="2197100"/>
                  <a:ext cx="575742" cy="503766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Straight Connector 846"/>
                <p:cNvCxnSpPr/>
                <p:nvPr/>
              </p:nvCxnSpPr>
              <p:spPr>
                <a:xfrm flipH="1">
                  <a:off x="2683934" y="1706033"/>
                  <a:ext cx="592666" cy="486834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Straight Connector 847"/>
                <p:cNvCxnSpPr/>
                <p:nvPr/>
              </p:nvCxnSpPr>
              <p:spPr>
                <a:xfrm>
                  <a:off x="2690289" y="1075266"/>
                  <a:ext cx="586311" cy="6307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/>
              <p:cNvGrpSpPr/>
              <p:nvPr/>
            </p:nvGrpSpPr>
            <p:grpSpPr>
              <a:xfrm>
                <a:off x="2692406" y="2683993"/>
                <a:ext cx="4914905" cy="1655231"/>
                <a:chOff x="2404534" y="1049868"/>
                <a:chExt cx="4914905" cy="1655231"/>
              </a:xfrm>
            </p:grpSpPr>
            <p:cxnSp>
              <p:nvCxnSpPr>
                <p:cNvPr id="787" name="Straight Connector 786"/>
                <p:cNvCxnSpPr/>
                <p:nvPr/>
              </p:nvCxnSpPr>
              <p:spPr>
                <a:xfrm>
                  <a:off x="2683934" y="1066800"/>
                  <a:ext cx="592666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8" name="Parallelogram 787"/>
                <p:cNvSpPr/>
                <p:nvPr/>
              </p:nvSpPr>
              <p:spPr>
                <a:xfrm>
                  <a:off x="2404534" y="1066800"/>
                  <a:ext cx="4635499" cy="635000"/>
                </a:xfrm>
                <a:prstGeom prst="parallelogram">
                  <a:avLst>
                    <a:gd name="adj" fmla="val 45253"/>
                  </a:avLst>
                </a:prstGeom>
                <a:solidFill>
                  <a:srgbClr val="CCCCCC"/>
                </a:solidFill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89" name="Straight Connector 788"/>
                <p:cNvCxnSpPr/>
                <p:nvPr/>
              </p:nvCxnSpPr>
              <p:spPr>
                <a:xfrm>
                  <a:off x="3577167" y="1066800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/>
                <p:cNvCxnSpPr/>
                <p:nvPr/>
              </p:nvCxnSpPr>
              <p:spPr>
                <a:xfrm>
                  <a:off x="4432303" y="1058275"/>
                  <a:ext cx="579965" cy="63505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Straight Connector 790"/>
                <p:cNvCxnSpPr/>
                <p:nvPr/>
              </p:nvCxnSpPr>
              <p:spPr>
                <a:xfrm>
                  <a:off x="5317070" y="1062567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Straight Connector 791"/>
                <p:cNvCxnSpPr/>
                <p:nvPr/>
              </p:nvCxnSpPr>
              <p:spPr>
                <a:xfrm>
                  <a:off x="6184905" y="1062567"/>
                  <a:ext cx="56303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Straight Connector 792"/>
                <p:cNvCxnSpPr/>
                <p:nvPr/>
              </p:nvCxnSpPr>
              <p:spPr>
                <a:xfrm flipH="1">
                  <a:off x="3276600" y="1058334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Straight Connector 793"/>
                <p:cNvCxnSpPr/>
                <p:nvPr/>
              </p:nvCxnSpPr>
              <p:spPr>
                <a:xfrm flipH="1">
                  <a:off x="4144434" y="1049868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Straight Connector 794"/>
                <p:cNvCxnSpPr/>
                <p:nvPr/>
              </p:nvCxnSpPr>
              <p:spPr>
                <a:xfrm flipH="1">
                  <a:off x="5016501" y="1058334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/>
                <p:cNvCxnSpPr/>
                <p:nvPr/>
              </p:nvCxnSpPr>
              <p:spPr>
                <a:xfrm flipH="1">
                  <a:off x="5888568" y="1062567"/>
                  <a:ext cx="287869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Straight Connector 806"/>
                <p:cNvCxnSpPr/>
                <p:nvPr/>
              </p:nvCxnSpPr>
              <p:spPr>
                <a:xfrm>
                  <a:off x="2404534" y="1701800"/>
                  <a:ext cx="567272" cy="9906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Straight Connector 807"/>
                <p:cNvCxnSpPr/>
                <p:nvPr/>
              </p:nvCxnSpPr>
              <p:spPr>
                <a:xfrm>
                  <a:off x="3276602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Straight Connector 808"/>
                <p:cNvCxnSpPr/>
                <p:nvPr/>
              </p:nvCxnSpPr>
              <p:spPr>
                <a:xfrm>
                  <a:off x="4148670" y="1710266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/>
                <p:cNvCxnSpPr/>
                <p:nvPr/>
              </p:nvCxnSpPr>
              <p:spPr>
                <a:xfrm>
                  <a:off x="5020738" y="1714499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Straight Connector 816"/>
                <p:cNvCxnSpPr/>
                <p:nvPr/>
              </p:nvCxnSpPr>
              <p:spPr>
                <a:xfrm>
                  <a:off x="5888573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817"/>
                <p:cNvCxnSpPr/>
                <p:nvPr/>
              </p:nvCxnSpPr>
              <p:spPr>
                <a:xfrm>
                  <a:off x="6756408" y="1706033"/>
                  <a:ext cx="563031" cy="986367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Straight Connector 818"/>
                <p:cNvCxnSpPr/>
                <p:nvPr/>
              </p:nvCxnSpPr>
              <p:spPr>
                <a:xfrm flipH="1">
                  <a:off x="2997200" y="1693334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/>
                <p:cNvCxnSpPr/>
                <p:nvPr/>
              </p:nvCxnSpPr>
              <p:spPr>
                <a:xfrm flipH="1">
                  <a:off x="3869264" y="1701800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Straight Connector 820"/>
                <p:cNvCxnSpPr/>
                <p:nvPr/>
              </p:nvCxnSpPr>
              <p:spPr>
                <a:xfrm flipH="1">
                  <a:off x="4711701" y="1706033"/>
                  <a:ext cx="1168394" cy="9906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Straight Connector 821"/>
                <p:cNvCxnSpPr/>
                <p:nvPr/>
              </p:nvCxnSpPr>
              <p:spPr>
                <a:xfrm flipH="1">
                  <a:off x="5600693" y="1701800"/>
                  <a:ext cx="1143000" cy="1003299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Straight Connector 822"/>
                <p:cNvCxnSpPr/>
                <p:nvPr/>
              </p:nvCxnSpPr>
              <p:spPr>
                <a:xfrm flipH="1">
                  <a:off x="6464291" y="2197100"/>
                  <a:ext cx="575742" cy="503766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Straight Connector 823"/>
                <p:cNvCxnSpPr/>
                <p:nvPr/>
              </p:nvCxnSpPr>
              <p:spPr>
                <a:xfrm flipH="1">
                  <a:off x="2683934" y="1697567"/>
                  <a:ext cx="592663" cy="4953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Straight Connector 824"/>
                <p:cNvCxnSpPr/>
                <p:nvPr/>
              </p:nvCxnSpPr>
              <p:spPr>
                <a:xfrm>
                  <a:off x="2683934" y="1066800"/>
                  <a:ext cx="592663" cy="635000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6" name="Straight Connector 775"/>
              <p:cNvCxnSpPr/>
              <p:nvPr/>
            </p:nvCxnSpPr>
            <p:spPr>
              <a:xfrm>
                <a:off x="3259678" y="4335050"/>
                <a:ext cx="592666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7" name="Parallelogram 776"/>
              <p:cNvSpPr/>
              <p:nvPr/>
            </p:nvSpPr>
            <p:spPr>
              <a:xfrm>
                <a:off x="2980278" y="4335050"/>
                <a:ext cx="4635499" cy="635000"/>
              </a:xfrm>
              <a:prstGeom prst="parallelogram">
                <a:avLst>
                  <a:gd name="adj" fmla="val 45253"/>
                </a:avLst>
              </a:prstGeom>
              <a:solidFill>
                <a:srgbClr val="CCCCCC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78" name="Straight Connector 777"/>
              <p:cNvCxnSpPr/>
              <p:nvPr/>
            </p:nvCxnSpPr>
            <p:spPr>
              <a:xfrm>
                <a:off x="4152911" y="4335050"/>
                <a:ext cx="563033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>
                <a:off x="4999573" y="4330758"/>
                <a:ext cx="588439" cy="630826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/>
              <p:cNvCxnSpPr/>
              <p:nvPr/>
            </p:nvCxnSpPr>
            <p:spPr>
              <a:xfrm>
                <a:off x="5892814" y="4330817"/>
                <a:ext cx="563033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>
                <a:off x="6760649" y="4330817"/>
                <a:ext cx="563033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/>
              <p:cNvCxnSpPr/>
              <p:nvPr/>
            </p:nvCxnSpPr>
            <p:spPr>
              <a:xfrm flipH="1">
                <a:off x="3852344" y="4326584"/>
                <a:ext cx="287869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>
              <a:xfrm flipH="1">
                <a:off x="4720178" y="4318118"/>
                <a:ext cx="287869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/>
              <p:cNvCxnSpPr/>
              <p:nvPr/>
            </p:nvCxnSpPr>
            <p:spPr>
              <a:xfrm flipH="1">
                <a:off x="5592245" y="4326584"/>
                <a:ext cx="287869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/>
              <p:cNvCxnSpPr/>
              <p:nvPr/>
            </p:nvCxnSpPr>
            <p:spPr>
              <a:xfrm flipH="1">
                <a:off x="6464312" y="4330817"/>
                <a:ext cx="287869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/>
              <p:cNvCxnSpPr/>
              <p:nvPr/>
            </p:nvCxnSpPr>
            <p:spPr>
              <a:xfrm>
                <a:off x="3259678" y="4330817"/>
                <a:ext cx="579955" cy="63500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/>
          <p:cNvSpPr/>
          <p:nvPr/>
        </p:nvSpPr>
        <p:spPr>
          <a:xfrm>
            <a:off x="96521" y="5991430"/>
            <a:ext cx="266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Fourier-transformed X-ray absorption data of a composite cathode structure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9" y="4419600"/>
            <a:ext cx="1863666" cy="164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Rectangle 756"/>
          <p:cNvSpPr/>
          <p:nvPr/>
        </p:nvSpPr>
        <p:spPr>
          <a:xfrm>
            <a:off x="-23813" y="791730"/>
            <a:ext cx="9144001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14950" y="1431925"/>
            <a:ext cx="3829050" cy="5426075"/>
          </a:xfrm>
          <a:prstGeom prst="rect">
            <a:avLst/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489" name="AutoShape 5"/>
          <p:cNvSpPr>
            <a:spLocks noChangeArrowheads="1"/>
          </p:cNvSpPr>
          <p:nvPr/>
        </p:nvSpPr>
        <p:spPr bwMode="auto">
          <a:xfrm>
            <a:off x="2743200" y="1447800"/>
            <a:ext cx="3352800" cy="5410200"/>
          </a:xfrm>
          <a:prstGeom prst="homePlate">
            <a:avLst>
              <a:gd name="adj" fmla="val 16421"/>
            </a:avLst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</a:p>
        </p:txBody>
      </p:sp>
      <p:sp>
        <p:nvSpPr>
          <p:cNvPr id="11268" name="Text Box 25"/>
          <p:cNvSpPr txBox="1">
            <a:spLocks noChangeArrowheads="1"/>
          </p:cNvSpPr>
          <p:nvPr/>
        </p:nvSpPr>
        <p:spPr bwMode="auto">
          <a:xfrm>
            <a:off x="5181600" y="892120"/>
            <a:ext cx="42672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106636"/>
                </a:solidFill>
                <a:cs typeface="Arial" charset="0"/>
              </a:rPr>
              <a:t>Manufacturing/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106636"/>
                </a:solidFill>
                <a:cs typeface="Arial" charset="0"/>
              </a:rPr>
              <a:t>Commercialization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6588" y="1460425"/>
            <a:ext cx="3276600" cy="5403850"/>
          </a:xfrm>
          <a:prstGeom prst="homePlate">
            <a:avLst>
              <a:gd name="adj" fmla="val 16506"/>
            </a:avLst>
          </a:prstGeom>
          <a:gradFill rotWithShape="1">
            <a:gsLst>
              <a:gs pos="0">
                <a:srgbClr val="E2EEE7"/>
              </a:gs>
              <a:gs pos="100000">
                <a:srgbClr val="87B99B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777777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1275" name="Text Box 9"/>
          <p:cNvSpPr txBox="1">
            <a:spLocks noChangeArrowheads="1"/>
          </p:cNvSpPr>
          <p:nvPr/>
        </p:nvSpPr>
        <p:spPr bwMode="auto">
          <a:xfrm>
            <a:off x="261656" y="990600"/>
            <a:ext cx="2159566" cy="3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>
                <a:solidFill>
                  <a:srgbClr val="106636"/>
                </a:solidFill>
                <a:cs typeface="Arial" charset="0"/>
              </a:rPr>
              <a:t>BES Basic </a:t>
            </a:r>
            <a:r>
              <a:rPr lang="en-US" dirty="0">
                <a:solidFill>
                  <a:srgbClr val="106636"/>
                </a:solidFill>
                <a:cs typeface="Arial" charset="0"/>
              </a:rPr>
              <a:t>Science</a:t>
            </a:r>
          </a:p>
        </p:txBody>
      </p:sp>
      <p:sp>
        <p:nvSpPr>
          <p:cNvPr id="11277" name="Text Box 10"/>
          <p:cNvSpPr txBox="1">
            <a:spLocks noChangeArrowheads="1"/>
          </p:cNvSpPr>
          <p:nvPr/>
        </p:nvSpPr>
        <p:spPr bwMode="auto">
          <a:xfrm>
            <a:off x="2733675" y="990600"/>
            <a:ext cx="2600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>
                <a:solidFill>
                  <a:srgbClr val="106636"/>
                </a:solidFill>
                <a:cs typeface="Arial" charset="0"/>
              </a:rPr>
              <a:t>ARPA-E Applied </a:t>
            </a:r>
            <a:r>
              <a:rPr lang="en-US" dirty="0">
                <a:solidFill>
                  <a:srgbClr val="106636"/>
                </a:solidFill>
                <a:cs typeface="Arial" charset="0"/>
              </a:rPr>
              <a:t>R&amp;D</a:t>
            </a:r>
          </a:p>
        </p:txBody>
      </p:sp>
      <p:sp>
        <p:nvSpPr>
          <p:cNvPr id="11289" name="Text Box 7"/>
          <p:cNvSpPr>
            <a:spLocks noGrp="1" noChangeArrowheads="1"/>
          </p:cNvSpPr>
          <p:nvPr>
            <p:ph type="title"/>
          </p:nvPr>
        </p:nvSpPr>
        <p:spPr>
          <a:xfrm>
            <a:off x="0" y="121727"/>
            <a:ext cx="9144000" cy="461396"/>
          </a:xfrm>
        </p:spPr>
        <p:txBody>
          <a:bodyPr>
            <a:spAutoFit/>
          </a:bodyPr>
          <a:lstStyle/>
          <a:p>
            <a:r>
              <a:rPr lang="en-US" dirty="0" smtClean="0"/>
              <a:t>Metal-Organic Frameworks for Low-Energy Carbon Capture</a:t>
            </a:r>
          </a:p>
        </p:txBody>
      </p:sp>
      <p:sp>
        <p:nvSpPr>
          <p:cNvPr id="773" name="Rectangle 772"/>
          <p:cNvSpPr/>
          <p:nvPr/>
        </p:nvSpPr>
        <p:spPr>
          <a:xfrm>
            <a:off x="90461" y="1425493"/>
            <a:ext cx="2652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Diamine</a:t>
            </a:r>
            <a:r>
              <a:rPr lang="en-US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-appended MOFs can exhibit step-shaped isotherms indicative of a new cooperative mechanism for CO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adsorption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4"/>
          <p:cNvSpPr txBox="1">
            <a:spLocks noChangeArrowheads="1"/>
          </p:cNvSpPr>
          <p:nvPr/>
        </p:nvSpPr>
        <p:spPr bwMode="auto">
          <a:xfrm>
            <a:off x="6044518" y="2517716"/>
            <a:ext cx="2819400" cy="656875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168275" defTabSz="509588"/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ompany created in 2014 for the scale-up and testing of shaped MOF particles</a:t>
            </a:r>
            <a:endParaRPr lang="en-US" sz="1200" dirty="0">
              <a:solidFill>
                <a:prstClr val="black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19405" y="5931272"/>
            <a:ext cx="30284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J. Am. Chem. Soc.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134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7056 </a:t>
            </a:r>
            <a:endParaRPr lang="en-US" sz="12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4"/>
          <a:stretch/>
        </p:blipFill>
        <p:spPr bwMode="auto">
          <a:xfrm>
            <a:off x="244132" y="2301747"/>
            <a:ext cx="2245093" cy="2161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8" name="TextBox 4"/>
          <p:cNvSpPr txBox="1">
            <a:spLocks noChangeArrowheads="1"/>
          </p:cNvSpPr>
          <p:nvPr/>
        </p:nvSpPr>
        <p:spPr bwMode="auto">
          <a:xfrm>
            <a:off x="6044518" y="5635728"/>
            <a:ext cx="3182251" cy="656875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marL="168275" defTabSz="509588"/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Currently incubating within Cyclotron Road at Lawrence Berkeley National Laboratory</a:t>
            </a:r>
            <a:endParaRPr lang="en-US" sz="1200" dirty="0">
              <a:solidFill>
                <a:prstClr val="black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153387" y="1424933"/>
            <a:ext cx="2394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high-throughput technology enabled rapid screening to identify a material for CO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capture with low-temperature cycling  </a:t>
            </a:r>
            <a:endParaRPr lang="en-US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550844" y="1459221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1" dirty="0" smtClean="0">
                <a:solidFill>
                  <a:prstClr val="black"/>
                </a:solidFill>
                <a:cs typeface="Arial" charset="0"/>
              </a:rPr>
              <a:t>Start-up Company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91" name="Title 1"/>
          <p:cNvSpPr txBox="1">
            <a:spLocks/>
          </p:cNvSpPr>
          <p:nvPr/>
        </p:nvSpPr>
        <p:spPr bwMode="auto">
          <a:xfrm>
            <a:off x="6419031" y="2004701"/>
            <a:ext cx="3017813" cy="53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5855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1711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6756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342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200" i="1" dirty="0" smtClean="0">
                <a:solidFill>
                  <a:prstClr val="black"/>
                </a:solidFill>
              </a:rPr>
              <a:t>Revolutionizing chemical separations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405733" y="1820510"/>
            <a:ext cx="236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65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Mosaic Materials</a:t>
            </a:r>
            <a:endParaRPr lang="en-US" sz="2000" b="1" dirty="0">
              <a:solidFill>
                <a:srgbClr val="00265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30450" y="1839661"/>
            <a:ext cx="593205" cy="500563"/>
          </a:xfrm>
          <a:prstGeom prst="rect">
            <a:avLst/>
          </a:prstGeom>
        </p:spPr>
      </p:pic>
      <p:pic>
        <p:nvPicPr>
          <p:cNvPr id="94" name="Picture 24" descr="C:\Documents and Settings\rrusso\Desktop\Gas Sorption Device\Ross Photo Shoot\DSC_46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5"/>
          <a:stretch/>
        </p:blipFill>
        <p:spPr bwMode="auto">
          <a:xfrm>
            <a:off x="3504874" y="2769873"/>
            <a:ext cx="2086626" cy="17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Graph4 2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604" y="5126241"/>
            <a:ext cx="2049114" cy="114968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5148230" y="4951084"/>
            <a:ext cx="57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60000"/>
              </a:lnSpc>
              <a:spcBef>
                <a:spcPct val="20000"/>
              </a:spcBef>
              <a:buSzPct val="120000"/>
            </a:pPr>
            <a:r>
              <a:rPr lang="en-US" sz="1200" b="1" dirty="0" smtClean="0">
                <a:solidFill>
                  <a:srgbClr val="0001FF"/>
                </a:solidFill>
                <a:latin typeface="Helvetica" charset="0"/>
              </a:rPr>
              <a:t>25 </a:t>
            </a:r>
            <a:r>
              <a:rPr lang="en-US" sz="1200" b="1" dirty="0">
                <a:solidFill>
                  <a:srgbClr val="0001FF"/>
                </a:solidFill>
                <a:latin typeface="Helvetica" charset="0"/>
              </a:rPr>
              <a:t>°C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148230" y="5844151"/>
            <a:ext cx="571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60000"/>
              </a:lnSpc>
              <a:spcBef>
                <a:spcPct val="20000"/>
              </a:spcBef>
              <a:buSzPct val="120000"/>
            </a:pPr>
            <a:r>
              <a:rPr lang="en-US" sz="1200" b="1" dirty="0" smtClean="0">
                <a:solidFill>
                  <a:srgbClr val="FF0000"/>
                </a:solidFill>
                <a:latin typeface="Helvetica" charset="0"/>
              </a:rPr>
              <a:t>80 </a:t>
            </a:r>
            <a:r>
              <a:rPr lang="en-US" sz="1200" b="1" dirty="0">
                <a:solidFill>
                  <a:srgbClr val="FF0000"/>
                </a:solidFill>
                <a:latin typeface="Helvetica" charset="0"/>
              </a:rPr>
              <a:t>°C</a:t>
            </a:r>
          </a:p>
        </p:txBody>
      </p:sp>
      <p:sp>
        <p:nvSpPr>
          <p:cNvPr id="99" name="Line 10"/>
          <p:cNvSpPr>
            <a:spLocks noChangeShapeType="1"/>
          </p:cNvSpPr>
          <p:nvPr/>
        </p:nvSpPr>
        <p:spPr bwMode="auto">
          <a:xfrm flipV="1">
            <a:off x="5388973" y="5265182"/>
            <a:ext cx="17908" cy="67800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0" name="Picture 99" descr="IMG_124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969" y="3525068"/>
            <a:ext cx="1430872" cy="1952499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57" y="4610976"/>
            <a:ext cx="2131244" cy="13350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684" y="6275921"/>
            <a:ext cx="3408811" cy="535609"/>
            <a:chOff x="67684" y="6275921"/>
            <a:chExt cx="3408811" cy="535609"/>
          </a:xfrm>
        </p:grpSpPr>
        <p:pic>
          <p:nvPicPr>
            <p:cNvPr id="2050" name="Picture 2" descr="C:\Users\schwaan\Desktop\logo-web-2_med (1)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4" y="6275921"/>
              <a:ext cx="765753" cy="53560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03969" y="6328281"/>
              <a:ext cx="26725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prstClr val="black"/>
                  </a:solidFill>
                </a:rPr>
                <a:t>Center for Gas Separations</a:t>
              </a:r>
            </a:p>
            <a:p>
              <a:r>
                <a:rPr lang="en-US" sz="1100" dirty="0" smtClean="0">
                  <a:solidFill>
                    <a:prstClr val="black"/>
                  </a:solidFill>
                </a:rPr>
                <a:t>Relevant to Clean Energy Technologies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-5151" y="800876"/>
            <a:ext cx="9144001" cy="6019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5314950" y="1104745"/>
            <a:ext cx="3829050" cy="5760720"/>
          </a:xfrm>
          <a:prstGeom prst="rect">
            <a:avLst/>
          </a:prstGeom>
          <a:gradFill>
            <a:gsLst>
              <a:gs pos="0">
                <a:srgbClr val="E2EEE7"/>
              </a:gs>
              <a:gs pos="100000">
                <a:srgbClr val="87B99B"/>
              </a:gs>
            </a:gsLst>
          </a:gradFill>
          <a:ln w="12700">
            <a:miter lim="400000"/>
          </a:ln>
          <a:effectLst>
            <a:outerShdw blurRad="12700" dist="35921" dir="2700000" rotWithShape="0">
              <a:srgbClr val="777777"/>
            </a:outerShdw>
          </a:effec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2705876" y="1095414"/>
            <a:ext cx="3624972" cy="5760720"/>
            <a:chOff x="0" y="0"/>
            <a:chExt cx="3352800" cy="5410200"/>
          </a:xfrm>
        </p:grpSpPr>
        <p:sp>
          <p:nvSpPr>
            <p:cNvPr id="50" name="Shape 50"/>
            <p:cNvSpPr/>
            <p:nvPr/>
          </p:nvSpPr>
          <p:spPr>
            <a:xfrm>
              <a:off x="0" y="0"/>
              <a:ext cx="3352800" cy="5410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53" y="0"/>
                  </a:lnTo>
                  <a:lnTo>
                    <a:pt x="21600" y="10800"/>
                  </a:lnTo>
                  <a:lnTo>
                    <a:pt x="18053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2EEE7"/>
                </a:gs>
                <a:gs pos="100000">
                  <a:srgbClr val="87B99B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2700" dist="35921" dir="2700000" rotWithShape="0">
                <a:srgbClr val="777777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2526030"/>
              <a:ext cx="17301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>
                  <a:solidFill>
                    <a:prstClr val="black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53" name="Shape 53"/>
          <p:cNvSpPr/>
          <p:nvPr/>
        </p:nvSpPr>
        <p:spPr>
          <a:xfrm>
            <a:off x="5181600" y="793097"/>
            <a:ext cx="4267200" cy="23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06636"/>
                </a:solidFill>
                <a:latin typeface="Arial"/>
                <a:ea typeface="Arial"/>
                <a:cs typeface="Arial"/>
                <a:sym typeface="Arial"/>
              </a:rPr>
              <a:t>Web –Based Resource </a:t>
            </a:r>
          </a:p>
        </p:txBody>
      </p:sp>
      <p:sp>
        <p:nvSpPr>
          <p:cNvPr id="54" name="Shape 54"/>
          <p:cNvSpPr/>
          <p:nvPr/>
        </p:nvSpPr>
        <p:spPr>
          <a:xfrm>
            <a:off x="4180" y="1100947"/>
            <a:ext cx="3276600" cy="5760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35" y="0"/>
                </a:lnTo>
                <a:lnTo>
                  <a:pt x="21600" y="10800"/>
                </a:lnTo>
                <a:lnTo>
                  <a:pt x="18035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E2EEE7"/>
              </a:gs>
              <a:gs pos="100000">
                <a:srgbClr val="87B99B"/>
              </a:gs>
            </a:gsLst>
          </a:gradFill>
          <a:ln w="12700">
            <a:miter lim="400000"/>
          </a:ln>
          <a:effectLst>
            <a:outerShdw blurRad="12700" dist="35921" dir="2700000" rotWithShape="0">
              <a:srgbClr val="777777"/>
            </a:outerShdw>
          </a:effec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616880" y="830421"/>
            <a:ext cx="1449115" cy="23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5000"/>
              </a:lnSpc>
              <a:defRPr b="1">
                <a:solidFill>
                  <a:srgbClr val="4F8D6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</a:defRPr>
            </a:pPr>
            <a:r>
              <a:rPr b="0" dirty="0">
                <a:solidFill>
                  <a:srgbClr val="106636"/>
                </a:solidFill>
              </a:rPr>
              <a:t>Basic Science</a:t>
            </a:r>
          </a:p>
        </p:txBody>
      </p:sp>
      <p:sp>
        <p:nvSpPr>
          <p:cNvPr id="56" name="Shape 56"/>
          <p:cNvSpPr/>
          <p:nvPr/>
        </p:nvSpPr>
        <p:spPr>
          <a:xfrm>
            <a:off x="2809370" y="830421"/>
            <a:ext cx="3004592" cy="23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85000"/>
              </a:lnSpc>
              <a:defRPr b="1">
                <a:solidFill>
                  <a:srgbClr val="4F8D6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b="0">
                <a:solidFill>
                  <a:srgbClr val="000000"/>
                </a:solidFill>
              </a:defRPr>
            </a:pPr>
            <a:r>
              <a:rPr b="0" dirty="0">
                <a:solidFill>
                  <a:srgbClr val="106636"/>
                </a:solidFill>
              </a:rPr>
              <a:t>Applied R&amp;D</a:t>
            </a: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0" y="0"/>
            <a:ext cx="9141040" cy="7277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106636"/>
                </a:solidFill>
              </a:rPr>
              <a:t>The Materials Project:</a:t>
            </a:r>
            <a:br>
              <a:rPr sz="2200" dirty="0">
                <a:solidFill>
                  <a:srgbClr val="106636"/>
                </a:solidFill>
              </a:rPr>
            </a:br>
            <a:r>
              <a:rPr sz="2200" dirty="0" smtClean="0">
                <a:solidFill>
                  <a:srgbClr val="106636"/>
                </a:solidFill>
              </a:rPr>
              <a:t>Powerful </a:t>
            </a:r>
            <a:r>
              <a:rPr sz="2200" dirty="0">
                <a:solidFill>
                  <a:srgbClr val="106636"/>
                </a:solidFill>
              </a:rPr>
              <a:t>Computing and Analysis To </a:t>
            </a:r>
            <a:r>
              <a:rPr lang="en-US" sz="2200" dirty="0" smtClean="0">
                <a:solidFill>
                  <a:srgbClr val="106636"/>
                </a:solidFill>
              </a:rPr>
              <a:t>Discover</a:t>
            </a:r>
            <a:r>
              <a:rPr sz="2200" dirty="0" smtClean="0">
                <a:solidFill>
                  <a:srgbClr val="106636"/>
                </a:solidFill>
              </a:rPr>
              <a:t> </a:t>
            </a:r>
            <a:r>
              <a:rPr sz="2200" dirty="0">
                <a:solidFill>
                  <a:srgbClr val="106636"/>
                </a:solidFill>
              </a:rPr>
              <a:t>Novel Materials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6633" y="2227214"/>
            <a:ext cx="2194560" cy="1136038"/>
            <a:chOff x="365964" y="2311193"/>
            <a:chExt cx="2194560" cy="1136038"/>
          </a:xfrm>
        </p:grpSpPr>
        <p:pic>
          <p:nvPicPr>
            <p:cNvPr id="5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5964" y="2311193"/>
              <a:ext cx="2194560" cy="11360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9" name="image6.png" descr="screenshot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7095" y="2386508"/>
              <a:ext cx="1476311" cy="98540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2" name="Shape 62"/>
          <p:cNvSpPr/>
          <p:nvPr/>
        </p:nvSpPr>
        <p:spPr>
          <a:xfrm>
            <a:off x="5833984" y="1119336"/>
            <a:ext cx="308669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Available to users through the National Energy Research Super Computer</a:t>
            </a:r>
            <a:endParaRPr sz="1200" b="1" i="1" dirty="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5932696" y="5764140"/>
            <a:ext cx="32206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00" i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sz="1200" b="1" i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Now you instantly have it </a:t>
            </a:r>
            <a:r>
              <a:rPr lang="en-US" sz="1200" b="1" i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[data] </a:t>
            </a:r>
            <a:r>
              <a:rPr sz="1200" b="1" i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in your browser…It’s a huge increase in efficiency”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2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- product development engineer, 3M</a:t>
            </a:r>
          </a:p>
        </p:txBody>
      </p:sp>
      <p:sp>
        <p:nvSpPr>
          <p:cNvPr id="72" name="Shape 72"/>
          <p:cNvSpPr/>
          <p:nvPr/>
        </p:nvSpPr>
        <p:spPr>
          <a:xfrm>
            <a:off x="3303316" y="3261860"/>
            <a:ext cx="2756739" cy="18466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1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 b="0"/>
            </a:pP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Multivalent cathodes for energy storage</a:t>
            </a:r>
            <a:endParaRPr sz="12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1210" y="6603689"/>
            <a:ext cx="1992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194" indent="-206194" algn="ctr" eaLnBrk="0" fontAlgn="base" hangingPunct="0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000" b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Supported by BES and NSF</a:t>
            </a:r>
          </a:p>
        </p:txBody>
      </p:sp>
      <p:sp>
        <p:nvSpPr>
          <p:cNvPr id="34" name="Shape 72"/>
          <p:cNvSpPr/>
          <p:nvPr/>
        </p:nvSpPr>
        <p:spPr>
          <a:xfrm>
            <a:off x="242009" y="3005473"/>
            <a:ext cx="24384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 b="0"/>
            </a:pPr>
            <a:endParaRPr sz="1400" b="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91699" y="6603689"/>
            <a:ext cx="3022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194" indent="-206194" algn="ctr" eaLnBrk="0" fontAlgn="base" hangingPunct="0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000" b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Supported by </a:t>
            </a:r>
            <a:r>
              <a:rPr lang="en-US" sz="1000" b="1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DOE-EERE, </a:t>
            </a:r>
            <a:r>
              <a:rPr lang="en-US" sz="1000" b="1" dirty="0" err="1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DoD</a:t>
            </a:r>
            <a:r>
              <a:rPr lang="en-US" sz="1000" b="1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, and Industry</a:t>
            </a:r>
            <a:endParaRPr lang="en-US" sz="1000" b="1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-27701" y="1119336"/>
            <a:ext cx="2819400" cy="1026207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algn="ctr" defTabSz="50958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Focused on  first principles theory research to develop computer codes and data screening tools to advance discovery of materials with specific functionality</a:t>
            </a: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901966" y="1119336"/>
            <a:ext cx="2819400" cy="656875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algn="ctr" defTabSz="50958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Developed the computational data and screening approaches for specific technologies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" y="6398934"/>
            <a:ext cx="605563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8" y="6391469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26692" y="1754072"/>
            <a:ext cx="2109986" cy="1456407"/>
            <a:chOff x="3577225" y="1819389"/>
            <a:chExt cx="2109986" cy="1456407"/>
          </a:xfrm>
        </p:grpSpPr>
        <p:sp>
          <p:nvSpPr>
            <p:cNvPr id="9" name="Rectangle 8"/>
            <p:cNvSpPr/>
            <p:nvPr/>
          </p:nvSpPr>
          <p:spPr>
            <a:xfrm>
              <a:off x="3624974" y="1819389"/>
              <a:ext cx="1949643" cy="14564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5" name="842_all.jpeg"/>
            <p:cNvPicPr/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rcRect t="8267"/>
            <a:stretch>
              <a:fillRect/>
            </a:stretch>
          </p:blipFill>
          <p:spPr>
            <a:xfrm>
              <a:off x="3577225" y="1862647"/>
              <a:ext cx="2109986" cy="136252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0" name="Rectangle 59"/>
          <p:cNvSpPr/>
          <p:nvPr/>
        </p:nvSpPr>
        <p:spPr>
          <a:xfrm>
            <a:off x="5813963" y="6603689"/>
            <a:ext cx="3324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194" indent="-206194" algn="ctr" eaLnBrk="0" fontAlgn="base" hangingPunct="0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000" b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NERSC supported by ASCR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81" y="3363566"/>
            <a:ext cx="1752600" cy="151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21662" y="3610090"/>
            <a:ext cx="1704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Calculated ground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state </a:t>
            </a:r>
            <a:r>
              <a:rPr lang="en-US" sz="1200">
                <a:solidFill>
                  <a:prstClr val="black"/>
                </a:solidFill>
                <a:latin typeface="Arial" charset="0"/>
              </a:rPr>
              <a:t>phase </a:t>
            </a:r>
            <a:r>
              <a:rPr lang="en-US" sz="1200" smtClean="0">
                <a:solidFill>
                  <a:prstClr val="black"/>
                </a:solidFill>
                <a:latin typeface="Arial" charset="0"/>
              </a:rPr>
              <a:t>diagrams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77" name="Chart 76"/>
          <p:cNvGraphicFramePr/>
          <p:nvPr>
            <p:extLst/>
          </p:nvPr>
        </p:nvGraphicFramePr>
        <p:xfrm>
          <a:off x="5943600" y="3733800"/>
          <a:ext cx="3245245" cy="2321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67" y="1681982"/>
            <a:ext cx="2423102" cy="1721678"/>
          </a:xfrm>
          <a:prstGeom prst="rect">
            <a:avLst/>
          </a:prstGeom>
        </p:spPr>
      </p:pic>
      <p:sp>
        <p:nvSpPr>
          <p:cNvPr id="74" name="Shape 74"/>
          <p:cNvSpPr/>
          <p:nvPr/>
        </p:nvSpPr>
        <p:spPr>
          <a:xfrm>
            <a:off x="7348250" y="3441444"/>
            <a:ext cx="178699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509588" fontAlgn="base">
              <a:spcBef>
                <a:spcPct val="0"/>
              </a:spcBef>
              <a:spcAft>
                <a:spcPct val="0"/>
              </a:spcAft>
            </a:pPr>
            <a:r>
              <a:rPr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Growing</a:t>
            </a:r>
            <a:r>
              <a: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use by both academia and industry</a:t>
            </a:r>
            <a:endParaRPr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78" name="Shape 69"/>
          <p:cNvSpPr/>
          <p:nvPr/>
        </p:nvSpPr>
        <p:spPr>
          <a:xfrm>
            <a:off x="2933271" y="6313749"/>
            <a:ext cx="2850323" cy="18466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1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 b="0"/>
            </a:pP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of novel dielectric materials</a:t>
            </a:r>
            <a:endParaRPr sz="12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26" y="5040120"/>
            <a:ext cx="2012218" cy="12881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/>
          <a:srcRect b="27666"/>
          <a:stretch/>
        </p:blipFill>
        <p:spPr>
          <a:xfrm>
            <a:off x="230472" y="4408162"/>
            <a:ext cx="1336100" cy="140933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8997" y="5796967"/>
            <a:ext cx="2016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The Electrolyte Genome for calculation of organic electrolyte components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95" y="3550452"/>
            <a:ext cx="2761793" cy="97828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69"/>
          <p:cNvSpPr/>
          <p:nvPr/>
        </p:nvSpPr>
        <p:spPr>
          <a:xfrm>
            <a:off x="3241548" y="4602792"/>
            <a:ext cx="2850323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1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800" b="0"/>
            </a:pP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landscape of photoactive </a:t>
            </a:r>
            <a:r>
              <a:rPr lang="en-US" sz="1200" b="0" dirty="0" smtClean="0">
                <a:solidFill>
                  <a:prstClr val="black"/>
                </a:solidFill>
              </a:rPr>
              <a:t>structures </a:t>
            </a:r>
            <a:r>
              <a:rPr lang="en-US" sz="1200" b="0" dirty="0">
                <a:solidFill>
                  <a:prstClr val="black"/>
                </a:solidFill>
              </a:rPr>
              <a:t>identified </a:t>
            </a:r>
            <a:r>
              <a:rPr lang="en-US" sz="1200" b="0" dirty="0" smtClean="0">
                <a:solidFill>
                  <a:prstClr val="black"/>
                </a:solidFill>
              </a:rPr>
              <a:t>by computational screening </a:t>
            </a:r>
            <a:endParaRPr sz="12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30472" y="4408162"/>
            <a:ext cx="3188797" cy="2045491"/>
            <a:chOff x="388021" y="904891"/>
            <a:chExt cx="7019597" cy="447525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2"/>
            <a:srcRect b="27666"/>
            <a:stretch/>
          </p:blipFill>
          <p:spPr>
            <a:xfrm>
              <a:off x="388021" y="904891"/>
              <a:ext cx="2941198" cy="3083424"/>
            </a:xfrm>
            <a:prstGeom prst="rect">
              <a:avLst/>
            </a:prstGeom>
          </p:spPr>
        </p:pic>
        <p:graphicFrame>
          <p:nvGraphicFramePr>
            <p:cNvPr id="64" name="Diagram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7077373"/>
                </p:ext>
              </p:extLst>
            </p:nvPr>
          </p:nvGraphicFramePr>
          <p:xfrm>
            <a:off x="2375376" y="1861719"/>
            <a:ext cx="5032242" cy="35184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569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2400"/>
            <a:ext cx="714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BES Basic Research Needs Agenda for the Next Decade 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003042"/>
            <a:ext cx="6324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Research Needs for Quantum Materials for Energy Relevant Technology  </a:t>
            </a:r>
            <a:r>
              <a:rPr lang="en-US" dirty="0" smtClean="0"/>
              <a:t> </a:t>
            </a:r>
            <a:r>
              <a:rPr lang="en-US" sz="1600" i="1" dirty="0" smtClean="0"/>
              <a:t>Feb 8-10, 2016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Basic Research Needs for Synthesis Science </a:t>
            </a:r>
            <a:r>
              <a:rPr lang="en-US" sz="1600" i="1" dirty="0" smtClean="0"/>
              <a:t>May 2-4, 2016</a:t>
            </a:r>
          </a:p>
          <a:p>
            <a:endParaRPr lang="en-US" sz="1600" i="1" dirty="0"/>
          </a:p>
          <a:p>
            <a:r>
              <a:rPr lang="en-US" dirty="0" smtClean="0"/>
              <a:t>Basic </a:t>
            </a:r>
            <a:r>
              <a:rPr lang="en-US" dirty="0"/>
              <a:t>Research Needs for Innovation and Discovery of Transformative Experimental </a:t>
            </a:r>
            <a:r>
              <a:rPr lang="en-US" dirty="0" smtClean="0"/>
              <a:t>Tools  </a:t>
            </a:r>
            <a:r>
              <a:rPr lang="en-US" sz="1600" i="1" dirty="0" smtClean="0"/>
              <a:t>June 1-3, 2016</a:t>
            </a:r>
            <a:endParaRPr lang="en-US" sz="1600" dirty="0" smtClean="0"/>
          </a:p>
          <a:p>
            <a:endParaRPr lang="en-US" dirty="0"/>
          </a:p>
          <a:p>
            <a:r>
              <a:rPr lang="en-US" dirty="0" smtClean="0"/>
              <a:t>Basic Research Needs for the Energy-Water Nexus  </a:t>
            </a:r>
            <a:r>
              <a:rPr lang="en-US" sz="1600" i="1" dirty="0" smtClean="0"/>
              <a:t>January 4-6, 2017</a:t>
            </a:r>
          </a:p>
          <a:p>
            <a:endParaRPr lang="en-US" dirty="0"/>
          </a:p>
          <a:p>
            <a:r>
              <a:rPr lang="en-US" dirty="0"/>
              <a:t>Basic Research Needs for Next-Generation Electrical Energy </a:t>
            </a:r>
            <a:r>
              <a:rPr lang="en-US" dirty="0" smtClean="0"/>
              <a:t>Storage</a:t>
            </a:r>
            <a:r>
              <a:rPr lang="en-US" dirty="0"/>
              <a:t>  </a:t>
            </a:r>
            <a:r>
              <a:rPr lang="en-US" sz="1600" i="1" dirty="0"/>
              <a:t>March 27-29, 2017 </a:t>
            </a:r>
            <a:r>
              <a:rPr lang="en-US" i="1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Basic </a:t>
            </a:r>
            <a:r>
              <a:rPr lang="en-US" dirty="0"/>
              <a:t>Research Needs for Catalysis Science to Transform Energy </a:t>
            </a:r>
            <a:r>
              <a:rPr lang="en-US" dirty="0" smtClean="0"/>
              <a:t>Technologies</a:t>
            </a:r>
            <a:r>
              <a:rPr lang="en-US" dirty="0"/>
              <a:t>  </a:t>
            </a:r>
            <a:r>
              <a:rPr lang="en-US" sz="1600" i="1" dirty="0"/>
              <a:t>May 8</a:t>
            </a:r>
            <a:r>
              <a:rPr lang="en-US" sz="1600" i="1" dirty="0" smtClean="0"/>
              <a:t>-9</a:t>
            </a:r>
            <a:r>
              <a:rPr lang="en-US" sz="1600" i="1" dirty="0"/>
              <a:t>, </a:t>
            </a:r>
            <a:r>
              <a:rPr lang="en-US" sz="1600" i="1" dirty="0" smtClean="0"/>
              <a:t>2017 </a:t>
            </a:r>
            <a:endParaRPr lang="en-US" sz="1600" i="1" dirty="0"/>
          </a:p>
          <a:p>
            <a:endParaRPr lang="en-US" dirty="0" smtClean="0"/>
          </a:p>
          <a:p>
            <a:r>
              <a:rPr lang="en-US" dirty="0" smtClean="0"/>
              <a:t>Basic Research Needs for Next Generation Nuclear Energy   </a:t>
            </a:r>
            <a:r>
              <a:rPr lang="en-US" sz="1600" i="1" dirty="0" smtClean="0"/>
              <a:t>(TBA)</a:t>
            </a:r>
            <a:endParaRPr lang="en-US" sz="1600" i="1" dirty="0"/>
          </a:p>
        </p:txBody>
      </p:sp>
      <p:pic>
        <p:nvPicPr>
          <p:cNvPr id="9" name="Picture 8" descr="Synthesis Sciences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05200"/>
            <a:ext cx="1520986" cy="1981200"/>
          </a:xfrm>
          <a:prstGeom prst="rect">
            <a:avLst/>
          </a:prstGeom>
        </p:spPr>
      </p:pic>
      <p:pic>
        <p:nvPicPr>
          <p:cNvPr id="10" name="Picture 9" descr="BRNQM_cover-lrg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15370" r="14685" b="15000"/>
          <a:stretch/>
        </p:blipFill>
        <p:spPr>
          <a:xfrm>
            <a:off x="7212046" y="1295400"/>
            <a:ext cx="1554400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317500" y="152400"/>
            <a:ext cx="817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b="1" i="1" dirty="0">
                <a:solidFill>
                  <a:srgbClr val="000000"/>
                </a:solidFill>
              </a:rPr>
              <a:t>The Cost of Doing Things</a:t>
            </a:r>
          </a:p>
        </p:txBody>
      </p:sp>
      <p:sp>
        <p:nvSpPr>
          <p:cNvPr id="29698" name="Rectangle 4"/>
          <p:cNvSpPr>
            <a:spLocks noChangeAspect="1"/>
          </p:cNvSpPr>
          <p:nvPr/>
        </p:nvSpPr>
        <p:spPr bwMode="auto">
          <a:xfrm>
            <a:off x="1574800" y="2794000"/>
            <a:ext cx="1544638" cy="154463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99" name="Rectangle 3"/>
          <p:cNvSpPr>
            <a:spLocks noChangeAspect="1"/>
          </p:cNvSpPr>
          <p:nvPr/>
        </p:nvSpPr>
        <p:spPr bwMode="auto">
          <a:xfrm>
            <a:off x="609600" y="3390900"/>
            <a:ext cx="457200" cy="457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0" name="Rectangle 10"/>
          <p:cNvSpPr>
            <a:spLocks noChangeAspect="1"/>
          </p:cNvSpPr>
          <p:nvPr/>
        </p:nvSpPr>
        <p:spPr bwMode="auto">
          <a:xfrm>
            <a:off x="3695700" y="889000"/>
            <a:ext cx="4808538" cy="480853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622300" y="3454400"/>
            <a:ext cx="444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$</a:t>
            </a:r>
          </a:p>
        </p:txBody>
      </p:sp>
      <p:sp>
        <p:nvSpPr>
          <p:cNvPr id="29702" name="TextBox 12"/>
          <p:cNvSpPr txBox="1">
            <a:spLocks noChangeArrowheads="1"/>
          </p:cNvSpPr>
          <p:nvPr/>
        </p:nvSpPr>
        <p:spPr bwMode="auto">
          <a:xfrm>
            <a:off x="1981200" y="3009900"/>
            <a:ext cx="596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600"/>
              <a:t>$</a:t>
            </a:r>
          </a:p>
        </p:txBody>
      </p:sp>
      <p:sp>
        <p:nvSpPr>
          <p:cNvPr id="29703" name="TextBox 13"/>
          <p:cNvSpPr txBox="1">
            <a:spLocks noChangeArrowheads="1"/>
          </p:cNvSpPr>
          <p:nvPr/>
        </p:nvSpPr>
        <p:spPr bwMode="auto">
          <a:xfrm>
            <a:off x="4597400" y="419100"/>
            <a:ext cx="30607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400"/>
              <a:t>$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200" y="3810000"/>
            <a:ext cx="12954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6600"/>
                </a:solidFill>
                <a:latin typeface="Century Gothic"/>
                <a:cs typeface="Century Gothic"/>
              </a:rPr>
              <a:t>discovery</a:t>
            </a:r>
          </a:p>
        </p:txBody>
      </p:sp>
      <p:sp>
        <p:nvSpPr>
          <p:cNvPr id="29705" name="TextBox 16"/>
          <p:cNvSpPr txBox="1">
            <a:spLocks noChangeArrowheads="1"/>
          </p:cNvSpPr>
          <p:nvPr/>
        </p:nvSpPr>
        <p:spPr bwMode="auto">
          <a:xfrm>
            <a:off x="1231900" y="42545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6600"/>
                </a:solidFill>
                <a:latin typeface="Century Gothic" charset="0"/>
                <a:cs typeface="Century Gothic" charset="0"/>
              </a:rPr>
              <a:t>development</a:t>
            </a:r>
          </a:p>
        </p:txBody>
      </p:sp>
      <p:sp>
        <p:nvSpPr>
          <p:cNvPr id="29706" name="TextBox 17"/>
          <p:cNvSpPr txBox="1">
            <a:spLocks noChangeArrowheads="1"/>
          </p:cNvSpPr>
          <p:nvPr/>
        </p:nvSpPr>
        <p:spPr bwMode="auto">
          <a:xfrm>
            <a:off x="3683000" y="5384800"/>
            <a:ext cx="4889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0" dirty="0" smtClean="0">
                <a:solidFill>
                  <a:srgbClr val="000000"/>
                </a:solidFill>
                <a:latin typeface="Century Gothic" charset="0"/>
                <a:cs typeface="Century Gothic" charset="0"/>
              </a:rPr>
              <a:t>deployment</a:t>
            </a:r>
            <a:endParaRPr lang="en-US" sz="6000" dirty="0">
              <a:solidFill>
                <a:srgbClr val="00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7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 animBg="1"/>
      <p:bldP spid="29700" grpId="0" animBg="1"/>
      <p:bldP spid="29701" grpId="0"/>
      <p:bldP spid="29702" grpId="0"/>
      <p:bldP spid="29703" grpId="0"/>
      <p:bldP spid="16" grpId="0"/>
      <p:bldP spid="29705" grpId="0"/>
      <p:bldP spid="297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14400" y="4876800"/>
            <a:ext cx="7162800" cy="1143000"/>
          </a:xfrm>
          <a:prstGeom prst="roundRect">
            <a:avLst/>
          </a:prstGeom>
          <a:solidFill>
            <a:srgbClr val="F6FFA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4883259"/>
            <a:ext cx="70866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i="1" dirty="0" smtClean="0">
                <a:latin typeface="Century Gothic"/>
                <a:cs typeface="Century Gothic"/>
              </a:rPr>
              <a:t>Discovery science pays for itself many times over in transformative, unpredictable technology outcomes</a:t>
            </a:r>
          </a:p>
          <a:p>
            <a:pPr algn="ctr">
              <a:spcAft>
                <a:spcPts val="600"/>
              </a:spcAft>
            </a:pPr>
            <a:r>
              <a:rPr lang="en-US" i="1" dirty="0" smtClean="0">
                <a:latin typeface="Century Gothic"/>
                <a:cs typeface="Century Gothic"/>
              </a:rPr>
              <a:t>It deserves strong continuous support, in lean times and flush</a:t>
            </a:r>
            <a:endParaRPr lang="en-US" i="1" dirty="0">
              <a:latin typeface="Century Gothic"/>
              <a:cs typeface="Century Gothic"/>
            </a:endParaRPr>
          </a:p>
        </p:txBody>
      </p:sp>
      <p:pic>
        <p:nvPicPr>
          <p:cNvPr id="7" name="Picture 6" descr="BRNSEF_Cover_sef-xlg_2-19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18" y="838200"/>
            <a:ext cx="3002582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143000"/>
            <a:ext cx="55626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The cost is low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It stimulates innovation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The lifeblood of economic competitiveness and growth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It tells you what will fail before you attempt it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It pays back much more than it costs in  economic return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entury Gothic"/>
                <a:cs typeface="Century Gothic"/>
              </a:rPr>
              <a:t>It primes the innovation ecosystem  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Why Grand Challenge and Discovery Science?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603350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tember-11-2011-attacks-9-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6636"/>
            <a:ext cx="2463800" cy="1562973"/>
          </a:xfrm>
          <a:prstGeom prst="rect">
            <a:avLst/>
          </a:prstGeom>
        </p:spPr>
      </p:pic>
      <p:pic>
        <p:nvPicPr>
          <p:cNvPr id="4" name="Picture 3" descr="steve-jobs-iphone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29000"/>
            <a:ext cx="2133600" cy="1600200"/>
          </a:xfrm>
          <a:prstGeom prst="rect">
            <a:avLst/>
          </a:prstGeom>
        </p:spPr>
      </p:pic>
      <p:pic>
        <p:nvPicPr>
          <p:cNvPr id="5" name="Picture 4" descr="StephenJayGou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86200"/>
            <a:ext cx="14859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64898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EU agrees to add 10 new states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591797"/>
            <a:ext cx="2667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Still reeling from 9-11 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Department of Homeland Security created June 7, 2002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9" name="Picture 8" descr="YuccaMtnSceEngRpt_SER_2002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2" t="7963" b="55000"/>
          <a:stretch/>
        </p:blipFill>
        <p:spPr>
          <a:xfrm>
            <a:off x="2743200" y="3402687"/>
            <a:ext cx="2034217" cy="162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7000" y="5024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Yucca Mountain Nuclear Repository Approved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11" name="Picture 10" descr="2000px-EU25-2004_European_Union_map_enlargement.sv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4048780"/>
            <a:ext cx="1752600" cy="1639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5054600"/>
            <a:ext cx="2286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Cell phones for voice only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Smart </a:t>
            </a:r>
            <a:r>
              <a:rPr lang="en-US" sz="1200" dirty="0" err="1" smtClean="0">
                <a:latin typeface="Century Gothic"/>
                <a:cs typeface="Century Gothic"/>
              </a:rPr>
              <a:t>i</a:t>
            </a:r>
            <a:r>
              <a:rPr lang="en-US" sz="1200" dirty="0" smtClean="0">
                <a:latin typeface="Century Gothic"/>
                <a:cs typeface="Century Gothic"/>
              </a:rPr>
              <a:t>-phones four years away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5715000"/>
            <a:ext cx="1828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In Memoriam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Stephen Jay Gould</a:t>
            </a:r>
          </a:p>
          <a:p>
            <a:pPr algn="ctr"/>
            <a:r>
              <a:rPr lang="en-US" sz="1200" i="1" dirty="0" smtClean="0">
                <a:latin typeface="Century Gothic"/>
                <a:cs typeface="Century Gothic"/>
              </a:rPr>
              <a:t>Punctuated Evolution</a:t>
            </a:r>
          </a:p>
          <a:p>
            <a:pPr algn="ctr"/>
            <a:r>
              <a:rPr lang="en-US" sz="1200" i="1" dirty="0">
                <a:latin typeface="Century Gothic"/>
                <a:cs typeface="Century Gothic"/>
              </a:rPr>
              <a:t>B</a:t>
            </a:r>
            <a:r>
              <a:rPr lang="en-US" sz="1200" i="1" dirty="0" smtClean="0">
                <a:latin typeface="Century Gothic"/>
                <a:cs typeface="Century Gothic"/>
              </a:rPr>
              <a:t>aseball</a:t>
            </a:r>
            <a:endParaRPr lang="en-US" sz="1200" i="1" dirty="0">
              <a:latin typeface="Century Gothic"/>
              <a:cs typeface="Century Gothic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2076" y="762000"/>
            <a:ext cx="3641724" cy="2514600"/>
            <a:chOff x="92076" y="762000"/>
            <a:chExt cx="3641724" cy="2514600"/>
          </a:xfrm>
        </p:grpSpPr>
        <p:pic>
          <p:nvPicPr>
            <p:cNvPr id="15" name="Picture 14" descr="WorldPopulation_population_650x400_71472406685_2-19-17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76" y="838200"/>
              <a:ext cx="3641724" cy="230631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14400" y="2537936"/>
              <a:ext cx="1905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</a:t>
              </a:r>
              <a:r>
                <a:rPr lang="en-US" sz="1100" i="1" dirty="0" smtClean="0"/>
                <a:t>2002    2017</a:t>
              </a:r>
            </a:p>
            <a:p>
              <a:r>
                <a:rPr lang="en-US" sz="1400" dirty="0" smtClean="0"/>
                <a:t>  6.3 B    7.5 </a:t>
              </a:r>
              <a:r>
                <a:rPr lang="en-US" sz="1400" dirty="0"/>
                <a:t>B  </a:t>
              </a:r>
              <a:r>
                <a:rPr lang="en-US" sz="1400" dirty="0" smtClean="0"/>
                <a:t>World</a:t>
              </a:r>
            </a:p>
            <a:p>
              <a:r>
                <a:rPr lang="en-US" sz="1400" dirty="0" smtClean="0"/>
                <a:t>288 </a:t>
              </a:r>
              <a:r>
                <a:rPr lang="en-US" sz="1400" dirty="0"/>
                <a:t>M  326 M   US      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3000" y="7620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Population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0000" y="1219200"/>
            <a:ext cx="2209800" cy="1622435"/>
            <a:chOff x="3810000" y="1219200"/>
            <a:chExt cx="2209800" cy="1622435"/>
          </a:xfrm>
        </p:grpSpPr>
        <p:pic>
          <p:nvPicPr>
            <p:cNvPr id="7" name="Picture 6" descr="FallOfAndersonEnron_1_4132502_2-19-17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8600" y="1219200"/>
              <a:ext cx="1981200" cy="1244600"/>
            </a:xfrm>
            <a:prstGeom prst="rect">
              <a:avLst/>
            </a:prstGeom>
          </p:spPr>
        </p:pic>
        <p:pic>
          <p:nvPicPr>
            <p:cNvPr id="19" name="Picture 18" descr="EnronIcon_sgitr4_2-19-17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5257800" y="1220504"/>
              <a:ext cx="762000" cy="748974"/>
            </a:xfrm>
            <a:prstGeom prst="rect">
              <a:avLst/>
            </a:prstGeom>
          </p:spPr>
        </p:pic>
        <p:pic>
          <p:nvPicPr>
            <p:cNvPr id="20" name="Picture 19" descr="ArthurAndersenLogo_38153350_andersen_300_2-19-17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000" y="2270760"/>
              <a:ext cx="806097" cy="57087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7200" y="152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Remember 2002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387626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2_International_Energy_Outlook_EIA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58333" r="51590" b="15185"/>
          <a:stretch/>
        </p:blipFill>
        <p:spPr>
          <a:xfrm>
            <a:off x="228600" y="2628900"/>
            <a:ext cx="3032369" cy="246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029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EIA International </a:t>
            </a:r>
          </a:p>
          <a:p>
            <a:pPr algn="ctr"/>
            <a:r>
              <a:rPr lang="en-US" sz="1000" dirty="0" smtClean="0"/>
              <a:t>Energy Outlook 2002</a:t>
            </a:r>
            <a:endParaRPr lang="en-US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600200" y="914400"/>
            <a:ext cx="1752600" cy="4514910"/>
            <a:chOff x="1600200" y="914400"/>
            <a:chExt cx="1752600" cy="4514910"/>
          </a:xfrm>
        </p:grpSpPr>
        <p:sp>
          <p:nvSpPr>
            <p:cNvPr id="19" name="TextBox 18"/>
            <p:cNvSpPr txBox="1"/>
            <p:nvPr/>
          </p:nvSpPr>
          <p:spPr>
            <a:xfrm>
              <a:off x="2057400" y="50292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EIA Annual </a:t>
              </a:r>
            </a:p>
            <a:p>
              <a:pPr algn="ctr"/>
              <a:r>
                <a:rPr lang="en-US" sz="1000" dirty="0" smtClean="0"/>
                <a:t>Energy Outlook 2017</a:t>
              </a:r>
              <a:endParaRPr lang="en-US" sz="1000" dirty="0"/>
            </a:p>
          </p:txBody>
        </p:sp>
        <p:pic>
          <p:nvPicPr>
            <p:cNvPr id="17" name="Picture 16" descr="Slide3.jp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0200" y="914400"/>
              <a:ext cx="1473200" cy="4241800"/>
            </a:xfrm>
            <a:prstGeom prst="rect">
              <a:avLst/>
            </a:prstGeom>
          </p:spPr>
        </p:pic>
      </p:grpSp>
      <p:pic>
        <p:nvPicPr>
          <p:cNvPr id="20" name="Picture 19" descr="Slide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3181901"/>
            <a:ext cx="3213100" cy="2914099"/>
          </a:xfrm>
          <a:prstGeom prst="rect">
            <a:avLst/>
          </a:prstGeom>
        </p:spPr>
      </p:pic>
      <p:pic>
        <p:nvPicPr>
          <p:cNvPr id="18" name="Picture 17" descr="Slide2.jp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50" y="3695700"/>
            <a:ext cx="952500" cy="2171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48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</a:rPr>
              <a:t>Unpredictable Oil Prices and Imports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356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Financial crisis 2008</a:t>
            </a:r>
          </a:p>
          <a:p>
            <a:r>
              <a:rPr lang="en-US" sz="1400" dirty="0" smtClean="0">
                <a:latin typeface="Century Gothic"/>
                <a:cs typeface="Century Gothic"/>
              </a:rPr>
              <a:t>Shale Oil 2010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143000"/>
            <a:ext cx="1905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 dirty="0">
                <a:latin typeface="Century Gothic"/>
                <a:cs typeface="Century Gothic"/>
              </a:rPr>
              <a:t>World Oil </a:t>
            </a:r>
            <a:r>
              <a:rPr lang="en-US" sz="1400" i="1" dirty="0" smtClean="0">
                <a:latin typeface="Century Gothic"/>
                <a:cs typeface="Century Gothic"/>
              </a:rPr>
              <a:t>Prices </a:t>
            </a:r>
          </a:p>
          <a:p>
            <a:pPr algn="ctr">
              <a:spcAft>
                <a:spcPts val="600"/>
              </a:spcAft>
            </a:pPr>
            <a:r>
              <a:rPr lang="en-US" sz="1400" dirty="0" smtClean="0">
                <a:latin typeface="Century Gothic"/>
                <a:cs typeface="Century Gothic"/>
              </a:rPr>
              <a:t>Spiked, Dropped and Stabilized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1399" y="1143000"/>
            <a:ext cx="2981739" cy="6001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 dirty="0" smtClean="0">
                <a:latin typeface="Century Gothic"/>
                <a:cs typeface="Century Gothic"/>
              </a:rPr>
              <a:t>Imported Oil</a:t>
            </a:r>
          </a:p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2002: Concerning at 60%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26" name="Picture 25" descr="DC_Traffic_heavy-traffic-i95_2-19-1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38200"/>
            <a:ext cx="2165331" cy="2159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62800" y="4510064"/>
            <a:ext cx="1905000" cy="97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400" dirty="0" smtClean="0">
                <a:latin typeface="Century Gothic"/>
                <a:cs typeface="Century Gothic"/>
              </a:rPr>
              <a:t>Shale oil </a:t>
            </a:r>
          </a:p>
          <a:p>
            <a:pPr algn="ctr">
              <a:lnSpc>
                <a:spcPts val="2320"/>
              </a:lnSpc>
            </a:pPr>
            <a:r>
              <a:rPr lang="en-US" sz="1400" dirty="0">
                <a:latin typeface="Century Gothic"/>
                <a:cs typeface="Century Gothic"/>
              </a:rPr>
              <a:t>R</a:t>
            </a:r>
            <a:r>
              <a:rPr lang="en-US" sz="1400" dirty="0" smtClean="0">
                <a:latin typeface="Century Gothic"/>
                <a:cs typeface="Century Gothic"/>
              </a:rPr>
              <a:t>aised production</a:t>
            </a:r>
          </a:p>
          <a:p>
            <a:pPr algn="ctr">
              <a:lnSpc>
                <a:spcPts val="2320"/>
              </a:lnSpc>
            </a:pPr>
            <a:r>
              <a:rPr lang="en-US" sz="1400" dirty="0" smtClean="0">
                <a:latin typeface="Century Gothic"/>
                <a:cs typeface="Century Gothic"/>
              </a:rPr>
              <a:t>Lowered price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81800" y="43434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1399" y="1905000"/>
            <a:ext cx="2981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2016: </a:t>
            </a:r>
            <a:r>
              <a:rPr lang="en-US" sz="1400" dirty="0">
                <a:latin typeface="Century Gothic"/>
                <a:cs typeface="Century Gothic"/>
              </a:rPr>
              <a:t>Dropped to 20%</a:t>
            </a:r>
          </a:p>
        </p:txBody>
      </p:sp>
    </p:spTree>
    <p:extLst>
      <p:ext uri="{BB962C8B-B14F-4D97-AF65-F5344CB8AC3E}">
        <p14:creationId xmlns:p14="http://schemas.microsoft.com/office/powerpoint/2010/main" val="1051044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343400" y="762000"/>
            <a:ext cx="4800600" cy="4505268"/>
            <a:chOff x="4343400" y="952500"/>
            <a:chExt cx="4800600" cy="4505268"/>
          </a:xfrm>
        </p:grpSpPr>
        <p:pic>
          <p:nvPicPr>
            <p:cNvPr id="15" name="Picture 14" descr="Growth in domestic natural gas production leads to development of LNG export terminals - Today in Energy - U.S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3" r="33377" b="50556"/>
            <a:stretch/>
          </p:blipFill>
          <p:spPr>
            <a:xfrm>
              <a:off x="4419600" y="2324100"/>
              <a:ext cx="4394470" cy="2387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648200" y="4610100"/>
              <a:ext cx="4495800" cy="847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80"/>
                </a:lnSpc>
              </a:pPr>
              <a:r>
                <a:rPr lang="en-US" sz="1400" dirty="0"/>
                <a:t>The first export shipment of liquefied natural gas (LNG) produced in the Lower 48 states on February </a:t>
              </a:r>
              <a:r>
                <a:rPr lang="en-US" sz="1400" dirty="0" smtClean="0"/>
                <a:t>24 puts </a:t>
              </a:r>
              <a:r>
                <a:rPr lang="en-US" sz="1400" dirty="0"/>
                <a:t>the United States in a new position in worldwide energy trade.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72000" y="1714500"/>
              <a:ext cx="4572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0080"/>
                  </a:solidFill>
                </a:rPr>
                <a:t>Growth in domestic natural gas production leads to development of LNG export terminals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343400" y="952500"/>
              <a:ext cx="4533900" cy="795010"/>
              <a:chOff x="4343400" y="762000"/>
              <a:chExt cx="4533900" cy="795010"/>
            </a:xfrm>
          </p:grpSpPr>
          <p:pic>
            <p:nvPicPr>
              <p:cNvPr id="16" name="Picture 15" descr="Growth in domestic natural gas production leads to development of LNG export terminals - Today in Energy - U.S.pd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037" r="14444" b="88889"/>
              <a:stretch/>
            </p:blipFill>
            <p:spPr>
              <a:xfrm>
                <a:off x="4343400" y="762000"/>
                <a:ext cx="4533900" cy="6223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648200" y="1295400"/>
                <a:ext cx="16764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March 4,2016</a:t>
                </a:r>
                <a:endParaRPr lang="en-US" sz="1100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28600" y="147935"/>
            <a:ext cx="378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Shale Gas: a Game Changer</a:t>
            </a:r>
            <a:endParaRPr lang="en-US" sz="2400" b="1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128605" y="762000"/>
            <a:ext cx="4214795" cy="4592598"/>
            <a:chOff x="128605" y="1351002"/>
            <a:chExt cx="4214795" cy="4592598"/>
          </a:xfrm>
        </p:grpSpPr>
        <p:pic>
          <p:nvPicPr>
            <p:cNvPr id="9" name="Picture 8" descr="AEO_2017_v2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7" t="16756" r="51590" b="55279"/>
            <a:stretch/>
          </p:blipFill>
          <p:spPr>
            <a:xfrm>
              <a:off x="128605" y="1981200"/>
              <a:ext cx="4176695" cy="38458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33600" y="5712768"/>
              <a:ext cx="2209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/>
                <a:t>EIA Annual Energy Outlook 2017</a:t>
              </a:r>
              <a:endParaRPr lang="en-US" sz="9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" y="1351002"/>
              <a:ext cx="304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Dry natural gas production by type</a:t>
              </a:r>
            </a:p>
            <a:p>
              <a:r>
                <a:rPr lang="en-US" sz="1400" dirty="0" smtClean="0"/>
                <a:t>trillion cubic feet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0" y="190500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2002</a:t>
              </a:r>
              <a:endParaRPr lang="en-US" sz="14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1244600" y="2203450"/>
              <a:ext cx="13653" cy="327660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286000" y="2209800"/>
              <a:ext cx="47751" cy="327436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1066800" y="5435600"/>
            <a:ext cx="6934200" cy="838200"/>
          </a:xfrm>
          <a:prstGeom prst="roundRect">
            <a:avLst/>
          </a:prstGeom>
          <a:solidFill>
            <a:srgbClr val="F6FFA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143000" y="5511800"/>
            <a:ext cx="6781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latin typeface="Century Gothic"/>
                <a:cs typeface="Century Gothic"/>
              </a:rPr>
              <a:t>Gas becomes the economic choice for new electricity generation </a:t>
            </a:r>
            <a:endParaRPr lang="en-US" sz="1600" dirty="0">
              <a:latin typeface="Century Gothic"/>
              <a:cs typeface="Century Gothic"/>
            </a:endParaRPr>
          </a:p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US will transition from net importer to net exporter  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06622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ounded Rectangle 68"/>
          <p:cNvSpPr/>
          <p:nvPr/>
        </p:nvSpPr>
        <p:spPr>
          <a:xfrm>
            <a:off x="5105400" y="5114330"/>
            <a:ext cx="3505200" cy="838200"/>
          </a:xfrm>
          <a:prstGeom prst="roundRect">
            <a:avLst/>
          </a:prstGeom>
          <a:solidFill>
            <a:srgbClr val="F6FFA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81000" y="5245100"/>
            <a:ext cx="4038600" cy="685800"/>
          </a:xfrm>
          <a:prstGeom prst="roundRect">
            <a:avLst/>
          </a:prstGeom>
          <a:solidFill>
            <a:srgbClr val="F6FFA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534401" y="1710214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72401" y="1693283"/>
            <a:ext cx="9906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EO_2017_v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16646" r="70532" b="53002"/>
          <a:stretch/>
        </p:blipFill>
        <p:spPr>
          <a:xfrm>
            <a:off x="685800" y="1646536"/>
            <a:ext cx="1562100" cy="30860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" y="105787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Electricity generation from selected fuels 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illion </a:t>
            </a:r>
            <a:r>
              <a:rPr lang="en-US" sz="1200" dirty="0" err="1" smtClean="0"/>
              <a:t>kilowatthours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214080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327213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atural gas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372933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renewables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90600" y="4643735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EIA Annual Energy Outlook 2017</a:t>
            </a:r>
            <a:endParaRPr lang="en-US" sz="12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4495800" y="1646535"/>
            <a:ext cx="4114800" cy="3335010"/>
            <a:chOff x="4495800" y="2565400"/>
            <a:chExt cx="4114800" cy="3335010"/>
          </a:xfrm>
        </p:grpSpPr>
        <p:pic>
          <p:nvPicPr>
            <p:cNvPr id="30" name="Picture 29" descr="AEO_2002_EIA.pdf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" t="19338" r="49434" b="62488"/>
            <a:stretch/>
          </p:blipFill>
          <p:spPr>
            <a:xfrm>
              <a:off x="4800600" y="2565400"/>
              <a:ext cx="3810000" cy="30988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95800" y="5638800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EIA Annual Energy Outlook 2002</a:t>
              </a:r>
              <a:endParaRPr lang="en-US" sz="11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85800" y="1646535"/>
            <a:ext cx="3204633" cy="3111500"/>
            <a:chOff x="685800" y="2565400"/>
            <a:chExt cx="3204633" cy="3111500"/>
          </a:xfrm>
        </p:grpSpPr>
        <p:grpSp>
          <p:nvGrpSpPr>
            <p:cNvPr id="54" name="Group 53"/>
            <p:cNvGrpSpPr/>
            <p:nvPr/>
          </p:nvGrpSpPr>
          <p:grpSpPr>
            <a:xfrm>
              <a:off x="685800" y="2565400"/>
              <a:ext cx="3204633" cy="3111500"/>
              <a:chOff x="685800" y="2565400"/>
              <a:chExt cx="3204633" cy="3111500"/>
            </a:xfrm>
          </p:grpSpPr>
          <p:pic>
            <p:nvPicPr>
              <p:cNvPr id="20" name="Picture 19" descr="AEO_2017_v2.pdf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85" t="16646" r="49626" b="52751"/>
              <a:stretch/>
            </p:blipFill>
            <p:spPr>
              <a:xfrm>
                <a:off x="685800" y="2565400"/>
                <a:ext cx="3204633" cy="3111500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2286000" y="2743200"/>
                <a:ext cx="1219200" cy="152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2743200" y="2819400"/>
              <a:ext cx="0" cy="106680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286000" y="1409700"/>
            <a:ext cx="1092200" cy="876300"/>
            <a:chOff x="2286000" y="1223435"/>
            <a:chExt cx="1092200" cy="876300"/>
          </a:xfrm>
        </p:grpSpPr>
        <p:sp>
          <p:nvSpPr>
            <p:cNvPr id="19" name="TextBox 18"/>
            <p:cNvSpPr txBox="1"/>
            <p:nvPr/>
          </p:nvSpPr>
          <p:spPr>
            <a:xfrm>
              <a:off x="2616200" y="1223435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2020</a:t>
              </a:r>
              <a:endParaRPr lang="en-US" sz="14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286000" y="1578837"/>
              <a:ext cx="677335" cy="520898"/>
              <a:chOff x="2286000" y="1807437"/>
              <a:chExt cx="677335" cy="52089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2286000" y="1862237"/>
                <a:ext cx="609600" cy="466098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2844800" y="1807437"/>
                <a:ext cx="118535" cy="11853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7302500" y="1796415"/>
            <a:ext cx="1521182" cy="1628120"/>
            <a:chOff x="7302500" y="2715280"/>
            <a:chExt cx="1521182" cy="1628120"/>
          </a:xfrm>
        </p:grpSpPr>
        <p:sp>
          <p:nvSpPr>
            <p:cNvPr id="38" name="Oval 37"/>
            <p:cNvSpPr/>
            <p:nvPr/>
          </p:nvSpPr>
          <p:spPr>
            <a:xfrm>
              <a:off x="7425268" y="3098799"/>
              <a:ext cx="152400" cy="152400"/>
            </a:xfrm>
            <a:prstGeom prst="ellipse">
              <a:avLst/>
            </a:prstGeom>
            <a:solidFill>
              <a:srgbClr val="1A65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7501468" y="3228881"/>
              <a:ext cx="11550" cy="1114519"/>
            </a:xfrm>
            <a:prstGeom prst="straightConnector1">
              <a:avLst/>
            </a:prstGeom>
            <a:ln>
              <a:solidFill>
                <a:srgbClr val="165C0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302500" y="2715280"/>
              <a:ext cx="152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114D02"/>
                  </a:solidFill>
                </a:rPr>
                <a:t>Other renewables</a:t>
              </a:r>
            </a:p>
            <a:p>
              <a:pPr algn="ctr"/>
              <a:r>
                <a:rPr lang="en-US" sz="1400" i="1" dirty="0">
                  <a:solidFill>
                    <a:srgbClr val="114D02"/>
                  </a:solidFill>
                </a:rPr>
                <a:t>a</a:t>
              </a:r>
              <a:r>
                <a:rPr lang="en-US" sz="1400" i="1" dirty="0" smtClean="0">
                  <a:solidFill>
                    <a:srgbClr val="114D02"/>
                  </a:solidFill>
                </a:rPr>
                <a:t>ctual 2016</a:t>
              </a:r>
              <a:endParaRPr lang="en-US" sz="1400" i="1" dirty="0">
                <a:solidFill>
                  <a:srgbClr val="114D02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434664" y="1807403"/>
            <a:ext cx="2630318" cy="3174142"/>
            <a:chOff x="6434664" y="2726268"/>
            <a:chExt cx="2630318" cy="3174142"/>
          </a:xfrm>
        </p:grpSpPr>
        <p:sp>
          <p:nvSpPr>
            <p:cNvPr id="36" name="TextBox 35"/>
            <p:cNvSpPr txBox="1"/>
            <p:nvPr/>
          </p:nvSpPr>
          <p:spPr>
            <a:xfrm>
              <a:off x="6629400" y="5638800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/>
                <a:t>EIA Annual Energy Outlook 2017</a:t>
              </a:r>
              <a:endParaRPr lang="en-US" sz="1100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434664" y="2726268"/>
              <a:ext cx="2630318" cy="3056466"/>
              <a:chOff x="6434664" y="2726268"/>
              <a:chExt cx="2630318" cy="305646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609661" y="350520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wind</a:t>
                </a:r>
                <a:endParaRPr lang="en-US" sz="14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85861" y="449580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solar</a:t>
                </a:r>
                <a:endParaRPr lang="en-US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848600" y="4800600"/>
                <a:ext cx="784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biomass</a:t>
                </a:r>
                <a:endParaRPr lang="en-US" sz="1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772400" y="5029200"/>
                <a:ext cx="10301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geothermal</a:t>
                </a:r>
                <a:endParaRPr lang="en-US" sz="1400" dirty="0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6434664" y="2726268"/>
                <a:ext cx="2630318" cy="3056466"/>
                <a:chOff x="6434664" y="2726268"/>
                <a:chExt cx="2630318" cy="3056466"/>
              </a:xfrm>
            </p:grpSpPr>
            <p:pic>
              <p:nvPicPr>
                <p:cNvPr id="31" name="Picture 30" descr="Slide1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434664" y="2726268"/>
                  <a:ext cx="1337736" cy="3056466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543800" y="3962400"/>
                  <a:ext cx="15211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solidFill>
                        <a:srgbClr val="114D02"/>
                      </a:solidFill>
                    </a:rPr>
                    <a:t>Other renewables</a:t>
                  </a:r>
                </a:p>
                <a:p>
                  <a:pPr algn="ctr"/>
                  <a:r>
                    <a:rPr lang="en-US" sz="1400" i="1" dirty="0">
                      <a:solidFill>
                        <a:srgbClr val="114D02"/>
                      </a:solidFill>
                    </a:rPr>
                    <a:t>p</a:t>
                  </a:r>
                  <a:r>
                    <a:rPr lang="en-US" sz="1400" i="1" dirty="0" smtClean="0">
                      <a:solidFill>
                        <a:srgbClr val="114D02"/>
                      </a:solidFill>
                    </a:rPr>
                    <a:t>redicted 2002</a:t>
                  </a:r>
                  <a:endParaRPr lang="en-US" sz="1400" i="1" dirty="0">
                    <a:solidFill>
                      <a:srgbClr val="114D02"/>
                    </a:solidFill>
                  </a:endParaRPr>
                </a:p>
              </p:txBody>
            </p:sp>
          </p:grpSp>
        </p:grpSp>
      </p:grpSp>
      <p:sp>
        <p:nvSpPr>
          <p:cNvPr id="64" name="TextBox 63"/>
          <p:cNvSpPr txBox="1"/>
          <p:nvPr/>
        </p:nvSpPr>
        <p:spPr>
          <a:xfrm>
            <a:off x="304800" y="152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Electricity from Coal and Renewables Exchange Places</a:t>
            </a:r>
            <a:endParaRPr lang="en-US" sz="2400" b="1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4953000" y="121027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Electricity generation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illion </a:t>
            </a:r>
            <a:r>
              <a:rPr lang="en-US" sz="1200" dirty="0" err="1" smtClean="0"/>
              <a:t>kilowatthours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457200" y="5257800"/>
            <a:ext cx="388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Coal provides half as much electricity in 2016 as predicted in 2002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81600" y="5105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Non-hydro renewables provide twice as much electricity in 2016 as predicted in 2002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12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Why Did Predictions Miss The Biggest Game Changers?  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38200"/>
            <a:ext cx="8534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Predictions extrapolate the future from the present 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price, performance and efficiency trends in known technologies</a:t>
            </a:r>
          </a:p>
          <a:p>
            <a:pPr>
              <a:spcAft>
                <a:spcPts val="1200"/>
              </a:spcAft>
            </a:pPr>
            <a:r>
              <a:rPr lang="en-US" i="1" dirty="0"/>
              <a:t>	</a:t>
            </a:r>
            <a:r>
              <a:rPr lang="en-US" i="1" dirty="0" smtClean="0"/>
              <a:t>changes in regulatory environment</a:t>
            </a:r>
          </a:p>
          <a:p>
            <a:r>
              <a:rPr lang="en-US" sz="2000" b="1" dirty="0" smtClean="0"/>
              <a:t>Predictions do not anticipate breakthroughs 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Disruptive innovation 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Transformative change driven by new discoveries</a:t>
            </a:r>
          </a:p>
        </p:txBody>
      </p:sp>
      <p:pic>
        <p:nvPicPr>
          <p:cNvPr id="5" name="Picture 4" descr="people-using-smartphones_2-19-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2" y="3810000"/>
            <a:ext cx="1582249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876800"/>
            <a:ext cx="2438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Smart Phones</a:t>
            </a:r>
          </a:p>
          <a:p>
            <a:pPr algn="ctr">
              <a:spcAft>
                <a:spcPts val="3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Transformed the way we interact with people and information</a:t>
            </a:r>
          </a:p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Li-ion batteries, Moore’s Law, cell towers</a:t>
            </a:r>
            <a:endParaRPr lang="en-US" sz="1200" i="1" dirty="0">
              <a:latin typeface="Century Gothic"/>
              <a:cs typeface="Century Gothic"/>
            </a:endParaRPr>
          </a:p>
        </p:txBody>
      </p:sp>
      <p:pic>
        <p:nvPicPr>
          <p:cNvPr id="7" name="Picture 6" descr="fracking_2-19-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0"/>
            <a:ext cx="1650323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5003393"/>
            <a:ext cx="2438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Shale Gas and Oil</a:t>
            </a:r>
          </a:p>
          <a:p>
            <a:pPr algn="ctr">
              <a:spcAft>
                <a:spcPts val="3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Transformed fossil fuel markets and use </a:t>
            </a:r>
          </a:p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Horizontal drilling and hydraulic </a:t>
            </a:r>
            <a:r>
              <a:rPr lang="en-US" sz="1200" i="1" dirty="0">
                <a:latin typeface="Century Gothic"/>
                <a:cs typeface="Century Gothic"/>
              </a:rPr>
              <a:t>f</a:t>
            </a:r>
            <a:r>
              <a:rPr lang="en-US" sz="1200" i="1" dirty="0" smtClean="0">
                <a:latin typeface="Century Gothic"/>
                <a:cs typeface="Century Gothic"/>
              </a:rPr>
              <a:t>racturing</a:t>
            </a:r>
            <a:endParaRPr lang="en-US" sz="1200" i="1" dirty="0">
              <a:latin typeface="Century Gothic"/>
              <a:cs typeface="Century Gothic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53000" y="5265003"/>
            <a:ext cx="1981199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Grid of the Future</a:t>
            </a:r>
          </a:p>
          <a:p>
            <a:pPr algn="ctr"/>
            <a:r>
              <a:rPr lang="en-US" sz="1200" i="1" dirty="0" smtClean="0">
                <a:latin typeface="Century Gothic"/>
                <a:cs typeface="Century Gothic"/>
              </a:rPr>
              <a:t>Fully integrated storage, smart and distributed resources</a:t>
            </a:r>
            <a:endParaRPr lang="en-US" sz="1200" i="1" dirty="0">
              <a:latin typeface="Century Gothic"/>
              <a:cs typeface="Century Gothic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181600" y="3657600"/>
            <a:ext cx="1524000" cy="1524000"/>
            <a:chOff x="5748865" y="2480732"/>
            <a:chExt cx="1524000" cy="1524000"/>
          </a:xfrm>
        </p:grpSpPr>
        <p:sp>
          <p:nvSpPr>
            <p:cNvPr id="32" name="Oval 31"/>
            <p:cNvSpPr/>
            <p:nvPr/>
          </p:nvSpPr>
          <p:spPr>
            <a:xfrm>
              <a:off x="5748865" y="2480732"/>
              <a:ext cx="1524000" cy="1524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510132" y="2590800"/>
              <a:ext cx="6349" cy="651046"/>
            </a:xfrm>
            <a:prstGeom prst="line">
              <a:avLst/>
            </a:prstGeom>
            <a:ln w="19050" cmpd="sng"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496840" y="3212466"/>
              <a:ext cx="742160" cy="29380"/>
            </a:xfrm>
            <a:prstGeom prst="line">
              <a:avLst/>
            </a:prstGeom>
            <a:ln w="19050" cmpd="sng">
              <a:headEnd type="stealth" w="lg" len="lg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943600" y="3233593"/>
              <a:ext cx="572882" cy="347807"/>
            </a:xfrm>
            <a:prstGeom prst="line">
              <a:avLst/>
            </a:prstGeom>
            <a:ln w="19050" cmpd="sng">
              <a:headEnd type="none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619490" y="3142577"/>
              <a:ext cx="58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smart</a:t>
              </a:r>
              <a:endParaRPr lang="en-US" sz="1200" i="1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9550305">
              <a:off x="5808259" y="3352135"/>
              <a:ext cx="896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distributed</a:t>
              </a:r>
              <a:endParaRPr lang="en-US" sz="1200" i="1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6033086" y="2773420"/>
              <a:ext cx="69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storage</a:t>
              </a:r>
              <a:endParaRPr lang="en-US" sz="1200" i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162800" y="3656306"/>
            <a:ext cx="1828800" cy="1296694"/>
            <a:chOff x="7162800" y="3329921"/>
            <a:chExt cx="1828800" cy="1296694"/>
          </a:xfrm>
        </p:grpSpPr>
        <p:pic>
          <p:nvPicPr>
            <p:cNvPr id="56" name="Picture 55" descr="SelfDrivingConnectedCar_53123-200_1-3-16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72400" y="3329921"/>
              <a:ext cx="685800" cy="543580"/>
            </a:xfrm>
            <a:prstGeom prst="rect">
              <a:avLst/>
            </a:prstGeom>
          </p:spPr>
        </p:pic>
        <p:pic>
          <p:nvPicPr>
            <p:cNvPr id="58" name="Picture 57" descr="electric-car-icon-isolated-white-background-44537859_2-19-17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3514037"/>
              <a:ext cx="1828800" cy="111257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7086600" y="5179621"/>
            <a:ext cx="198119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New Mobility</a:t>
            </a:r>
          </a:p>
          <a:p>
            <a:pPr algn="ctr">
              <a:spcAft>
                <a:spcPts val="3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Electric, autonomous, connected vehicles</a:t>
            </a:r>
            <a:endParaRPr lang="en-US" sz="1200" i="1" dirty="0">
              <a:latin typeface="Century Gothic"/>
              <a:cs typeface="Century Gothic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09600" y="2895600"/>
            <a:ext cx="7848600" cy="685800"/>
          </a:xfrm>
          <a:prstGeom prst="roundRect">
            <a:avLst/>
          </a:prstGeom>
          <a:solidFill>
            <a:srgbClr val="F6FFA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62000" y="2907268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Innovation and transformation are the engines of competitiveness and growth</a:t>
            </a:r>
          </a:p>
          <a:p>
            <a:pPr algn="ctr"/>
            <a:r>
              <a:rPr lang="en-US" dirty="0" smtClean="0"/>
              <a:t>They should be actively pursued, not passively awaited</a:t>
            </a:r>
          </a:p>
        </p:txBody>
      </p:sp>
    </p:spTree>
    <p:extLst>
      <p:ext uri="{BB962C8B-B14F-4D97-AF65-F5344CB8AC3E}">
        <p14:creationId xmlns:p14="http://schemas.microsoft.com/office/powerpoint/2010/main" val="2889909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4" grpId="0"/>
      <p:bldP spid="60" grpId="0"/>
      <p:bldP spid="62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9150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Basic Research Needs Workshops Seek Transformative Breakthroughs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asic science breakthroughs that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address showstoppers in existing technologies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would transform the performance, cost and efficiency of existing technologies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would enable entirely new approaches to technology or new technologies that do not yet exist</a:t>
            </a:r>
          </a:p>
          <a:p>
            <a:pPr lvl="1"/>
            <a:endParaRPr lang="en-US" sz="1000" dirty="0" smtClean="0"/>
          </a:p>
          <a:p>
            <a:r>
              <a:rPr lang="en-US" sz="2000" dirty="0" smtClean="0"/>
              <a:t>Transformative, not incremental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Predict and control matter and energy flow at electronic, atomic and molecular levels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Beyond equilibrium: simulate and predict materials degradation on the computer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/>
              <a:t>I</a:t>
            </a:r>
            <a:r>
              <a:rPr lang="en-US" i="1" dirty="0" smtClean="0"/>
              <a:t>n-situ observation of chemical reactions as they occur</a:t>
            </a:r>
          </a:p>
          <a:p>
            <a:pPr lvl="1"/>
            <a:endParaRPr lang="en-US" sz="1000" i="1" dirty="0" smtClean="0"/>
          </a:p>
          <a:p>
            <a:r>
              <a:rPr lang="en-US" sz="2000" dirty="0" smtClean="0"/>
              <a:t>Advance the frontier of science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 smtClean="0"/>
              <a:t>Greater complexity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 smtClean="0"/>
              <a:t>Emergent behavior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 smtClean="0"/>
              <a:t>Bio-inspired materials and phenomena</a:t>
            </a:r>
          </a:p>
          <a:p>
            <a:pPr lvl="1"/>
            <a:endParaRPr lang="en-US" sz="1000" dirty="0"/>
          </a:p>
          <a:p>
            <a:r>
              <a:rPr lang="en-US" sz="2000" dirty="0" smtClean="0"/>
              <a:t>Tap the creative imagination of the basic science research community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The community speaks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0553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ChangeArrowheads="1"/>
          </p:cNvSpPr>
          <p:nvPr/>
        </p:nvSpPr>
        <p:spPr bwMode="auto">
          <a:xfrm rot="5400000">
            <a:off x="1517647" y="-768350"/>
            <a:ext cx="6108705" cy="9144000"/>
          </a:xfrm>
          <a:prstGeom prst="rect">
            <a:avLst/>
          </a:prstGeom>
          <a:gradFill rotWithShape="0">
            <a:gsLst>
              <a:gs pos="0">
                <a:srgbClr val="DDFFDD">
                  <a:alpha val="64000"/>
                </a:srgbClr>
              </a:gs>
              <a:gs pos="100000">
                <a:srgbClr val="FEEBBC">
                  <a:alpha val="71001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1912938" y="1423988"/>
            <a:ext cx="1744662" cy="21304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41020" tIns="41014" rIns="41020" bIns="41014"/>
          <a:lstStyle/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Basic research for fundamental new understanding on materials or systems that may revolutionize or transform today’s energy technologies 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Development of new tools, techniques, and facilities, including those for the scattering sciences and for advanced modeling and computation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3667126" y="1423989"/>
            <a:ext cx="1744663" cy="10128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41020" tIns="41014" rIns="41020" bIns="41014"/>
          <a:lstStyle/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altLang="ja-JP" sz="1100" dirty="0">
                <a:latin typeface="Arial Narrow" pitchFamily="34" charset="0"/>
                <a:ea typeface="MS PGothic" pitchFamily="34" charset="-128"/>
              </a:rPr>
              <a:t>Basic research, often with the goal of addressing showstoppers on real-world applications in the energy technologies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5407026" y="1423988"/>
            <a:ext cx="1744663" cy="1463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41020" tIns="41014" rIns="41020" bIns="41014"/>
          <a:lstStyle/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altLang="ja-JP" sz="1100" dirty="0">
                <a:latin typeface="Arial Narrow" pitchFamily="34" charset="0"/>
                <a:ea typeface="MS PGothic" pitchFamily="34" charset="-128"/>
              </a:rPr>
              <a:t>Research with the goal of meeting </a:t>
            </a:r>
            <a:r>
              <a:rPr lang="en-US" altLang="ja-JP" sz="1100" i="1" u="sng" dirty="0">
                <a:latin typeface="Arial Narrow" pitchFamily="34" charset="0"/>
                <a:ea typeface="MS PGothic" pitchFamily="34" charset="-128"/>
              </a:rPr>
              <a:t>technical milestones</a:t>
            </a:r>
            <a:r>
              <a:rPr lang="en-US" altLang="ja-JP" sz="1100" dirty="0">
                <a:latin typeface="Arial Narrow" pitchFamily="34" charset="0"/>
                <a:ea typeface="MS PGothic" pitchFamily="34" charset="-128"/>
              </a:rPr>
              <a:t>, with emphasis on the </a:t>
            </a:r>
            <a:r>
              <a:rPr lang="en-US" sz="1100" dirty="0">
                <a:latin typeface="Arial Narrow" pitchFamily="34" charset="0"/>
                <a:ea typeface="MS PGothic" pitchFamily="34" charset="-128"/>
              </a:rPr>
              <a:t>development, performance, cost reduction, and durability of materials and components or on efficient processes</a:t>
            </a:r>
            <a:endParaRPr lang="en-US" altLang="ja-JP" sz="1100" dirty="0">
              <a:latin typeface="Arial Narrow" pitchFamily="34" charset="0"/>
              <a:ea typeface="MS PGothic" pitchFamily="34" charset="-128"/>
            </a:endParaRP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altLang="ja-JP" sz="1100" dirty="0">
                <a:latin typeface="Arial Narrow" pitchFamily="34" charset="0"/>
                <a:ea typeface="MS PGothic" pitchFamily="34" charset="-128"/>
              </a:rPr>
              <a:t>Proof of technology concepts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7399338" y="1423988"/>
            <a:ext cx="1744662" cy="11398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41020" tIns="41014" rIns="41020" bIns="41014"/>
          <a:lstStyle/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Scale-up research 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At-scale demonstration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Cost reduction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Prototyping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Manufacturing R&amp;D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  <a:ea typeface="MS PGothic" pitchFamily="34" charset="-128"/>
              </a:rPr>
              <a:t>Deployment support</a:t>
            </a: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6894514" y="723901"/>
            <a:ext cx="2249487" cy="403225"/>
          </a:xfrm>
          <a:prstGeom prst="homePlate">
            <a:avLst>
              <a:gd name="adj" fmla="val 65731"/>
            </a:avLst>
          </a:prstGeom>
          <a:gradFill rotWithShape="1">
            <a:gsLst>
              <a:gs pos="0">
                <a:srgbClr val="FEF6D6"/>
              </a:gs>
              <a:gs pos="100000">
                <a:srgbClr val="FEF6D6"/>
              </a:gs>
            </a:gsLst>
            <a:lin ang="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41020" rIns="0" bIns="41020" anchor="ctr"/>
          <a:lstStyle/>
          <a:p>
            <a:pPr marL="204764" algn="ctr" eaLnBrk="1" hangingPunct="1">
              <a:lnSpc>
                <a:spcPct val="90000"/>
              </a:lnSpc>
            </a:pPr>
            <a:r>
              <a:rPr lang="en-US" sz="1300" dirty="0">
                <a:latin typeface="Arial Narrow" pitchFamily="34" charset="0"/>
              </a:rPr>
              <a:t>Technology Maturation</a:t>
            </a:r>
          </a:p>
          <a:p>
            <a:pPr marL="204764" algn="ctr" eaLnBrk="1" hangingPunct="1">
              <a:lnSpc>
                <a:spcPct val="90000"/>
              </a:lnSpc>
            </a:pPr>
            <a:r>
              <a:rPr lang="en-US" sz="1300" dirty="0">
                <a:latin typeface="Arial Narrow" pitchFamily="34" charset="0"/>
              </a:rPr>
              <a:t> &amp; Deployment</a:t>
            </a:r>
          </a:p>
        </p:txBody>
      </p:sp>
      <p:sp>
        <p:nvSpPr>
          <p:cNvPr id="124937" name="AutoShape 9"/>
          <p:cNvSpPr>
            <a:spLocks noChangeArrowheads="1"/>
          </p:cNvSpPr>
          <p:nvPr/>
        </p:nvSpPr>
        <p:spPr bwMode="auto">
          <a:xfrm>
            <a:off x="5302250" y="741363"/>
            <a:ext cx="1962150" cy="403225"/>
          </a:xfrm>
          <a:prstGeom prst="homePlate">
            <a:avLst>
              <a:gd name="adj" fmla="val 65130"/>
            </a:avLst>
          </a:prstGeom>
          <a:gradFill rotWithShape="1">
            <a:gsLst>
              <a:gs pos="0">
                <a:srgbClr val="FEF6D6"/>
              </a:gs>
              <a:gs pos="100000">
                <a:srgbClr val="FEF6D6"/>
              </a:gs>
            </a:gsLst>
            <a:lin ang="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41020" rIns="0" bIns="41020"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1300" dirty="0">
                <a:latin typeface="Arial Narrow" pitchFamily="34" charset="0"/>
              </a:rPr>
              <a:t>Applied Research</a:t>
            </a:r>
          </a:p>
        </p:txBody>
      </p:sp>
      <p:sp>
        <p:nvSpPr>
          <p:cNvPr id="124938" name="AutoShape 10"/>
          <p:cNvSpPr>
            <a:spLocks noChangeArrowheads="1"/>
          </p:cNvSpPr>
          <p:nvPr/>
        </p:nvSpPr>
        <p:spPr bwMode="auto">
          <a:xfrm>
            <a:off x="0" y="741363"/>
            <a:ext cx="5570538" cy="403225"/>
          </a:xfrm>
          <a:prstGeom prst="homePlate">
            <a:avLst>
              <a:gd name="adj" fmla="val 70610"/>
            </a:avLst>
          </a:prstGeom>
          <a:gradFill rotWithShape="1">
            <a:gsLst>
              <a:gs pos="0">
                <a:srgbClr val="DFEBD9"/>
              </a:gs>
              <a:gs pos="100000">
                <a:srgbClr val="DFEBD6"/>
              </a:gs>
            </a:gsLst>
            <a:lin ang="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41020" rIns="0" bIns="41020" anchor="ctr"/>
          <a:lstStyle/>
          <a:p>
            <a:pPr eaLnBrk="1" hangingPunct="1">
              <a:lnSpc>
                <a:spcPct val="90000"/>
              </a:lnSpc>
            </a:pPr>
            <a:r>
              <a:rPr lang="en-US" sz="1300" dirty="0">
                <a:latin typeface="Arial Narrow" pitchFamily="34" charset="0"/>
              </a:rPr>
              <a:t>  </a:t>
            </a:r>
            <a:r>
              <a:rPr lang="en-US" sz="1300" b="1" dirty="0">
                <a:latin typeface="Arial Narrow" pitchFamily="34" charset="0"/>
              </a:rPr>
              <a:t>  Grand Challenges                    </a:t>
            </a:r>
            <a:r>
              <a:rPr lang="en-US" sz="1300" dirty="0">
                <a:latin typeface="Arial Narrow" pitchFamily="34" charset="0"/>
              </a:rPr>
              <a:t>Discovery and Use-Inspired Basic Research </a:t>
            </a:r>
            <a:br>
              <a:rPr lang="en-US" sz="1300" dirty="0">
                <a:latin typeface="Arial Narrow" pitchFamily="34" charset="0"/>
              </a:rPr>
            </a:br>
            <a:r>
              <a:rPr lang="en-US" sz="1100" b="1" i="1" dirty="0">
                <a:latin typeface="Arial Narrow" pitchFamily="34" charset="0"/>
              </a:rPr>
              <a:t> </a:t>
            </a:r>
            <a:r>
              <a:rPr lang="en-US" sz="1100" b="1" i="1" dirty="0" smtClean="0">
                <a:latin typeface="Arial Narrow" pitchFamily="34" charset="0"/>
              </a:rPr>
              <a:t>     How Nature Works                      </a:t>
            </a:r>
            <a:r>
              <a:rPr lang="en-US" sz="1100" i="1" dirty="0" smtClean="0">
                <a:latin typeface="Arial Narrow" pitchFamily="34" charset="0"/>
              </a:rPr>
              <a:t>Materials Properties and Chemical Functionality by Design   </a:t>
            </a:r>
            <a:r>
              <a:rPr lang="en-US" sz="1300" dirty="0" smtClean="0">
                <a:latin typeface="Arial Narrow" pitchFamily="34" charset="0"/>
              </a:rPr>
              <a:t>  </a:t>
            </a:r>
            <a:endParaRPr lang="en-US" sz="1300" dirty="0">
              <a:latin typeface="Arial Narrow" pitchFamily="34" charset="0"/>
            </a:endParaRP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1" y="1423988"/>
            <a:ext cx="1804988" cy="21304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41020" tIns="41014" rIns="41020" bIns="41014"/>
          <a:lstStyle/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Controlling materials processes at the level of quantum behavior of electrons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Atom- and energy-efficient syntheses of new forms of matter with tailored properties</a:t>
            </a:r>
            <a:endParaRPr lang="en-US" sz="1100" i="1" dirty="0">
              <a:latin typeface="Arial Narrow" pitchFamily="34" charset="0"/>
            </a:endParaRP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Emergent properties from complex correlations of atomic and electronic constituents</a:t>
            </a:r>
            <a:endParaRPr lang="en-US" sz="1100" i="1" dirty="0">
              <a:latin typeface="Arial Narrow" pitchFamily="34" charset="0"/>
            </a:endParaRP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Man-made </a:t>
            </a:r>
            <a:r>
              <a:rPr lang="en-US" sz="1100" dirty="0" err="1">
                <a:latin typeface="Arial Narrow" pitchFamily="34" charset="0"/>
              </a:rPr>
              <a:t>nanoscale</a:t>
            </a:r>
            <a:r>
              <a:rPr lang="en-US" sz="1100" dirty="0">
                <a:latin typeface="Arial Narrow" pitchFamily="34" charset="0"/>
              </a:rPr>
              <a:t> objects with capabilities rivaling those of living things</a:t>
            </a:r>
          </a:p>
          <a:p>
            <a:pPr marL="139684" indent="-139684" defTabSz="820642">
              <a:lnSpc>
                <a:spcPct val="90000"/>
              </a:lnSpc>
              <a:spcBef>
                <a:spcPct val="35000"/>
              </a:spcBef>
              <a:buFont typeface="Wingdings" pitchFamily="2" charset="2"/>
              <a:buChar char="§"/>
            </a:pPr>
            <a:r>
              <a:rPr lang="en-US" sz="1100" dirty="0">
                <a:latin typeface="Arial Narrow" pitchFamily="34" charset="0"/>
              </a:rPr>
              <a:t>Controlling matter very far away from equilibrium</a:t>
            </a:r>
          </a:p>
        </p:txBody>
      </p:sp>
      <p:sp>
        <p:nvSpPr>
          <p:cNvPr id="124940" name="AutoShape 12"/>
          <p:cNvSpPr>
            <a:spLocks noChangeArrowheads="1"/>
          </p:cNvSpPr>
          <p:nvPr/>
        </p:nvSpPr>
        <p:spPr bwMode="auto">
          <a:xfrm>
            <a:off x="1741489" y="3581400"/>
            <a:ext cx="3867150" cy="403225"/>
          </a:xfrm>
          <a:prstGeom prst="leftRightArrow">
            <a:avLst>
              <a:gd name="adj1" fmla="val 58667"/>
              <a:gd name="adj2" fmla="val 84184"/>
            </a:avLst>
          </a:prstGeom>
          <a:solidFill>
            <a:srgbClr val="C3EFC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39" tIns="41020" rIns="82039" bIns="41020" anchor="ctr"/>
          <a:lstStyle/>
          <a:p>
            <a:pPr algn="ctr" defTabSz="820642"/>
            <a:r>
              <a:rPr lang="en-US" sz="1300" dirty="0">
                <a:latin typeface="Arial Narrow" pitchFamily="34" charset="0"/>
              </a:rPr>
              <a:t>BESAC &amp; BES Basic Research Needs Workshops</a:t>
            </a:r>
          </a:p>
        </p:txBody>
      </p:sp>
      <p:sp>
        <p:nvSpPr>
          <p:cNvPr id="124941" name="AutoShape 13"/>
          <p:cNvSpPr>
            <a:spLocks noChangeArrowheads="1"/>
          </p:cNvSpPr>
          <p:nvPr/>
        </p:nvSpPr>
        <p:spPr bwMode="auto">
          <a:xfrm>
            <a:off x="1" y="4098925"/>
            <a:ext cx="2263775" cy="436562"/>
          </a:xfrm>
          <a:prstGeom prst="leftRightArrow">
            <a:avLst>
              <a:gd name="adj1" fmla="val 58667"/>
              <a:gd name="adj2" fmla="val 45517"/>
            </a:avLst>
          </a:prstGeom>
          <a:solidFill>
            <a:srgbClr val="C3EFC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39" tIns="41020" rIns="82039" bIns="41020" anchor="ctr"/>
          <a:lstStyle/>
          <a:p>
            <a:pPr algn="ctr" defTabSz="820642"/>
            <a:r>
              <a:rPr lang="en-US" sz="1300" dirty="0">
                <a:latin typeface="Arial Narrow" pitchFamily="34" charset="0"/>
              </a:rPr>
              <a:t>BESAC Grand Challenges </a:t>
            </a:r>
            <a:r>
              <a:rPr lang="en-US" sz="1300" dirty="0" smtClean="0">
                <a:latin typeface="Arial Narrow" pitchFamily="34" charset="0"/>
              </a:rPr>
              <a:t>Reports</a:t>
            </a:r>
            <a:endParaRPr lang="en-US" sz="1300" dirty="0">
              <a:latin typeface="Arial Narrow" pitchFamily="34" charset="0"/>
            </a:endParaRPr>
          </a:p>
        </p:txBody>
      </p:sp>
      <p:sp>
        <p:nvSpPr>
          <p:cNvPr id="124942" name="AutoShape 14"/>
          <p:cNvSpPr>
            <a:spLocks noChangeArrowheads="1"/>
          </p:cNvSpPr>
          <p:nvPr/>
        </p:nvSpPr>
        <p:spPr bwMode="auto">
          <a:xfrm>
            <a:off x="5210176" y="2895600"/>
            <a:ext cx="3933825" cy="404813"/>
          </a:xfrm>
          <a:prstGeom prst="leftRightArrow">
            <a:avLst>
              <a:gd name="adj1" fmla="val 58667"/>
              <a:gd name="adj2" fmla="val 85299"/>
            </a:avLst>
          </a:prstGeom>
          <a:solidFill>
            <a:srgbClr val="FBE75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39" tIns="41020" rIns="82039" bIns="41020" anchor="ctr"/>
          <a:lstStyle/>
          <a:p>
            <a:pPr algn="ctr" defTabSz="820642"/>
            <a:r>
              <a:rPr lang="en-US" sz="1300" dirty="0">
                <a:latin typeface="Arial Narrow" pitchFamily="34" charset="0"/>
              </a:rPr>
              <a:t>DOE Technology Office/Industry Roadmaps</a:t>
            </a:r>
          </a:p>
        </p:txBody>
      </p:sp>
      <p:sp>
        <p:nvSpPr>
          <p:cNvPr id="124943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18600" cy="461620"/>
          </a:xfrm>
          <a:noFill/>
          <a:ln/>
        </p:spPr>
        <p:txBody>
          <a:bodyPr wrap="square" lIns="91397" tIns="45698" rIns="91397" bIns="45698" anchor="t">
            <a:spAutoFit/>
          </a:bodyPr>
          <a:lstStyle/>
          <a:p>
            <a:pPr algn="l">
              <a:tabLst>
                <a:tab pos="1890492" algn="l"/>
              </a:tabLst>
            </a:pPr>
            <a:r>
              <a:rPr lang="en-US" b="1" i="1" dirty="0" smtClean="0">
                <a:solidFill>
                  <a:srgbClr val="006600"/>
                </a:solidFill>
                <a:effectLst/>
                <a:latin typeface="+mn-lt"/>
                <a:cs typeface="Times New Roman" pitchFamily="18" charset="0"/>
              </a:rPr>
              <a:t>BRNs Coordinate Grand Challenge Science</a:t>
            </a:r>
            <a:r>
              <a:rPr lang="en-US" b="1" i="1" dirty="0" smtClean="0">
                <a:solidFill>
                  <a:srgbClr val="006600"/>
                </a:solidFill>
                <a:latin typeface="+mn-lt"/>
                <a:cs typeface="Times New Roman" pitchFamily="18" charset="0"/>
              </a:rPr>
              <a:t> with </a:t>
            </a:r>
            <a:r>
              <a:rPr lang="en-US" b="1" i="1" dirty="0" smtClean="0">
                <a:solidFill>
                  <a:srgbClr val="006600"/>
                </a:solidFill>
                <a:effectLst/>
                <a:latin typeface="+mn-lt"/>
                <a:cs typeface="Times New Roman" pitchFamily="18" charset="0"/>
              </a:rPr>
              <a:t>Basic </a:t>
            </a:r>
            <a:r>
              <a:rPr lang="en-US" b="1" i="1" dirty="0">
                <a:solidFill>
                  <a:srgbClr val="006600"/>
                </a:solidFill>
                <a:effectLst/>
                <a:latin typeface="+mn-lt"/>
                <a:cs typeface="Times New Roman" pitchFamily="18" charset="0"/>
              </a:rPr>
              <a:t>and Applied R&amp;</a:t>
            </a:r>
            <a:r>
              <a:rPr lang="en-US" b="1" i="1" dirty="0" smtClean="0">
                <a:solidFill>
                  <a:srgbClr val="006600"/>
                </a:solidFill>
                <a:effectLst/>
                <a:latin typeface="+mn-lt"/>
                <a:cs typeface="Times New Roman" pitchFamily="18" charset="0"/>
              </a:rPr>
              <a:t>D</a:t>
            </a:r>
            <a:endParaRPr lang="en-US" b="1" i="1" dirty="0">
              <a:solidFill>
                <a:srgbClr val="006600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5257800" y="4622800"/>
            <a:ext cx="3657600" cy="1066800"/>
          </a:xfrm>
          <a:prstGeom prst="leftArrow">
            <a:avLst/>
          </a:prstGeom>
          <a:solidFill>
            <a:srgbClr val="FBE75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Technology Needs and 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Showstoppers</a:t>
            </a:r>
            <a:endParaRPr lang="en-US" sz="1600" b="1" i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6" name="Left Arrow 35"/>
          <p:cNvSpPr/>
          <p:nvPr/>
        </p:nvSpPr>
        <p:spPr>
          <a:xfrm flipH="1">
            <a:off x="152400" y="4622800"/>
            <a:ext cx="3048000" cy="1066800"/>
          </a:xfrm>
          <a:prstGeom prst="leftArrow">
            <a:avLst/>
          </a:prstGeom>
          <a:solidFill>
            <a:srgbClr val="C3EFC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Fundamental Science</a:t>
            </a: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 Advances</a:t>
            </a:r>
            <a:endParaRPr lang="en-US" sz="1600" b="1" i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>
            <a:off x="1905000" y="5410200"/>
            <a:ext cx="4419600" cy="1066800"/>
          </a:xfrm>
          <a:prstGeom prst="leftRightArrow">
            <a:avLst>
              <a:gd name="adj1" fmla="val 58667"/>
              <a:gd name="adj2" fmla="val 84184"/>
            </a:avLst>
          </a:prstGeom>
          <a:solidFill>
            <a:srgbClr val="C3EFC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39" tIns="41020" rIns="82039" bIns="41020" anchor="ctr"/>
          <a:lstStyle/>
          <a:p>
            <a:pPr algn="ctr" defTabSz="820642"/>
            <a:r>
              <a:rPr lang="en-US" sz="1600" b="1" i="1" dirty="0" smtClean="0"/>
              <a:t>Materials</a:t>
            </a:r>
            <a:r>
              <a:rPr lang="en-US" sz="1600" b="1" i="1" dirty="0"/>
              <a:t>, chemistry and phenomena </a:t>
            </a:r>
            <a:r>
              <a:rPr lang="en-US" sz="1600" b="1" i="1" dirty="0" smtClean="0"/>
              <a:t>with</a:t>
            </a:r>
          </a:p>
          <a:p>
            <a:pPr algn="ctr" defTabSz="820642"/>
            <a:r>
              <a:rPr lang="en-US" sz="1600" b="1" i="1" dirty="0" smtClean="0"/>
              <a:t> </a:t>
            </a:r>
            <a:r>
              <a:rPr lang="en-US" sz="1600" b="1" i="1" dirty="0"/>
              <a:t>targeted properties and functionality </a:t>
            </a:r>
            <a:endParaRPr lang="en-US" sz="1600" b="1" i="1" dirty="0">
              <a:latin typeface="Arial Narrow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52800" y="4800600"/>
            <a:ext cx="1752600" cy="685800"/>
          </a:xfrm>
          <a:prstGeom prst="ellipse">
            <a:avLst/>
          </a:prstGeom>
          <a:solidFill>
            <a:srgbClr val="C3EFC7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3300" y="4800600"/>
            <a:ext cx="137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00"/>
                </a:solidFill>
              </a:rPr>
              <a:t>BRNs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02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7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NSEF_Cover_sef-xlg_2-19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838200"/>
            <a:ext cx="3810000" cy="4931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1066800"/>
            <a:ext cx="4267200" cy="44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  <a:spcAft>
                <a:spcPts val="300"/>
              </a:spcAft>
            </a:pPr>
            <a:r>
              <a:rPr lang="en-US" dirty="0"/>
              <a:t>In 2001, BES commissioned </a:t>
            </a:r>
            <a:r>
              <a:rPr lang="en-US" dirty="0" smtClean="0"/>
              <a:t>BESAC </a:t>
            </a:r>
            <a:r>
              <a:rPr lang="en-US" dirty="0"/>
              <a:t>to examine </a:t>
            </a:r>
            <a:r>
              <a:rPr lang="en-US" dirty="0" smtClean="0"/>
              <a:t>21st </a:t>
            </a:r>
            <a:r>
              <a:rPr lang="en-US" dirty="0"/>
              <a:t>century fundamental scientific challenges that BES must consider in addressing the DOE missions in </a:t>
            </a:r>
            <a:endParaRPr lang="en-US" dirty="0" smtClean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energy efficiency</a:t>
            </a:r>
            <a:endParaRPr lang="en-US" dirty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renewable </a:t>
            </a:r>
            <a:r>
              <a:rPr lang="en-US" dirty="0"/>
              <a:t>energy </a:t>
            </a:r>
            <a:r>
              <a:rPr lang="en-US" dirty="0" smtClean="0"/>
              <a:t>resources</a:t>
            </a:r>
            <a:endParaRPr lang="en-US" dirty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improved </a:t>
            </a:r>
            <a:r>
              <a:rPr lang="en-US" dirty="0"/>
              <a:t>use of fossil </a:t>
            </a:r>
            <a:r>
              <a:rPr lang="en-US" dirty="0" smtClean="0"/>
              <a:t>fuels</a:t>
            </a:r>
            <a:endParaRPr lang="en-US" dirty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safe </a:t>
            </a:r>
            <a:r>
              <a:rPr lang="en-US" dirty="0"/>
              <a:t>and publicly acceptable nuclear </a:t>
            </a:r>
            <a:r>
              <a:rPr lang="en-US" dirty="0" smtClean="0"/>
              <a:t>energy </a:t>
            </a:r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future </a:t>
            </a:r>
            <a:r>
              <a:rPr lang="en-US" dirty="0"/>
              <a:t>energy </a:t>
            </a:r>
            <a:r>
              <a:rPr lang="en-US" dirty="0" smtClean="0"/>
              <a:t>sources</a:t>
            </a:r>
            <a:endParaRPr lang="en-US" dirty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science</a:t>
            </a:r>
            <a:r>
              <a:rPr lang="en-US" dirty="0"/>
              <a:t>-based stockpile </a:t>
            </a:r>
            <a:r>
              <a:rPr lang="en-US" dirty="0" smtClean="0"/>
              <a:t>stewardship</a:t>
            </a:r>
            <a:endParaRPr lang="en-US" dirty="0"/>
          </a:p>
          <a:p>
            <a:pPr marL="285750" indent="-285750">
              <a:lnSpc>
                <a:spcPts val="2660"/>
              </a:lnSpc>
              <a:buFont typeface="Arial"/>
              <a:buChar char="•"/>
            </a:pPr>
            <a:r>
              <a:rPr lang="en-US" dirty="0" smtClean="0"/>
              <a:t>reduced </a:t>
            </a:r>
            <a:r>
              <a:rPr lang="en-US" dirty="0"/>
              <a:t>environmental impacts of energy production and use </a:t>
            </a:r>
            <a:r>
              <a:rPr lang="en-US" dirty="0" smtClean="0"/>
              <a:t>. . 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</a:t>
            </a:r>
            <a:r>
              <a:rPr lang="en-US" sz="2400" b="1" i="1" dirty="0" smtClean="0"/>
              <a:t>he Beginning: Basic Research Needs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96832" y="5638800"/>
            <a:ext cx="306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BESAC Basic Research Needs Workshop</a:t>
            </a:r>
          </a:p>
          <a:p>
            <a:pPr algn="ctr"/>
            <a:r>
              <a:rPr lang="en-US" sz="1400" dirty="0" smtClean="0"/>
              <a:t>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8226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1684</Words>
  <Application>Microsoft Office PowerPoint</Application>
  <PresentationFormat>On-screen Show (4:3)</PresentationFormat>
  <Paragraphs>315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ＭＳ Ｐゴシック</vt:lpstr>
      <vt:lpstr>ＭＳ Ｐゴシック</vt:lpstr>
      <vt:lpstr>Arial</vt:lpstr>
      <vt:lpstr>Arial Narrow</vt:lpstr>
      <vt:lpstr>Arial Rounded MT Bold</vt:lpstr>
      <vt:lpstr>Calibri</vt:lpstr>
      <vt:lpstr>Century Gothic</vt:lpstr>
      <vt:lpstr>Helvetica</vt:lpstr>
      <vt:lpstr>Symbol</vt:lpstr>
      <vt:lpstr>Tahoma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BRNs Coordinate Grand Challenge Science with Basic and Applied R&amp;D</vt:lpstr>
      <vt:lpstr>PowerPoint Presentation</vt:lpstr>
      <vt:lpstr>PowerPoint Presentation</vt:lpstr>
      <vt:lpstr>PowerPoint Presentation</vt:lpstr>
      <vt:lpstr>PowerPoint Presentation</vt:lpstr>
      <vt:lpstr>High-Energy Lithium Batteries:  From Fundamental Research to Cars on the Road</vt:lpstr>
      <vt:lpstr>Metal-Organic Frameworks for Low-Energy Carbon Capture</vt:lpstr>
      <vt:lpstr>The Materials Project: Powerful Computing and Analysis To Discover Novel Materials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2017-02-27T15:21:56Z</dcterms:created>
  <dcterms:modified xsi:type="dcterms:W3CDTF">2017-02-28T13:49:31Z</dcterms:modified>
</cp:coreProperties>
</file>